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5" r:id="rId5"/>
    <p:sldId id="264" r:id="rId6"/>
    <p:sldId id="271" r:id="rId7"/>
    <p:sldId id="270" r:id="rId8"/>
    <p:sldId id="269" r:id="rId9"/>
    <p:sldId id="268" r:id="rId10"/>
    <p:sldId id="287" r:id="rId11"/>
    <p:sldId id="286" r:id="rId12"/>
    <p:sldId id="267" r:id="rId13"/>
    <p:sldId id="300" r:id="rId14"/>
    <p:sldId id="299" r:id="rId15"/>
    <p:sldId id="297" r:id="rId16"/>
    <p:sldId id="298" r:id="rId17"/>
    <p:sldId id="296" r:id="rId18"/>
    <p:sldId id="295" r:id="rId19"/>
    <p:sldId id="294" r:id="rId20"/>
    <p:sldId id="293" r:id="rId21"/>
    <p:sldId id="292" r:id="rId22"/>
    <p:sldId id="291" r:id="rId23"/>
    <p:sldId id="290" r:id="rId24"/>
    <p:sldId id="289" r:id="rId25"/>
    <p:sldId id="288" r:id="rId26"/>
    <p:sldId id="260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13.02.2013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BASAMAKLI SAYILARLA BÖLME İŞLEMİ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25719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3392" y="3549653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48064" y="450912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191747" y="4890937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9734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48064" y="450912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191747" y="4890937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8021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9046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0486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626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7960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8025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17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9719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1451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9719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1852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722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1122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722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1466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6611" y="103259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Aritmetikte bir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kemiyetin (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miktarın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büyüklüğün, belirli sayıda eşit parçalara ayrıldığı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işleme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 işlemi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8025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7077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722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6732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722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8539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8547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1309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722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2909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722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5300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BASAMAKLI SAYILARLA BÖLME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İŞLEMİ www.</a:t>
            </a:r>
            <a:r>
              <a:rPr lang="tr-TR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sorubak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.com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25719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3392" y="3549653"/>
            <a:ext cx="8928992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1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1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6634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 işlemi terimleri: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80728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1)BÖLÜNEN: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Paylaştırılan, pay edilen.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6456" y="2427278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2) BÖLEN: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Paylaştıran, pay eden.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038" y="37170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3) BÖLÜN: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Paylaşımdan düşen pay.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4895" y="5153373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4) KALAN: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 edilemeyen, artan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3986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1349118" y="620688"/>
            <a:ext cx="2574810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213753" y="2148318"/>
            <a:ext cx="2087589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48064" y="28052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1751923" y="3063974"/>
            <a:ext cx="3396141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0" y="4005064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NOT: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 işlemine en büyük basamak hangisi ise ondan başlarız.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9779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BÖLMENİN SAĞLAMASI: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4149080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8309" y="980728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Bölmenin sağlamasını yaparken; bölen ile bölümü çarpar, kalan varsa ekleriz.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912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1391883" y="620688"/>
            <a:ext cx="2532045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54623" y="449094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147325" y="4890937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3961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12093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310475" y="4890937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9637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55570" y="4610932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199251" y="4995653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7066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48064" y="450912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191747" y="4890937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2035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636</Words>
  <Application>Microsoft Office PowerPoint</Application>
  <PresentationFormat>Ekran Gösterisi (4:3)</PresentationFormat>
  <Paragraphs>377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2013-01-19T06:45:43Z</dcterms:created>
  <dcterms:modified xsi:type="dcterms:W3CDTF">2013-02-13T18:19:04Z</dcterms:modified>
  <cp:category>www.sorubak.com</cp:category>
  <cp:contentType>www.sorubak.com</cp:contentType>
  <cp:contentStatus>www.sorubak.com</cp:contentStatus>
  <cp:version>www.sorubak.com</cp:version>
</cp:coreProperties>
</file>