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1092" y="-9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7B75B148-DD7E-4B67-9B9F-6D4E96083BB3}" type="datetimeFigureOut">
              <a:rPr lang="tr-TR" smtClean="0"/>
              <a:pPr/>
              <a:t>18.02.2013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D724B5C-5EDF-44E2-AD06-09CAE0519E96}" type="slidenum">
              <a:rPr lang="tr-TR" smtClean="0"/>
              <a:pPr/>
              <a:t>‹#›</a:t>
            </a:fld>
            <a:endParaRPr lang="tr-TR"/>
          </a:p>
        </p:txBody>
      </p:sp>
    </p:spTree>
    <p:extLst>
      <p:ext uri="{BB962C8B-B14F-4D97-AF65-F5344CB8AC3E}">
        <p14:creationId xmlns:p14="http://schemas.microsoft.com/office/powerpoint/2010/main" xmlns="" val="2697389719"/>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7B75B148-DD7E-4B67-9B9F-6D4E96083BB3}" type="datetimeFigureOut">
              <a:rPr lang="tr-TR" smtClean="0"/>
              <a:pPr/>
              <a:t>18.02.2013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D724B5C-5EDF-44E2-AD06-09CAE0519E96}" type="slidenum">
              <a:rPr lang="tr-TR" smtClean="0"/>
              <a:pPr/>
              <a:t>‹#›</a:t>
            </a:fld>
            <a:endParaRPr lang="tr-TR"/>
          </a:p>
        </p:txBody>
      </p:sp>
    </p:spTree>
    <p:extLst>
      <p:ext uri="{BB962C8B-B14F-4D97-AF65-F5344CB8AC3E}">
        <p14:creationId xmlns:p14="http://schemas.microsoft.com/office/powerpoint/2010/main" xmlns="" val="4263535691"/>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7B75B148-DD7E-4B67-9B9F-6D4E96083BB3}" type="datetimeFigureOut">
              <a:rPr lang="tr-TR" smtClean="0"/>
              <a:pPr/>
              <a:t>18.02.2013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D724B5C-5EDF-44E2-AD06-09CAE0519E96}" type="slidenum">
              <a:rPr lang="tr-TR" smtClean="0"/>
              <a:pPr/>
              <a:t>‹#›</a:t>
            </a:fld>
            <a:endParaRPr lang="tr-TR"/>
          </a:p>
        </p:txBody>
      </p:sp>
    </p:spTree>
    <p:extLst>
      <p:ext uri="{BB962C8B-B14F-4D97-AF65-F5344CB8AC3E}">
        <p14:creationId xmlns:p14="http://schemas.microsoft.com/office/powerpoint/2010/main" xmlns="" val="2591404807"/>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7B75B148-DD7E-4B67-9B9F-6D4E96083BB3}" type="datetimeFigureOut">
              <a:rPr lang="tr-TR" smtClean="0"/>
              <a:pPr/>
              <a:t>18.02.2013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D724B5C-5EDF-44E2-AD06-09CAE0519E96}" type="slidenum">
              <a:rPr lang="tr-TR" smtClean="0"/>
              <a:pPr/>
              <a:t>‹#›</a:t>
            </a:fld>
            <a:endParaRPr lang="tr-TR"/>
          </a:p>
        </p:txBody>
      </p:sp>
    </p:spTree>
    <p:extLst>
      <p:ext uri="{BB962C8B-B14F-4D97-AF65-F5344CB8AC3E}">
        <p14:creationId xmlns:p14="http://schemas.microsoft.com/office/powerpoint/2010/main" xmlns="" val="3499358807"/>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7B75B148-DD7E-4B67-9B9F-6D4E96083BB3}" type="datetimeFigureOut">
              <a:rPr lang="tr-TR" smtClean="0"/>
              <a:pPr/>
              <a:t>18.02.2013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D724B5C-5EDF-44E2-AD06-09CAE0519E96}" type="slidenum">
              <a:rPr lang="tr-TR" smtClean="0"/>
              <a:pPr/>
              <a:t>‹#›</a:t>
            </a:fld>
            <a:endParaRPr lang="tr-TR"/>
          </a:p>
        </p:txBody>
      </p:sp>
    </p:spTree>
    <p:extLst>
      <p:ext uri="{BB962C8B-B14F-4D97-AF65-F5344CB8AC3E}">
        <p14:creationId xmlns:p14="http://schemas.microsoft.com/office/powerpoint/2010/main" xmlns="" val="53414896"/>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7B75B148-DD7E-4B67-9B9F-6D4E96083BB3}" type="datetimeFigureOut">
              <a:rPr lang="tr-TR" smtClean="0"/>
              <a:pPr/>
              <a:t>18.02.2013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BD724B5C-5EDF-44E2-AD06-09CAE0519E96}" type="slidenum">
              <a:rPr lang="tr-TR" smtClean="0"/>
              <a:pPr/>
              <a:t>‹#›</a:t>
            </a:fld>
            <a:endParaRPr lang="tr-TR"/>
          </a:p>
        </p:txBody>
      </p:sp>
    </p:spTree>
    <p:extLst>
      <p:ext uri="{BB962C8B-B14F-4D97-AF65-F5344CB8AC3E}">
        <p14:creationId xmlns:p14="http://schemas.microsoft.com/office/powerpoint/2010/main" xmlns="" val="2167364381"/>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7B75B148-DD7E-4B67-9B9F-6D4E96083BB3}" type="datetimeFigureOut">
              <a:rPr lang="tr-TR" smtClean="0"/>
              <a:pPr/>
              <a:t>18.02.2013</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BD724B5C-5EDF-44E2-AD06-09CAE0519E96}" type="slidenum">
              <a:rPr lang="tr-TR" smtClean="0"/>
              <a:pPr/>
              <a:t>‹#›</a:t>
            </a:fld>
            <a:endParaRPr lang="tr-TR"/>
          </a:p>
        </p:txBody>
      </p:sp>
    </p:spTree>
    <p:extLst>
      <p:ext uri="{BB962C8B-B14F-4D97-AF65-F5344CB8AC3E}">
        <p14:creationId xmlns:p14="http://schemas.microsoft.com/office/powerpoint/2010/main" xmlns="" val="1778046242"/>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7B75B148-DD7E-4B67-9B9F-6D4E96083BB3}" type="datetimeFigureOut">
              <a:rPr lang="tr-TR" smtClean="0"/>
              <a:pPr/>
              <a:t>18.02.2013</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BD724B5C-5EDF-44E2-AD06-09CAE0519E96}" type="slidenum">
              <a:rPr lang="tr-TR" smtClean="0"/>
              <a:pPr/>
              <a:t>‹#›</a:t>
            </a:fld>
            <a:endParaRPr lang="tr-TR"/>
          </a:p>
        </p:txBody>
      </p:sp>
    </p:spTree>
    <p:extLst>
      <p:ext uri="{BB962C8B-B14F-4D97-AF65-F5344CB8AC3E}">
        <p14:creationId xmlns:p14="http://schemas.microsoft.com/office/powerpoint/2010/main" xmlns="" val="912885873"/>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7B75B148-DD7E-4B67-9B9F-6D4E96083BB3}" type="datetimeFigureOut">
              <a:rPr lang="tr-TR" smtClean="0"/>
              <a:pPr/>
              <a:t>18.02.2013</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BD724B5C-5EDF-44E2-AD06-09CAE0519E96}" type="slidenum">
              <a:rPr lang="tr-TR" smtClean="0"/>
              <a:pPr/>
              <a:t>‹#›</a:t>
            </a:fld>
            <a:endParaRPr lang="tr-TR"/>
          </a:p>
        </p:txBody>
      </p:sp>
    </p:spTree>
    <p:extLst>
      <p:ext uri="{BB962C8B-B14F-4D97-AF65-F5344CB8AC3E}">
        <p14:creationId xmlns:p14="http://schemas.microsoft.com/office/powerpoint/2010/main" xmlns="" val="4214684817"/>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7B75B148-DD7E-4B67-9B9F-6D4E96083BB3}" type="datetimeFigureOut">
              <a:rPr lang="tr-TR" smtClean="0"/>
              <a:pPr/>
              <a:t>18.02.2013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BD724B5C-5EDF-44E2-AD06-09CAE0519E96}" type="slidenum">
              <a:rPr lang="tr-TR" smtClean="0"/>
              <a:pPr/>
              <a:t>‹#›</a:t>
            </a:fld>
            <a:endParaRPr lang="tr-TR"/>
          </a:p>
        </p:txBody>
      </p:sp>
    </p:spTree>
    <p:extLst>
      <p:ext uri="{BB962C8B-B14F-4D97-AF65-F5344CB8AC3E}">
        <p14:creationId xmlns:p14="http://schemas.microsoft.com/office/powerpoint/2010/main" xmlns="" val="1246236678"/>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7B75B148-DD7E-4B67-9B9F-6D4E96083BB3}" type="datetimeFigureOut">
              <a:rPr lang="tr-TR" smtClean="0"/>
              <a:pPr/>
              <a:t>18.02.2013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BD724B5C-5EDF-44E2-AD06-09CAE0519E96}" type="slidenum">
              <a:rPr lang="tr-TR" smtClean="0"/>
              <a:pPr/>
              <a:t>‹#›</a:t>
            </a:fld>
            <a:endParaRPr lang="tr-TR"/>
          </a:p>
        </p:txBody>
      </p:sp>
    </p:spTree>
    <p:extLst>
      <p:ext uri="{BB962C8B-B14F-4D97-AF65-F5344CB8AC3E}">
        <p14:creationId xmlns:p14="http://schemas.microsoft.com/office/powerpoint/2010/main" xmlns="" val="4213099114"/>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B75B148-DD7E-4B67-9B9F-6D4E96083BB3}" type="datetimeFigureOut">
              <a:rPr lang="tr-TR" smtClean="0"/>
              <a:pPr/>
              <a:t>18.02.2013</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724B5C-5EDF-44E2-AD06-09CAE0519E96}" type="slidenum">
              <a:rPr lang="tr-TR" smtClean="0"/>
              <a:pPr/>
              <a:t>‹#›</a:t>
            </a:fld>
            <a:endParaRPr lang="tr-TR"/>
          </a:p>
        </p:txBody>
      </p:sp>
    </p:spTree>
    <p:extLst>
      <p:ext uri="{BB962C8B-B14F-4D97-AF65-F5344CB8AC3E}">
        <p14:creationId xmlns:p14="http://schemas.microsoft.com/office/powerpoint/2010/main" xmlns="" val="25277027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audio" Target="../media/audio11.wav"/><Relationship Id="rId3" Type="http://schemas.openxmlformats.org/officeDocument/2006/relationships/hyperlink" Target="http://www.sorubak.com/" TargetMode="External"/><Relationship Id="rId7"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3.gif"/><Relationship Id="rId5" Type="http://schemas.openxmlformats.org/officeDocument/2006/relationships/image" Target="../media/image2.png"/><Relationship Id="rId4" Type="http://schemas.openxmlformats.org/officeDocument/2006/relationships/image" Target="../media/image1.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467544" y="260648"/>
            <a:ext cx="8820472" cy="6264696"/>
          </a:xfrm>
        </p:spPr>
        <p:txBody>
          <a:bodyPr>
            <a:noAutofit/>
          </a:bodyPr>
          <a:lstStyle/>
          <a:p>
            <a:r>
              <a:rPr lang="tr-TR" sz="24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Hand writing Mutlu" pitchFamily="2" charset="0"/>
              </a:rPr>
              <a:t>BENİM  DE  </a:t>
            </a:r>
            <a:r>
              <a:rPr lang="tr-TR" sz="24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Hand writing Mutlu" pitchFamily="2" charset="0"/>
              </a:rPr>
              <a:t>BİR </a:t>
            </a:r>
            <a:r>
              <a:rPr lang="tr-TR" sz="24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Hand writing Mutlu" pitchFamily="2" charset="0"/>
              </a:rPr>
              <a:t> FİKRİM  </a:t>
            </a:r>
            <a:r>
              <a:rPr lang="tr-TR" sz="24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Hand writing Mutlu" pitchFamily="2" charset="0"/>
              </a:rPr>
              <a:t>VAR</a:t>
            </a:r>
          </a:p>
          <a:p>
            <a:pPr algn="l">
              <a:lnSpc>
                <a:spcPct val="200000"/>
              </a:lnSpc>
            </a:pPr>
            <a:r>
              <a:rPr lang="tr-TR" sz="1800" dirty="0">
                <a:solidFill>
                  <a:schemeClr val="tx1"/>
                </a:solidFill>
                <a:latin typeface="Hand writing Mutlu" pitchFamily="2" charset="0"/>
              </a:rPr>
              <a:t>	</a:t>
            </a:r>
            <a:r>
              <a:rPr lang="tr-TR" sz="2000" dirty="0">
                <a:solidFill>
                  <a:schemeClr val="tx1"/>
                </a:solidFill>
                <a:latin typeface="Hand writing Mutlu" pitchFamily="2" charset="0"/>
              </a:rPr>
              <a:t>Hepimiz evlerimizde ailemizle birlikte yaşarız. Bu yaşantıda bazı kararlar alınması gerekir. Aile bireylerini ilgilendiren her konuda çocukların da fikri sorulmalıdır. Aile içinde kararlar birlikte alınmalıdır. Her çocuğun düşüncesini özgürce açıklama hakkı vardır. Bu nedenle bizi ilgilendiren konularda kararlar alınırken fikrimizi açıklamaktan çekinmemeliyiz</a:t>
            </a:r>
            <a:r>
              <a:rPr lang="tr-TR" sz="2000" dirty="0" smtClean="0">
                <a:solidFill>
                  <a:schemeClr val="tx1"/>
                </a:solidFill>
                <a:latin typeface="Hand writing Mutlu" pitchFamily="2" charset="0"/>
              </a:rPr>
              <a:t>. </a:t>
            </a:r>
            <a:r>
              <a:rPr lang="tr-TR" sz="2000" u="sng" dirty="0" smtClean="0">
                <a:hlinkClick r:id="rId3"/>
              </a:rPr>
              <a:t>www.</a:t>
            </a:r>
            <a:r>
              <a:rPr lang="tr-TR" sz="2000" u="sng" dirty="0" err="1" smtClean="0">
                <a:hlinkClick r:id="rId3"/>
              </a:rPr>
              <a:t>sorubak</a:t>
            </a:r>
            <a:r>
              <a:rPr lang="tr-TR" sz="2000" u="sng" dirty="0" smtClean="0">
                <a:hlinkClick r:id="rId3"/>
              </a:rPr>
              <a:t>.com</a:t>
            </a:r>
            <a:r>
              <a:rPr lang="tr-TR" sz="2000" dirty="0" smtClean="0">
                <a:solidFill>
                  <a:schemeClr val="tx1"/>
                </a:solidFill>
                <a:latin typeface="Hand writing Mutlu" pitchFamily="2" charset="0"/>
              </a:rPr>
              <a:t> </a:t>
            </a:r>
            <a:endParaRPr lang="tr-TR" sz="2000" dirty="0">
              <a:solidFill>
                <a:schemeClr val="tx1"/>
              </a:solidFill>
              <a:latin typeface="Hand writing Mutlu" pitchFamily="2" charset="0"/>
            </a:endParaRPr>
          </a:p>
          <a:p>
            <a:pPr>
              <a:lnSpc>
                <a:spcPct val="200000"/>
              </a:lnSpc>
            </a:pPr>
            <a:endParaRPr lang="tr-TR" sz="1600" dirty="0">
              <a:solidFill>
                <a:schemeClr val="tx1"/>
              </a:solidFill>
              <a:latin typeface="Hand writing Mutlu" pitchFamily="2" charset="0"/>
            </a:endParaRPr>
          </a:p>
        </p:txBody>
      </p:sp>
      <p:pic>
        <p:nvPicPr>
          <p:cNvPr id="1026" name="Picture 2" descr="http://www.ruzgarguluanaokulu.com/images/cartoon.gif"/>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rot="20644505">
            <a:off x="193912" y="5237041"/>
            <a:ext cx="1799984" cy="1202389"/>
          </a:xfrm>
          <a:prstGeom prst="rect">
            <a:avLst/>
          </a:prstGeom>
          <a:noFill/>
          <a:extLst>
            <a:ext uri="{909E8E84-426E-40DD-AFC4-6F175D3DCCD1}">
              <a14:hiddenFill xmlns:a14="http://schemas.microsoft.com/office/drawing/2010/main" xmlns="">
                <a:solidFill>
                  <a:srgbClr val="FFFFFF"/>
                </a:solidFill>
              </a14:hiddenFill>
            </a:ext>
          </a:extLst>
        </p:spPr>
      </p:pic>
      <p:pic>
        <p:nvPicPr>
          <p:cNvPr id="1027" name="Picture 3"/>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801735" y="44355"/>
            <a:ext cx="1342265" cy="93610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9" name="Picture 5" descr="çocuk hakları ile ilgili resimler.gif"/>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63499" y="1"/>
            <a:ext cx="1484165" cy="1252490"/>
          </a:xfrm>
          <a:prstGeom prst="rect">
            <a:avLst/>
          </a:prstGeom>
          <a:noFill/>
          <a:extLst>
            <a:ext uri="{909E8E84-426E-40DD-AFC4-6F175D3DCCD1}">
              <a14:hiddenFill xmlns:a14="http://schemas.microsoft.com/office/drawing/2010/main" xmlns="">
                <a:solidFill>
                  <a:srgbClr val="FFFFFF"/>
                </a:solidFill>
              </a14:hiddenFill>
            </a:ext>
          </a:extLst>
        </p:spPr>
      </p:pic>
      <p:pic>
        <p:nvPicPr>
          <p:cNvPr id="1031" name="Picture 7" descr="http://www.bebekolay.com/wp-content/uploads/2012/03/anne-baba-tutumu-nasil-olmali.jp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3131840" y="4941168"/>
            <a:ext cx="2611607" cy="1916832"/>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2" descr="http://www.ruzgarguluanaokulu.com/images/cartoon.gif"/>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rot="1439147">
            <a:off x="7177343" y="5146966"/>
            <a:ext cx="1799984" cy="120238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919716994"/>
      </p:ext>
    </p:extLst>
  </p:cSld>
  <p:clrMapOvr>
    <a:masterClrMapping/>
  </p:clrMapOvr>
  <mc:AlternateContent xmlns:mc="http://schemas.openxmlformats.org/markup-compatibility/2006">
    <mc:Choice xmlns:p14="http://schemas.microsoft.com/office/powerpoint/2010/main" xmlns="" Requires="p14">
      <p:transition spd="slow" p14:dur="1200">
        <p14:prism dir="r"/>
        <p:sndAc>
          <p:stSnd>
            <p:snd r:embed="rId8" name="type.wav"/>
          </p:stSnd>
        </p:sndAc>
      </p:transition>
    </mc:Choice>
    <mc:Fallback>
      <p:transition spd="slow">
        <p:fade/>
        <p:sndAc>
          <p:stSnd>
            <p:snd r:embed="rId2" name="type.wav"/>
          </p:stSnd>
        </p:sndAc>
      </p:transition>
    </mc:Fallback>
  </mc:AlternateContent>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TotalTime>
  <Words>5</Words>
  <Application>Microsoft Office PowerPoint</Application>
  <PresentationFormat>Ekran Gösterisi (4:3)</PresentationFormat>
  <Paragraphs>2</Paragraphs>
  <Slides>1</Slides>
  <Notes>0</Notes>
  <HiddenSlides>0</HiddenSlides>
  <MMClips>0</MMClips>
  <ScaleCrop>false</ScaleCrop>
  <HeadingPairs>
    <vt:vector size="4" baseType="variant">
      <vt:variant>
        <vt:lpstr>Tema</vt:lpstr>
      </vt:variant>
      <vt:variant>
        <vt:i4>1</vt:i4>
      </vt:variant>
      <vt:variant>
        <vt:lpstr>Slayt Başlıkları</vt:lpstr>
      </vt:variant>
      <vt:variant>
        <vt:i4>1</vt:i4>
      </vt:variant>
    </vt:vector>
  </HeadingPairs>
  <TitlesOfParts>
    <vt:vector size="2" baseType="lpstr">
      <vt:lpstr>Ofis Teması</vt:lpstr>
      <vt:lpstr>Slayt 1</vt:lpstr>
    </vt:vector>
  </TitlesOfParts>
  <Manager>www.sorubak.com</Manager>
  <Company>www.sorubak.com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Yiğit</dc:creator>
  <cp:keywords>www.sorubak.com</cp:keywords>
  <dc:description>www.sorubak.com</dc:description>
  <cp:lastModifiedBy>Dogan</cp:lastModifiedBy>
  <cp:revision>www.sorubak.com</cp:revision>
  <dcterms:created xsi:type="dcterms:W3CDTF">2013-02-12T21:32:09Z</dcterms:created>
  <dcterms:modified xsi:type="dcterms:W3CDTF">2013-02-18T18:09:47Z</dcterms:modified>
  <cp:category>www.sorubak.com</cp:category>
  <cp:version>www.sorubak.com</cp:version>
</cp:coreProperties>
</file>