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58" r:id="rId7"/>
    <p:sldId id="264" r:id="rId8"/>
    <p:sldId id="265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34" autoAdjust="0"/>
    <p:restoredTop sz="94671" autoAdjust="0"/>
  </p:normalViewPr>
  <p:slideViewPr>
    <p:cSldViewPr>
      <p:cViewPr>
        <p:scale>
          <a:sx n="75" d="100"/>
          <a:sy n="75" d="100"/>
        </p:scale>
        <p:origin x="-7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FB94A-395D-4B98-BCF9-414AA1D34457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BB41A8-7E15-400E-8808-DDE7D61C8DF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20364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C79F9-0750-4355-BDC1-5E1E32E444AD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7DA95-848A-477B-AF6F-3662B7831064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4F0F2-1166-45E0-AE72-634006D79C0F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01A63-973B-4761-8E84-2ACD313FCAE3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46C09-62BF-4A8D-8AE6-045CE972AACC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14ABA-E1BE-4755-BDA7-D0BDD5158DE8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8408-6EF2-4D3D-9BBA-0DB886ABE85D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BF60B-8224-4E01-8E33-8BC4DE81BF44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F0DDE-0B46-43DC-898B-669F313CDCCB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A6BAD-58DC-4FC5-AD82-744035942734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110D2-702C-463B-BED6-3106855EC43F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C0504C4-3400-427E-BE65-1E3784684FE8}" type="datetime1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r>
              <a:rPr lang="tr-TR" smtClean="0"/>
              <a:t>...www.egitimhane.com...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sorubak.com/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131840" y="116632"/>
            <a:ext cx="6012160" cy="3083768"/>
          </a:xfrm>
        </p:spPr>
        <p:txBody>
          <a:bodyPr>
            <a:normAutofit/>
          </a:bodyPr>
          <a:lstStyle/>
          <a:p>
            <a:r>
              <a:rPr lang="tr-TR" sz="7200" dirty="0" smtClean="0"/>
              <a:t>AdIm adIm</a:t>
            </a:r>
            <a:br>
              <a:rPr lang="tr-TR" sz="7200" dirty="0" smtClean="0"/>
            </a:br>
            <a:r>
              <a:rPr lang="tr-TR" sz="7200" dirty="0" smtClean="0"/>
              <a:t>Türkiye </a:t>
            </a:r>
            <a:endParaRPr lang="tr-TR" sz="72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Hazırlayan : …</a:t>
            </a:r>
          </a:p>
        </p:txBody>
      </p:sp>
      <p:pic>
        <p:nvPicPr>
          <p:cNvPr id="1026" name="Picture 2" descr="http://istanbulcikisliturlar.com/wp-content/uploads/2012/10/pamukkale-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71800" cy="184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03.blogcu.com/images/c/e/l/celilerman/f1923451f66e9ea45f7398e958649b91_13054893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5229200"/>
            <a:ext cx="2533200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e-yasamrehberi.com/Turkiye/Kocaeli/kocaeli_resimleri/Tarik_Aydemir_Kul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09" y="3068960"/>
            <a:ext cx="2292975" cy="193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5"/>
              </a:rPr>
              <a:t>www.</a:t>
            </a:r>
            <a:r>
              <a:rPr lang="tr-TR" u="sng" dirty="0" err="1" smtClean="0">
                <a:hlinkClick r:id="rId5"/>
              </a:rPr>
              <a:t>sorubak</a:t>
            </a:r>
            <a:r>
              <a:rPr lang="tr-TR" u="sng" dirty="0" smtClean="0">
                <a:hlinkClick r:id="rId5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6871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2596">
        <p14:flythrough/>
      </p:transition>
    </mc:Choice>
    <mc:Fallback>
      <p:transition spd="slow" advTm="259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cografya.gen.tr/harita/Th_Tr_Fiziki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4588"/>
            <a:ext cx="7306377" cy="46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483768" y="47667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TÜRKİYE FİZİKİ HARİTASI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15960633"/>
      </p:ext>
    </p:extLst>
  </p:cSld>
  <p:clrMapOvr>
    <a:masterClrMapping/>
  </p:clrMapOvr>
  <p:transition spd="slow" advTm="389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cografya.gen.tr/harita/Th_Tr_Siyasi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7430" y="1844824"/>
            <a:ext cx="7002962" cy="366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708176" y="77308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195736" y="54868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TÜRKİYE SİYASİ HARİTASI</a:t>
            </a:r>
          </a:p>
        </p:txBody>
      </p:sp>
    </p:spTree>
    <p:extLst>
      <p:ext uri="{BB962C8B-B14F-4D97-AF65-F5344CB8AC3E}">
        <p14:creationId xmlns:p14="http://schemas.microsoft.com/office/powerpoint/2010/main" xmlns="" val="253175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597">
        <p:circle/>
      </p:transition>
    </mc:Choice>
    <mc:Fallback>
      <p:transition spd="slow" advTm="1597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pload.wikimedia.org/wikipedia/commons/thumb/2/23/Kocaeli_districts.png/300px-Kocaeli_district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72816"/>
            <a:ext cx="4608512" cy="3963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771800" y="764704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KOCAELİ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49163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704">
        <p:circle/>
      </p:transition>
    </mc:Choice>
    <mc:Fallback>
      <p:transition spd="slow" advTm="704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uzmanportal.com/wp-content/dosyalarim/2010/01/kocaeli_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3657600" cy="4429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483768" y="69269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KOCAELİ İZMİT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86834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1335">
        <p:split orient="vert"/>
      </p:transition>
    </mc:Choice>
    <mc:Fallback>
      <p:transition spd="slow" advTm="1335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98.imageshack.us/img98/5683/tarihiyerlerharitas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2961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771800" y="332656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Türkiye tarihi eserler haritası</a:t>
            </a:r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09329653"/>
      </p:ext>
    </p:extLst>
  </p:cSld>
  <p:clrMapOvr>
    <a:masterClrMapping/>
  </p:clrMapOvr>
  <p:transition spd="slow" advTm="1217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C:\Users\Packard Bell\Desktop\pamukkale-1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447925" cy="1632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Resim 2" descr="C:\Users\Packard Bell\Desktop\manyas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32" y="2636912"/>
            <a:ext cx="3151505" cy="22764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Metin kutusu 3"/>
          <p:cNvSpPr txBox="1"/>
          <p:nvPr/>
        </p:nvSpPr>
        <p:spPr>
          <a:xfrm>
            <a:off x="395536" y="198884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Pamukkale –Denizli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07504" y="5229200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Manyas kuş cenneti - Balıkesir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347864" y="40466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Doğal güzelliklerimiz</a:t>
            </a:r>
            <a:endParaRPr lang="tr-TR" dirty="0"/>
          </a:p>
        </p:txBody>
      </p:sp>
      <p:pic>
        <p:nvPicPr>
          <p:cNvPr id="7" name="Resim 6" descr="C:\Users\Packard Bell\Desktop\200PX-~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9512" y="404664"/>
            <a:ext cx="2276475" cy="180022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Metin kutusu 7"/>
          <p:cNvSpPr txBox="1"/>
          <p:nvPr/>
        </p:nvSpPr>
        <p:spPr>
          <a:xfrm>
            <a:off x="6043612" y="2312005"/>
            <a:ext cx="2664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Düden şelalesi - Antalya</a:t>
            </a:r>
            <a:endParaRPr lang="tr-TR" dirty="0"/>
          </a:p>
        </p:txBody>
      </p:sp>
      <p:pic>
        <p:nvPicPr>
          <p:cNvPr id="9" name="Resim 8" descr="C:\Users\Packard Bell\Desktop\300px-House_in_Cappadocia_2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2075" y="3265547"/>
            <a:ext cx="2333625" cy="199834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Metin kutusu 9"/>
          <p:cNvSpPr txBox="1"/>
          <p:nvPr/>
        </p:nvSpPr>
        <p:spPr>
          <a:xfrm>
            <a:off x="5585420" y="523368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Kapadokya - Nevşehir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9293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99792" y="26064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Tarihi Mekanlar</a:t>
            </a:r>
            <a:endParaRPr lang="tr-TR" dirty="0"/>
          </a:p>
        </p:txBody>
      </p:sp>
      <p:pic>
        <p:nvPicPr>
          <p:cNvPr id="3" name="Resim 2" descr="C:\Users\Packard Bell\Desktop\47539_434776454604_164129_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24" y="1052736"/>
            <a:ext cx="2686968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Metin kutusu 3"/>
          <p:cNvSpPr txBox="1"/>
          <p:nvPr/>
        </p:nvSpPr>
        <p:spPr>
          <a:xfrm>
            <a:off x="323528" y="335699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Ayasofya Camii</a:t>
            </a:r>
            <a:endParaRPr lang="tr-TR" dirty="0"/>
          </a:p>
        </p:txBody>
      </p:sp>
      <p:pic>
        <p:nvPicPr>
          <p:cNvPr id="5" name="Resim 4" descr="C:\Users\Packard Bell\Desktop\İzmit Saat Kulesi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052736"/>
            <a:ext cx="2124075" cy="319659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Metin kutusu 5"/>
          <p:cNvSpPr txBox="1"/>
          <p:nvPr/>
        </p:nvSpPr>
        <p:spPr>
          <a:xfrm>
            <a:off x="6516216" y="479715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İzmit saat kulesi</a:t>
            </a:r>
            <a:endParaRPr lang="tr-TR" dirty="0"/>
          </a:p>
        </p:txBody>
      </p:sp>
      <p:pic>
        <p:nvPicPr>
          <p:cNvPr id="7" name="Resim 6" descr="C:\Users\Packard Bell\Desktop\İstanbul-sultan-ahmet-cami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4225" y="1082205"/>
            <a:ext cx="2399903" cy="24908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Metin kutusu 7"/>
          <p:cNvSpPr txBox="1"/>
          <p:nvPr/>
        </p:nvSpPr>
        <p:spPr>
          <a:xfrm>
            <a:off x="3324225" y="4003323"/>
            <a:ext cx="25439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Sultan Ahmet Camii</a:t>
            </a:r>
            <a:endParaRPr lang="tr-TR" dirty="0"/>
          </a:p>
        </p:txBody>
      </p:sp>
      <p:pic>
        <p:nvPicPr>
          <p:cNvPr id="9" name="Resim 8" descr="C:\Users\Packard Bell\Desktop\sumela-manastiri-trabzon-macka-13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41277"/>
            <a:ext cx="3047008" cy="187220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Metin kutusu 9"/>
          <p:cNvSpPr txBox="1"/>
          <p:nvPr/>
        </p:nvSpPr>
        <p:spPr>
          <a:xfrm>
            <a:off x="0" y="5813484"/>
            <a:ext cx="332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Sümela manastırı</a:t>
            </a:r>
            <a:endParaRPr lang="tr-TR" dirty="0"/>
          </a:p>
        </p:txBody>
      </p:sp>
      <p:sp>
        <p:nvSpPr>
          <p:cNvPr id="11" name="Altbilgi Yer Tutucusu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6"/>
              </a:rPr>
              <a:t>www.</a:t>
            </a:r>
            <a:r>
              <a:rPr lang="tr-TR" u="sng" dirty="0" err="1" smtClean="0">
                <a:hlinkClick r:id="rId6"/>
              </a:rPr>
              <a:t>sorubak</a:t>
            </a:r>
            <a:r>
              <a:rPr lang="tr-TR" u="sng" dirty="0" smtClean="0">
                <a:hlinkClick r:id="rId6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3289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ülen Yüz 1"/>
          <p:cNvSpPr/>
          <p:nvPr/>
        </p:nvSpPr>
        <p:spPr>
          <a:xfrm>
            <a:off x="1187624" y="1268760"/>
            <a:ext cx="2088232" cy="2160240"/>
          </a:xfrm>
          <a:prstGeom prst="smileyFace">
            <a:avLst>
              <a:gd name="adj" fmla="val 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4" name="Yuvarlatılmış Dikdörtgen 3"/>
          <p:cNvSpPr/>
          <p:nvPr/>
        </p:nvSpPr>
        <p:spPr>
          <a:xfrm>
            <a:off x="4283968" y="1556792"/>
            <a:ext cx="316835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Beni dinlediğiniz için teşekkürler :D</a:t>
            </a:r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2163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TC101859862[[fn=Şehir Nüfusu]]</Template>
  <TotalTime>33</TotalTime>
  <Words>59</Words>
  <Application>Microsoft Office PowerPoint</Application>
  <PresentationFormat>Ekran Gösterisi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Urban Pop</vt:lpstr>
      <vt:lpstr>AdIm adIm Türkiye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umudo51</dc:creator>
  <cp:keywords>www.sorubak.com</cp:keywords>
  <dc:description>www.sorubak.com</dc:description>
  <cp:lastModifiedBy>Dogan</cp:lastModifiedBy>
  <cp:revision>www.sorubak.com</cp:revision>
  <dcterms:created xsi:type="dcterms:W3CDTF">2012-10-20T14:44:09Z</dcterms:created>
  <dcterms:modified xsi:type="dcterms:W3CDTF">2013-02-21T18:02:01Z</dcterms:modified>
  <cp:category>www.sorubak.com</cp:category>
  <cp:contentType>www.sorubak.com</cp:contentType>
  <cp:contentStatus>www.sorubak.com</cp:contentStatus>
  <cp:version>www.sorubak.com</cp:version>
</cp:coreProperties>
</file>