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2420888"/>
            <a:ext cx="7772400" cy="1470025"/>
          </a:xfrm>
        </p:spPr>
        <p:txBody>
          <a:bodyPr>
            <a:prstTxWarp prst="textCurveUp">
              <a:avLst/>
            </a:prstTxWarp>
            <a:normAutofit/>
          </a:bodyPr>
          <a:lstStyle/>
          <a:p>
            <a:r>
              <a:rPr lang="tr-TR" sz="6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ZIT ANLAMLI KELİMELER</a:t>
            </a:r>
            <a:endParaRPr lang="tr-TR" sz="6000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ZIT (KARŞIT) ANLAM NE DEMEK</a:t>
            </a:r>
            <a:endParaRPr lang="tr-TR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Anlamca birbirinin karşıtı olan kelimelerdir.</a:t>
            </a:r>
            <a:endParaRPr lang="tr-TR" sz="4400" dirty="0">
              <a:latin typeface="Comic Sans MS" pitchFamily="66" charset="0"/>
            </a:endParaRPr>
          </a:p>
        </p:txBody>
      </p:sp>
      <p:pic>
        <p:nvPicPr>
          <p:cNvPr id="1026" name="Picture 2" descr="C:\Users\Cem\AppData\Local\Microsoft\Windows\Temporary Internet Files\Content.IE5\VN6EZIQB\MM91000113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042" y="4365104"/>
            <a:ext cx="2442096" cy="1413123"/>
          </a:xfrm>
          <a:prstGeom prst="rect">
            <a:avLst/>
          </a:prstGeom>
          <a:noFill/>
        </p:spPr>
      </p:pic>
      <p:pic>
        <p:nvPicPr>
          <p:cNvPr id="1027" name="Picture 3" descr="C:\Users\Cem\AppData\Local\Microsoft\Windows\Temporary Internet Files\Content.IE5\VN6EZIQB\MM91000113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3" y="4293096"/>
            <a:ext cx="2566537" cy="1485131"/>
          </a:xfrm>
          <a:prstGeom prst="rect">
            <a:avLst/>
          </a:prstGeom>
          <a:noFill/>
        </p:spPr>
      </p:pic>
      <p:pic>
        <p:nvPicPr>
          <p:cNvPr id="1028" name="Picture 4" descr="C:\Users\Cem\AppData\Local\Microsoft\Windows\Temporary Internet Files\Content.IE5\KF0VJZVR\MM910001112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077072"/>
            <a:ext cx="1152128" cy="2165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ZIT ANLAMLI KELİMELERE ÖRNEK</a:t>
            </a:r>
            <a:endParaRPr lang="tr-TR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Kötü ----- İyi</a:t>
            </a:r>
          </a:p>
          <a:p>
            <a:r>
              <a:rPr lang="tr-TR" dirty="0" smtClean="0">
                <a:latin typeface="Comic Sans MS" pitchFamily="66" charset="0"/>
              </a:rPr>
              <a:t>Hızlı ----- Yavaş</a:t>
            </a:r>
          </a:p>
          <a:p>
            <a:r>
              <a:rPr lang="tr-TR" dirty="0" smtClean="0">
                <a:latin typeface="Comic Sans MS" pitchFamily="66" charset="0"/>
              </a:rPr>
              <a:t>Güzel ----- Çirkin</a:t>
            </a:r>
          </a:p>
          <a:p>
            <a:r>
              <a:rPr lang="tr-TR" dirty="0" smtClean="0">
                <a:latin typeface="Comic Sans MS" pitchFamily="66" charset="0"/>
              </a:rPr>
              <a:t>                            İnce ----- Kalın</a:t>
            </a:r>
          </a:p>
          <a:p>
            <a:r>
              <a:rPr lang="tr-TR" dirty="0" smtClean="0">
                <a:latin typeface="Comic Sans MS" pitchFamily="66" charset="0"/>
              </a:rPr>
              <a:t>                            Geniş -----Dar</a:t>
            </a:r>
          </a:p>
          <a:p>
            <a:r>
              <a:rPr lang="tr-TR" dirty="0" smtClean="0">
                <a:latin typeface="Comic Sans MS" pitchFamily="66" charset="0"/>
              </a:rPr>
              <a:t>                            Uzun ----- Kısa</a:t>
            </a:r>
          </a:p>
          <a:p>
            <a:endParaRPr lang="tr-TR" dirty="0"/>
          </a:p>
        </p:txBody>
      </p:sp>
      <p:pic>
        <p:nvPicPr>
          <p:cNvPr id="2050" name="Picture 2" descr="C:\Users\Cem\AppData\Local\Microsoft\Windows\Temporary Internet Files\Content.IE5\FA20V42N\MM91000108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47438"/>
            <a:ext cx="3105497" cy="3510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	ŞİMDİ SİZ ÖRNEK VERİN</a:t>
            </a:r>
            <a:endParaRPr lang="tr-TR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                    Şimdi ----- </a:t>
            </a:r>
            <a:r>
              <a:rPr lang="tr-TR" dirty="0" smtClean="0">
                <a:latin typeface="Comic Sans MS" pitchFamily="66" charset="0"/>
              </a:rPr>
              <a:t>?????</a:t>
            </a:r>
          </a:p>
          <a:p>
            <a:pPr>
              <a:buNone/>
            </a:pP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sorubak</a:t>
            </a:r>
            <a:r>
              <a:rPr lang="tr-TR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.com</a:t>
            </a: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                     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47</Words>
  <Application>Microsoft Office PowerPoint</Application>
  <PresentationFormat>Ekran Gösterisi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ZIT ANLAMLI KELİMELER</vt:lpstr>
      <vt:lpstr>ZIT (KARŞIT) ANLAM NE DEMEK</vt:lpstr>
      <vt:lpstr>ZIT ANLAMLI KELİMELERE ÖRNEK</vt:lpstr>
      <vt:lpstr> ŞİMDİ SİZ ÖRNEK VERİN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Cem</dc:creator>
  <cp:keywords>www.sorubak.com</cp:keywords>
  <dc:description>www.sorubak.com</dc:description>
  <cp:lastModifiedBy>Dogan</cp:lastModifiedBy>
  <cp:revision>5</cp:revision>
  <dcterms:created xsi:type="dcterms:W3CDTF">2013-05-18T05:03:55Z</dcterms:created>
  <dcterms:modified xsi:type="dcterms:W3CDTF">2013-05-23T13:19:45Z</dcterms:modified>
  <cp:category>www.sorubak.com</cp:category>
</cp:coreProperties>
</file>