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691018-FC9B-447D-99CF-9EA5DE3A18B2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87BE72-474D-4600-A572-EA2782975B4D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8143932" cy="22574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7200" dirty="0" smtClean="0">
                <a:solidFill>
                  <a:srgbClr val="FF0000"/>
                </a:solidFill>
              </a:rPr>
              <a:t>DUYU ORGANLARIMIZ</a:t>
            </a:r>
            <a:endParaRPr lang="tr-TR" sz="72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182004" cy="1752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4800" dirty="0" smtClean="0"/>
              <a:t>Ersen TEKELİOĞLU</a:t>
            </a:r>
          </a:p>
          <a:p>
            <a:pPr algn="ctr"/>
            <a:r>
              <a:rPr lang="tr-TR" sz="4800" dirty="0" smtClean="0"/>
              <a:t>2-A SINIF ÖĞRETMENİ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/>
              <a:t>     </a:t>
            </a:r>
            <a:r>
              <a:rPr lang="tr-TR" sz="4400" dirty="0" smtClean="0"/>
              <a:t>Duyu organlarımız;</a:t>
            </a:r>
          </a:p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/>
              <a:t>-Göz</a:t>
            </a:r>
          </a:p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2</a:t>
            </a:r>
            <a:r>
              <a:rPr lang="tr-TR" sz="4400" dirty="0" smtClean="0"/>
              <a:t>-Kulak</a:t>
            </a:r>
          </a:p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3</a:t>
            </a:r>
            <a:r>
              <a:rPr lang="tr-TR" sz="4400" dirty="0" smtClean="0"/>
              <a:t>-Burun</a:t>
            </a:r>
          </a:p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4</a:t>
            </a:r>
            <a:r>
              <a:rPr lang="tr-TR" sz="4400" dirty="0" smtClean="0"/>
              <a:t>-Dil</a:t>
            </a:r>
          </a:p>
          <a:p>
            <a:pPr>
              <a:buNone/>
            </a:pPr>
            <a:r>
              <a:rPr lang="tr-TR" sz="4400" dirty="0" smtClean="0">
                <a:solidFill>
                  <a:srgbClr val="FF0000"/>
                </a:solidFill>
              </a:rPr>
              <a:t>5</a:t>
            </a:r>
            <a:r>
              <a:rPr lang="tr-TR" sz="4400" dirty="0" smtClean="0"/>
              <a:t>-Deri</a:t>
            </a:r>
          </a:p>
          <a:p>
            <a:pPr>
              <a:buNone/>
            </a:pPr>
            <a:r>
              <a:rPr lang="tr-TR" sz="4400" dirty="0" smtClean="0"/>
              <a:t>olmak üzere </a:t>
            </a:r>
            <a:r>
              <a:rPr lang="tr-TR" sz="4400" dirty="0" smtClean="0">
                <a:solidFill>
                  <a:srgbClr val="FF0000"/>
                </a:solidFill>
              </a:rPr>
              <a:t>5(beş)</a:t>
            </a:r>
            <a:r>
              <a:rPr lang="tr-TR" sz="4400" dirty="0" smtClean="0"/>
              <a:t>tanedir.</a:t>
            </a: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1848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9600" dirty="0" smtClean="0"/>
              <a:t>GÖZ</a:t>
            </a:r>
            <a:endParaRPr lang="tr-TR" sz="9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 algn="ctr">
              <a:buNone/>
            </a:pPr>
            <a:r>
              <a:rPr lang="tr-TR" sz="3600" dirty="0" smtClean="0">
                <a:latin typeface="Comic Sans MS" pitchFamily="66" charset="0"/>
              </a:rPr>
              <a:t>Görme duyu organımızdır.Çevremizdeki tüm varlıkları görmemize yarar.</a:t>
            </a:r>
            <a:endParaRPr lang="tr-TR" sz="3600" dirty="0">
              <a:latin typeface="Comic Sans MS" pitchFamily="66" charset="0"/>
            </a:endParaRPr>
          </a:p>
        </p:txBody>
      </p:sp>
      <p:pic>
        <p:nvPicPr>
          <p:cNvPr id="1026" name="Picture 2" descr="C:\Documents and Settings\Administrator\Desktop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857364"/>
            <a:ext cx="454236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9600" dirty="0" smtClean="0"/>
              <a:t>KULAK</a:t>
            </a:r>
            <a:endParaRPr lang="tr-TR" sz="9600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500034" y="4286256"/>
            <a:ext cx="7854696" cy="1752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r-TR" sz="4000" dirty="0" smtClean="0"/>
              <a:t>Kulak çevremizdeki sesleri duymamızı sağlar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2050" name="Picture 2" descr="C:\Documents and Settings\Administrator\Desktop\images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00174"/>
            <a:ext cx="350046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9600" dirty="0" smtClean="0"/>
              <a:t>BURUN</a:t>
            </a:r>
            <a:endParaRPr lang="tr-TR" sz="9600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571472" y="4357694"/>
            <a:ext cx="7854696" cy="17526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3600" dirty="0" smtClean="0"/>
              <a:t>Koku alma organımızdır.Etrafımızdaki kokuları burnumuzla hissederiz.Ayrıca nefes alıp vermede görevlidir.</a:t>
            </a:r>
            <a:endParaRPr lang="tr-TR" sz="3600" dirty="0"/>
          </a:p>
        </p:txBody>
      </p:sp>
      <p:pic>
        <p:nvPicPr>
          <p:cNvPr id="3074" name="Picture 2" descr="C:\Documents and Settings\Administrator\Desktop\images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43174" y="1500174"/>
            <a:ext cx="392909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9600" dirty="0" smtClean="0"/>
              <a:t>DİL</a:t>
            </a:r>
            <a:endParaRPr lang="tr-TR" sz="9600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642910" y="4143380"/>
            <a:ext cx="7854696" cy="17526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/>
              <a:t>Tat alma duyu organımızdır.Yediklerimizin acı,tatlı,tuzlu,ya da ekşi olup olmadığını dilimizle anlarız.</a:t>
            </a:r>
            <a:endParaRPr lang="tr-TR" sz="3200" dirty="0"/>
          </a:p>
        </p:txBody>
      </p:sp>
      <p:pic>
        <p:nvPicPr>
          <p:cNvPr id="4098" name="Picture 2" descr="C:\Documents and Settings\Administrator\Desktop\images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500174"/>
            <a:ext cx="3571900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6000" dirty="0" smtClean="0"/>
              <a:t>DERİ</a:t>
            </a:r>
            <a:endParaRPr lang="tr-TR" sz="6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sz="3600" dirty="0" smtClean="0"/>
              <a:t>Dokunma duyu organımızdır.</a:t>
            </a:r>
          </a:p>
          <a:p>
            <a:pPr algn="ctr">
              <a:buNone/>
            </a:pP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/>
          </a:p>
          <a:p>
            <a:pPr algn="ctr">
              <a:buNone/>
            </a:pPr>
            <a:r>
              <a:rPr lang="tr-TR" sz="3200" dirty="0" smtClean="0"/>
              <a:t>Deri nesnelerin sert-yumuşak,sıcak-soğuk gibi özelliklerini anlamamızı sağlar.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5122" name="Picture 2" descr="C:\Documents and Settings\Administrator\Desktop\imag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928802"/>
            <a:ext cx="4357718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</TotalTime>
  <Words>75</Words>
  <Application>Microsoft Office PowerPoint</Application>
  <PresentationFormat>Ekran Gösterisi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Akış</vt:lpstr>
      <vt:lpstr>DUYU ORGANLARIMIZ</vt:lpstr>
      <vt:lpstr>Slayt 2</vt:lpstr>
      <vt:lpstr>GÖZ</vt:lpstr>
      <vt:lpstr>KULAK</vt:lpstr>
      <vt:lpstr>BURUN</vt:lpstr>
      <vt:lpstr>DİL</vt:lpstr>
      <vt:lpstr>DERİ</vt:lpstr>
    </vt:vector>
  </TitlesOfParts>
  <Company>Sirket Adi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PERFECT</dc:creator>
  <cp:keywords>www.sorubak.com</cp:keywords>
  <dc:description>www.sorubak.com</dc:description>
  <cp:lastModifiedBy>Dogan</cp:lastModifiedBy>
  <cp:revision>www.sorubak.com</cp:revision>
  <dcterms:created xsi:type="dcterms:W3CDTF">2014-01-03T20:17:14Z</dcterms:created>
  <dcterms:modified xsi:type="dcterms:W3CDTF">2014-01-11T12:24:06Z</dcterms:modified>
  <cp:category>www.sorubak.com</cp:category>
</cp:coreProperties>
</file>