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87F203-C0FB-4EF2-A717-503091F87808}" type="datetimeFigureOut">
              <a:rPr lang="tr-TR" smtClean="0"/>
              <a:pPr/>
              <a:t>31.03.2013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C8D8B8-97EE-45F1-9B52-3F4CE341358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1DE8AA2-5E02-4505-9CF4-F595EBF787C9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11" name="10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FA0E325-F393-4A3C-A223-BB303710BED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11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tr-TR" smtClean="0"/>
              <a:t>ziya fırıncıoğulları / 29.03.2013</a:t>
            </a:r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5113312-84EB-42C2-8ADA-843A886F7955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ziya fırıncıoğulları / 29.03.2013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A0E325-F393-4A3C-A223-BB303710BE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73C8349-91BE-4E7B-93EA-6BA2385A11FF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ziya fırıncıoğulları / 29.03.2013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A0E325-F393-4A3C-A223-BB303710BE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CCB421-100A-43C9-A4A2-5529D5B36EA8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ziya fırıncıoğulları / 29.03.2013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A0E325-F393-4A3C-A223-BB303710BE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8AF8A300-1F4A-4A80-9153-C9CDFB7F9982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FA0E325-F393-4A3C-A223-BB303710BED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tr-TR" smtClean="0"/>
              <a:t>ziya fırıncıoğulları / 29.03.2013</a:t>
            </a:r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AFCF46F-530D-4159-A88A-032DBB159907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ziya fırıncıoğulları / 29.03.2013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4FA0E325-F393-4A3C-A223-BB303710BED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ikdörtgen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6E894D-A75D-4505-803D-F0BF6DAC8F74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ziya fırıncıoğulları / 29.03.2013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4FA0E325-F393-4A3C-A223-BB303710BE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974BFD6-4645-4F49-9397-5E48C95C572C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ziya fırıncıoğulları / 29.03.2013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A0E325-F393-4A3C-A223-BB303710BED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1F91D85-931F-44B4-8646-8088BDF98221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r-TR" smtClean="0"/>
              <a:t>ziya fırıncıoğulları / 29.03.2013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FA0E325-F393-4A3C-A223-BB303710BED4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9" name="8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36A35607-3501-46C0-B0E4-EA5662F9E9C2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FA0E325-F393-4A3C-A223-BB303710BED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tr-TR" smtClean="0"/>
              <a:t>ziya fırıncıoğulları / 29.03.2013</a:t>
            </a:r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AF54595F-FCDD-4AEB-A7B7-F2546C9DD677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4FA0E325-F393-4A3C-A223-BB303710BED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tr-TR" smtClean="0"/>
              <a:t>ziya fırıncıoğulları / 29.03.2013</a:t>
            </a:r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Yuvarlatılmış Çapraz Köşeli Dikdörtgen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r>
              <a:rPr lang="tr-TR" smtClean="0"/>
              <a:t>ziya fırıncıoğulları / 29.03.2013</a:t>
            </a:r>
            <a:endParaRPr lang="tr-TR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9A899E8-258D-42AC-A816-E24CB25A9EAF}" type="datetime1">
              <a:rPr lang="tr-TR" smtClean="0"/>
              <a:pPr/>
              <a:t>31.03.2013</a:t>
            </a:fld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4FA0E325-F393-4A3C-A223-BB303710BED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214314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PARA  BİRİKTİRİYORUM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2786058"/>
            <a:ext cx="6400800" cy="2852742"/>
          </a:xfrm>
        </p:spPr>
        <p:txBody>
          <a:bodyPr>
            <a:normAutofit lnSpcReduction="10000"/>
          </a:bodyPr>
          <a:lstStyle/>
          <a:p>
            <a:r>
              <a:rPr lang="tr-TR" dirty="0" smtClean="0">
                <a:solidFill>
                  <a:srgbClr val="7030A0"/>
                </a:solidFill>
              </a:rPr>
              <a:t>1.Gitar çalmayı öğrenmek istiyorsunuz. Bunun için ne yapmanız gerekiyor ? Söyleyiniz.</a:t>
            </a:r>
          </a:p>
          <a:p>
            <a:r>
              <a:rPr lang="tr-TR" dirty="0" smtClean="0">
                <a:solidFill>
                  <a:srgbClr val="7030A0"/>
                </a:solidFill>
              </a:rPr>
              <a:t>2. Kumbaranız  var mı ?  Para biriktiriyor   musunuz  ? </a:t>
            </a: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ziya fırıncıoğulları / 29.03.2013</a:t>
            </a:r>
            <a:endParaRPr lang="tr-TR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428604"/>
            <a:ext cx="7772400" cy="2857519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Para :</a:t>
            </a:r>
            <a:r>
              <a:rPr lang="tr-TR" dirty="0" smtClean="0"/>
              <a:t>  Devlet tarafından  basılan ,  alışverişlerde  ödeme aracı  olarak  kullanılan kağıt veya metalden  yapılmış nesnedir.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2643206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00B0F0"/>
                </a:solidFill>
              </a:rPr>
              <a:t>“ Damlaya damlaya göl olur.”</a:t>
            </a:r>
          </a:p>
          <a:p>
            <a:r>
              <a:rPr lang="tr-TR" dirty="0" smtClean="0">
                <a:solidFill>
                  <a:srgbClr val="00B0F0"/>
                </a:solidFill>
              </a:rPr>
              <a:t>Atasözünden  anlaşıldığı gibi ; </a:t>
            </a:r>
          </a:p>
          <a:p>
            <a:r>
              <a:rPr lang="tr-TR" dirty="0" smtClean="0">
                <a:solidFill>
                  <a:srgbClr val="00B050"/>
                </a:solidFill>
              </a:rPr>
              <a:t>Bizlerde geleceğimiz açısından  </a:t>
            </a:r>
            <a:r>
              <a:rPr lang="tr-TR" dirty="0" smtClean="0">
                <a:solidFill>
                  <a:srgbClr val="C00000"/>
                </a:solidFill>
              </a:rPr>
              <a:t>tasarruflu olup  </a:t>
            </a:r>
            <a:r>
              <a:rPr lang="tr-TR" dirty="0" smtClean="0">
                <a:solidFill>
                  <a:srgbClr val="7030A0"/>
                </a:solidFill>
              </a:rPr>
              <a:t>para biriktirmeliyiz.</a:t>
            </a:r>
            <a:endParaRPr lang="tr-TR" dirty="0" smtClean="0">
              <a:solidFill>
                <a:srgbClr val="C00000"/>
              </a:solidFill>
            </a:endParaRPr>
          </a:p>
          <a:p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ziya fırıncıoğulları / 29.03.2013</a:t>
            </a:r>
            <a:endParaRPr lang="tr-TR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2071701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Atalarımızın  dediği gibi ;</a:t>
            </a:r>
            <a:br>
              <a:rPr lang="tr-TR" dirty="0" smtClean="0"/>
            </a:br>
            <a:r>
              <a:rPr lang="tr-TR" dirty="0" smtClean="0"/>
              <a:t>“Ak  akçe ,kara günün dostudur.”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286124"/>
            <a:ext cx="6400800" cy="2352676"/>
          </a:xfrm>
        </p:spPr>
        <p:txBody>
          <a:bodyPr>
            <a:normAutofit fontScale="92500" lnSpcReduction="20000"/>
          </a:bodyPr>
          <a:lstStyle/>
          <a:p>
            <a:r>
              <a:rPr lang="tr-TR" dirty="0" smtClean="0">
                <a:solidFill>
                  <a:srgbClr val="00B050"/>
                </a:solidFill>
              </a:rPr>
              <a:t>Bizler de  biriktirdiğimiz paralar ile  bir şeyler almak içindir. Bazen de  biriktirdiğimiz paralarla sıkıntılı veya dar günlerimizde  harcamak  içindir. </a:t>
            </a:r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smtClean="0">
                <a:hlinkClick r:id="rId2"/>
              </a:rPr>
              <a:t>.com</a:t>
            </a: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ziya fırıncıoğulları / 29.03.2013</a:t>
            </a:r>
            <a:endParaRPr lang="tr-TR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öküm">
  <a:themeElements>
    <a:clrScheme name="Dökü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Döküm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ökü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53</TotalTime>
  <Words>98</Words>
  <Application>Microsoft Office PowerPoint</Application>
  <PresentationFormat>Ekran Gösterisi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4" baseType="lpstr">
      <vt:lpstr>Döküm</vt:lpstr>
      <vt:lpstr>PARA  BİRİKTİRİYORUM</vt:lpstr>
      <vt:lpstr>Para :  Devlet tarafından  basılan ,  alışverişlerde  ödeme aracı  olarak  kullanılan kağıt veya metalden  yapılmış nesnedir.</vt:lpstr>
      <vt:lpstr>Atalarımızın  dediği gibi ; “Ak  akçe ,kara günün dostudur.”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ZIYA68</dc:creator>
  <cp:keywords>www.sorubak.com</cp:keywords>
  <dc:description>www.sorubak.com</dc:description>
  <cp:lastModifiedBy>Dogan</cp:lastModifiedBy>
  <cp:revision>www.sorubak.com</cp:revision>
  <dcterms:created xsi:type="dcterms:W3CDTF">2013-03-29T10:44:47Z</dcterms:created>
  <dcterms:modified xsi:type="dcterms:W3CDTF">2013-03-31T20:54:49Z</dcterms:modified>
  <cp:category>www.sorubak.com</cp:category>
  <cp:contentType>www.sorubak.com</cp:contentType>
  <cp:contentStatus>www.sorubak.com</cp:contentStatus>
  <cp:version>www.sorubak.com</cp:version>
</cp:coreProperties>
</file>