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5" r:id="rId2"/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2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_s1035"/>
          <p:cNvSpPr>
            <a:spLocks noChangeArrowheads="1"/>
          </p:cNvSpPr>
          <p:nvPr/>
        </p:nvSpPr>
        <p:spPr bwMode="auto">
          <a:xfrm>
            <a:off x="1000100" y="1571612"/>
            <a:ext cx="6929486" cy="235745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tr-TR" sz="4400">
              <a:latin typeface="Comic Sans MS" pitchFamily="66" charset="0"/>
            </a:endParaRPr>
          </a:p>
          <a:p>
            <a:pPr algn="ctr"/>
            <a:endParaRPr lang="tr-TR" sz="4400">
              <a:latin typeface="Comic Sans MS" pitchFamily="66" charset="0"/>
            </a:endParaRPr>
          </a:p>
        </p:txBody>
      </p:sp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1571604" y="1857364"/>
            <a:ext cx="5715040" cy="15001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269" name="WordArt 14"/>
          <p:cNvSpPr>
            <a:spLocks noChangeArrowheads="1" noChangeShapeType="1" noTextEdit="1"/>
          </p:cNvSpPr>
          <p:nvPr/>
        </p:nvSpPr>
        <p:spPr bwMode="auto">
          <a:xfrm>
            <a:off x="3214678" y="4643446"/>
            <a:ext cx="2514605" cy="790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yanlış yazılmıştır?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55650" y="2924175"/>
            <a:ext cx="302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tarık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042988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Ferdi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1403350" y="4795838"/>
            <a:ext cx="23764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Leman</a:t>
            </a:r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633413" y="2801938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2" grpId="0"/>
      <p:bldP spid="12293" grpId="0"/>
      <p:bldP spid="12294" grpId="0"/>
      <p:bldP spid="12295" grpId="0"/>
      <p:bldP spid="12296" grpId="0"/>
      <p:bldP spid="12297" grpId="0"/>
      <p:bldP spid="122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1844675"/>
            <a:ext cx="7920037" cy="9366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yanlış yazılmıştır?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971550" y="2924175"/>
            <a:ext cx="302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Arifiye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1116013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Murat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258888" y="4795838"/>
            <a:ext cx="23764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cemal</a:t>
            </a:r>
          </a:p>
        </p:txBody>
      </p:sp>
      <p:sp>
        <p:nvSpPr>
          <p:cNvPr id="13322" name="Oval 10"/>
          <p:cNvSpPr>
            <a:spLocks noChangeArrowheads="1"/>
          </p:cNvSpPr>
          <p:nvPr/>
        </p:nvSpPr>
        <p:spPr bwMode="auto">
          <a:xfrm>
            <a:off x="684213" y="47244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6" grpId="0"/>
      <p:bldP spid="13317" grpId="0"/>
      <p:bldP spid="13318" grpId="0"/>
      <p:bldP spid="13319" grpId="0"/>
      <p:bldP spid="13320" grpId="0"/>
      <p:bldP spid="13321" grpId="0"/>
      <p:bldP spid="133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</a:t>
            </a:r>
            <a:r>
              <a:rPr lang="tr-TR" sz="4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yanlış</a:t>
            </a: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 yazılmıştır?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116013" y="2924175"/>
            <a:ext cx="30241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Ahmed’i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331913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Leman’a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1403350" y="4795838"/>
            <a:ext cx="23764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Tuna’nın</a:t>
            </a:r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633413" y="27813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0" grpId="0"/>
      <p:bldP spid="14341" grpId="0"/>
      <p:bldP spid="14342" grpId="0"/>
      <p:bldP spid="14343" grpId="0"/>
      <p:bldP spid="14344" grpId="0"/>
      <p:bldP spid="14345" grpId="0"/>
      <p:bldP spid="143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</a:t>
            </a:r>
            <a:r>
              <a:rPr lang="tr-TR" sz="4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yanlış </a:t>
            </a: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yazılmıştır?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84213" y="2924175"/>
            <a:ext cx="30241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narin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331913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Leman’a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403350" y="4795838"/>
            <a:ext cx="23764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Tuna’nın</a:t>
            </a:r>
          </a:p>
        </p:txBody>
      </p:sp>
      <p:sp>
        <p:nvSpPr>
          <p:cNvPr id="15369" name="Oval 9"/>
          <p:cNvSpPr>
            <a:spLocks noChangeArrowheads="1"/>
          </p:cNvSpPr>
          <p:nvPr/>
        </p:nvSpPr>
        <p:spPr bwMode="auto">
          <a:xfrm>
            <a:off x="633413" y="27813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3" grpId="0"/>
      <p:bldP spid="15364" grpId="0"/>
      <p:bldP spid="15365" grpId="0"/>
      <p:bldP spid="15366" grpId="0"/>
      <p:bldP spid="15367" grpId="0"/>
      <p:bldP spid="15368" grpId="0"/>
      <p:bldP spid="153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</a:t>
            </a:r>
            <a:r>
              <a:rPr lang="tr-TR" sz="4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yanlış </a:t>
            </a:r>
            <a:r>
              <a:rPr lang="tr-T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yazılmıştır?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76375" y="2924175"/>
            <a:ext cx="302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Adapazarı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331913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ankara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403350" y="4795838"/>
            <a:ext cx="3024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Anıtkabir</a:t>
            </a:r>
          </a:p>
        </p:txBody>
      </p:sp>
      <p:sp>
        <p:nvSpPr>
          <p:cNvPr id="16393" name="Oval 9"/>
          <p:cNvSpPr>
            <a:spLocks noChangeArrowheads="1"/>
          </p:cNvSpPr>
          <p:nvPr/>
        </p:nvSpPr>
        <p:spPr bwMode="auto">
          <a:xfrm>
            <a:off x="633413" y="3716338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16387" grpId="0"/>
      <p:bldP spid="16388" grpId="0"/>
      <p:bldP spid="16389" grpId="0"/>
      <p:bldP spid="16390" grpId="0"/>
      <p:bldP spid="16391" grpId="0"/>
      <p:bldP spid="16392" grpId="0"/>
      <p:bldP spid="163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</a:t>
            </a:r>
            <a:r>
              <a:rPr lang="tr-TR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değildir</a:t>
            </a: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?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042988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Ersin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331913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Turgay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971550" y="4795838"/>
            <a:ext cx="3024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havlu</a:t>
            </a:r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684213" y="47244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1" grpId="0"/>
      <p:bldP spid="17412" grpId="0"/>
      <p:bldP spid="17413" grpId="0"/>
      <p:bldP spid="17414" grpId="0"/>
      <p:bldP spid="17415" grpId="0"/>
      <p:bldP spid="17416" grpId="0"/>
      <p:bldP spid="174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</a:t>
            </a:r>
            <a:r>
              <a:rPr lang="tr-TR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değildir</a:t>
            </a: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?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187450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ördek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474788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Mustafa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187450" y="4795838"/>
            <a:ext cx="273685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Afyon</a:t>
            </a:r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633413" y="2801938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18435" grpId="0"/>
      <p:bldP spid="18436" grpId="0"/>
      <p:bldP spid="18437" grpId="0"/>
      <p:bldP spid="18438" grpId="0"/>
      <p:bldP spid="18439" grpId="0"/>
      <p:bldP spid="18440" grpId="0"/>
      <p:bldP spid="184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 özel ad </a:t>
            </a:r>
            <a:r>
              <a:rPr lang="tr-TR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değildir</a:t>
            </a: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?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39750" y="292417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187450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Berna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474788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portakal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1042988" y="4795838"/>
            <a:ext cx="273685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Semih</a:t>
            </a: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611188" y="3789363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59" grpId="0"/>
      <p:bldP spid="19460" grpId="0"/>
      <p:bldP spid="19461" grpId="0"/>
      <p:bldP spid="19462" grpId="0"/>
      <p:bldP spid="19463" grpId="0"/>
      <p:bldP spid="19464" grpId="0"/>
      <p:bldP spid="194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Hangisi özel addır?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260475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bisiklet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258888" y="3827463"/>
            <a:ext cx="19446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soba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1403350" y="4795838"/>
            <a:ext cx="273685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Almanya</a:t>
            </a: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684213" y="47244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20483" grpId="0"/>
      <p:bldP spid="20484" grpId="0"/>
      <p:bldP spid="20485" grpId="0"/>
      <p:bldP spid="20486" grpId="0"/>
      <p:bldP spid="20487" grpId="0"/>
      <p:bldP spid="20488" grpId="0"/>
      <p:bldP spid="2048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Hangisi özel addır?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116013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dede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547813" y="3827463"/>
            <a:ext cx="19446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Remzi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403350" y="4795838"/>
            <a:ext cx="24479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masal</a:t>
            </a:r>
          </a:p>
        </p:txBody>
      </p:sp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684213" y="3716338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  <p:bldP spid="21507" grpId="0"/>
      <p:bldP spid="21508" grpId="0"/>
      <p:bldP spid="21509" grpId="0"/>
      <p:bldP spid="21510" grpId="0"/>
      <p:bldP spid="21511" grpId="0"/>
      <p:bldP spid="21512" grpId="0"/>
      <p:bldP spid="215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 descr="elfen-2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143248"/>
            <a:ext cx="226853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6" descr="elfen-2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286380" y="3071810"/>
            <a:ext cx="23399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57300" y="1500188"/>
            <a:ext cx="66722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lnSpc>
                <a:spcPct val="95000"/>
              </a:lnSpc>
            </a:pPr>
            <a:endParaRPr lang="tr-TR" sz="4000" b="1">
              <a:solidFill>
                <a:schemeClr val="bg1"/>
              </a:solidFill>
            </a:endParaRP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1331913" y="1052513"/>
            <a:ext cx="6300787" cy="14398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tr-TR" sz="20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ÖZEL ADLAR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Hangisi özel addır?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331913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Maviş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690688" y="3827463"/>
            <a:ext cx="23764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kanarya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1692275" y="4795838"/>
            <a:ext cx="24479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kurbağa</a:t>
            </a: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684213" y="2852738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22531" grpId="0"/>
      <p:bldP spid="22532" grpId="0"/>
      <p:bldP spid="22533" grpId="0"/>
      <p:bldP spid="22534" grpId="0"/>
      <p:bldP spid="22535" grpId="0"/>
      <p:bldP spid="22536" grpId="0"/>
      <p:bldP spid="225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Hangisi özel addır?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547813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Atatürk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403350" y="3827463"/>
            <a:ext cx="23764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defter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331913" y="4795838"/>
            <a:ext cx="24479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kalem</a:t>
            </a:r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684213" y="2852738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  <p:bldP spid="23555" grpId="0"/>
      <p:bldP spid="23556" grpId="0"/>
      <p:bldP spid="23557" grpId="0"/>
      <p:bldP spid="23558" grpId="0"/>
      <p:bldP spid="23559" grpId="0"/>
      <p:bldP spid="23560" grpId="0"/>
      <p:bldP spid="2356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Hangisi özel addır?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258888" y="2924175"/>
            <a:ext cx="24479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çanta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187450" y="3827463"/>
            <a:ext cx="23764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simit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331913" y="4795838"/>
            <a:ext cx="24479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Bursa</a:t>
            </a:r>
          </a:p>
        </p:txBody>
      </p:sp>
      <p:sp>
        <p:nvSpPr>
          <p:cNvPr id="47113" name="Oval 9"/>
          <p:cNvSpPr>
            <a:spLocks noChangeArrowheads="1"/>
          </p:cNvSpPr>
          <p:nvPr/>
        </p:nvSpPr>
        <p:spPr bwMode="auto">
          <a:xfrm>
            <a:off x="633413" y="47244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/>
      <p:bldP spid="47107" grpId="0"/>
      <p:bldP spid="47108" grpId="0"/>
      <p:bldP spid="47109" grpId="0"/>
      <p:bldP spid="47110" grpId="0"/>
      <p:bldP spid="47111" grpId="0"/>
      <p:bldP spid="47112" grpId="0"/>
      <p:bldP spid="471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WordArt 3" descr="Dar dikey"/>
          <p:cNvSpPr>
            <a:spLocks noChangeArrowheads="1" noChangeShapeType="1" noTextEdit="1"/>
          </p:cNvSpPr>
          <p:nvPr/>
        </p:nvSpPr>
        <p:spPr bwMode="auto">
          <a:xfrm>
            <a:off x="1214414" y="1500174"/>
            <a:ext cx="6243656" cy="20875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tr-TR" sz="20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AFERİN SİZE ÇOCUKLAR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412875"/>
            <a:ext cx="8424862" cy="10080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Cümlelerdeki özel adları bulunuz.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635250"/>
            <a:ext cx="7848600" cy="108108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Ayşe bugün okula geç kaldı.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39750" y="3684588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403350" y="3684588"/>
            <a:ext cx="18002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Ayşe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539750" y="46196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403350" y="4548188"/>
            <a:ext cx="18002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okula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39750" y="5411788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403350" y="5340350"/>
            <a:ext cx="18002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kaldı</a:t>
            </a:r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684213" y="35941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  <p:bldP spid="2052" grpId="0"/>
      <p:bldP spid="2053" grpId="0"/>
      <p:bldP spid="2054" grpId="0"/>
      <p:bldP spid="2055" grpId="0"/>
      <p:bldP spid="2056" grpId="0"/>
      <p:bldP spid="2057" grpId="0"/>
      <p:bldP spid="20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060575"/>
            <a:ext cx="7848600" cy="1257300"/>
          </a:xfrm>
        </p:spPr>
        <p:txBody>
          <a:bodyPr/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Derslerini yaptın mı Leyla?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403350" y="2924175"/>
            <a:ext cx="26638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derslerini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403350" y="3827463"/>
            <a:ext cx="30241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yaptın mı?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403350" y="4724400"/>
            <a:ext cx="18002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Leyla</a:t>
            </a: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611188" y="4746625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8" grpId="0"/>
      <p:bldP spid="6149" grpId="0"/>
      <p:bldP spid="6150" grpId="0"/>
      <p:bldP spid="6151" grpId="0"/>
      <p:bldP spid="6152" grpId="0"/>
      <p:bldP spid="6153" grpId="0"/>
      <p:bldP spid="61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43042" y="1714488"/>
            <a:ext cx="684846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Anne, Suna teyze geldi.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403350" y="2924175"/>
            <a:ext cx="20161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anne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403350" y="3827463"/>
            <a:ext cx="22320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Suna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403350" y="4724400"/>
            <a:ext cx="23050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teyze</a:t>
            </a:r>
          </a:p>
        </p:txBody>
      </p:sp>
      <p:sp>
        <p:nvSpPr>
          <p:cNvPr id="7178" name="Oval 10"/>
          <p:cNvSpPr>
            <a:spLocks noChangeArrowheads="1"/>
          </p:cNvSpPr>
          <p:nvPr/>
        </p:nvSpPr>
        <p:spPr bwMode="auto">
          <a:xfrm>
            <a:off x="611188" y="3738563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7172" grpId="0"/>
      <p:bldP spid="7173" grpId="0"/>
      <p:bldP spid="7174" grpId="0"/>
      <p:bldP spid="7175" grpId="0"/>
      <p:bldP spid="7176" grpId="0"/>
      <p:bldP spid="7177" grpId="0"/>
      <p:bldP spid="71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Karabaş birisini ısırmış.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476375" y="2924175"/>
            <a:ext cx="20161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ısırmış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403350" y="3827463"/>
            <a:ext cx="22320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birisini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619250" y="4724400"/>
            <a:ext cx="259238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Karabaş</a:t>
            </a:r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684213" y="47244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/>
      <p:bldP spid="8197" grpId="0"/>
      <p:bldP spid="8198" grpId="0"/>
      <p:bldP spid="8199" grpId="0"/>
      <p:bldP spid="8200" grpId="0"/>
      <p:bldP spid="8201" grpId="0"/>
      <p:bldP spid="82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Ben İstanbul’da doğdum.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476375" y="2924175"/>
            <a:ext cx="15113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ben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547813" y="3827463"/>
            <a:ext cx="22320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İstanbul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258888" y="4724400"/>
            <a:ext cx="28797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doğdum</a:t>
            </a: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633413" y="3738563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/>
      <p:bldP spid="9221" grpId="0"/>
      <p:bldP spid="9222" grpId="0"/>
      <p:bldP spid="9223" grpId="0"/>
      <p:bldP spid="9224" grpId="0"/>
      <p:bldP spid="9225" grpId="0"/>
      <p:bldP spid="92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Karadeniz’de balık avladık.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476375" y="2924175"/>
            <a:ext cx="302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Karadeniz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187450" y="3860800"/>
            <a:ext cx="22320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balık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187450" y="4724400"/>
            <a:ext cx="28797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avladık</a:t>
            </a:r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684213" y="27813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4" grpId="0"/>
      <p:bldP spid="10245" grpId="0"/>
      <p:bldP spid="10246" grpId="0"/>
      <p:bldP spid="10247" grpId="0"/>
      <p:bldP spid="10248" grpId="0"/>
      <p:bldP spid="10249" grpId="0"/>
      <p:bldP spid="102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844675"/>
            <a:ext cx="7920038" cy="9366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tr-T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Annem kardeşim Elif’i uyuttu.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39750" y="28924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A)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900113" y="2924175"/>
            <a:ext cx="30241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uyuttu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39750" y="3827463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B)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1547813" y="3827463"/>
            <a:ext cx="25923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kardeşim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39750" y="4835525"/>
            <a:ext cx="12239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C)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116013" y="4795838"/>
            <a:ext cx="208915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r-TR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Elif</a:t>
            </a:r>
          </a:p>
        </p:txBody>
      </p:sp>
      <p:sp>
        <p:nvSpPr>
          <p:cNvPr id="11274" name="Oval 10"/>
          <p:cNvSpPr>
            <a:spLocks noChangeArrowheads="1"/>
          </p:cNvSpPr>
          <p:nvPr/>
        </p:nvSpPr>
        <p:spPr bwMode="auto">
          <a:xfrm>
            <a:off x="684213" y="4724400"/>
            <a:ext cx="914400" cy="914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68" grpId="0"/>
      <p:bldP spid="11269" grpId="0"/>
      <p:bldP spid="11270" grpId="0"/>
      <p:bldP spid="11271" grpId="0"/>
      <p:bldP spid="11272" grpId="0"/>
      <p:bldP spid="11273" grpId="0"/>
      <p:bldP spid="1127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107</TotalTime>
  <Words>296</Words>
  <Application>Microsoft Office PowerPoint</Application>
  <PresentationFormat>Ekran Gösterisi (4:3)</PresentationFormat>
  <Paragraphs>145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Moda Tasarımı</vt:lpstr>
      <vt:lpstr>Slayt 1</vt:lpstr>
      <vt:lpstr>Slayt 2</vt:lpstr>
      <vt:lpstr>Cümlelerdeki özel adları bulunuz. 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tuncay</dc:creator>
  <cp:keywords>www.sorubak.com</cp:keywords>
  <dc:description>www.sorubak.com</dc:description>
  <cp:lastModifiedBy>TKNBS</cp:lastModifiedBy>
  <cp:revision>www.sorubak.com</cp:revision>
  <dcterms:created xsi:type="dcterms:W3CDTF">2012-02-12T17:09:08Z</dcterms:created>
  <dcterms:modified xsi:type="dcterms:W3CDTF">2013-03-01T22:34:08Z</dcterms:modified>
  <cp:category>www.sorubak.com</cp:category>
  <cp:contentType>www.sorubak.com</cp:contentType>
  <cp:contentStatus>www.sorubak.com</cp:contentStatus>
  <cp:version>www.sorubak.com</cp:version>
</cp:coreProperties>
</file>