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2DA0-4DC9-40C2-B5AC-F77DA92FBD24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FCCD-8B2F-4A94-82A0-29D7271291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2DA0-4DC9-40C2-B5AC-F77DA92FBD24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FCCD-8B2F-4A94-82A0-29D7271291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2DA0-4DC9-40C2-B5AC-F77DA92FBD24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FCCD-8B2F-4A94-82A0-29D7271291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2DA0-4DC9-40C2-B5AC-F77DA92FBD24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FCCD-8B2F-4A94-82A0-29D7271291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2DA0-4DC9-40C2-B5AC-F77DA92FBD24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FCCD-8B2F-4A94-82A0-29D7271291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2DA0-4DC9-40C2-B5AC-F77DA92FBD24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FCCD-8B2F-4A94-82A0-29D7271291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2DA0-4DC9-40C2-B5AC-F77DA92FBD24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FCCD-8B2F-4A94-82A0-29D7271291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2DA0-4DC9-40C2-B5AC-F77DA92FBD24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FCCD-8B2F-4A94-82A0-29D7271291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2DA0-4DC9-40C2-B5AC-F77DA92FBD24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FCCD-8B2F-4A94-82A0-29D7271291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2DA0-4DC9-40C2-B5AC-F77DA92FBD24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FCCD-8B2F-4A94-82A0-29D7271291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2DA0-4DC9-40C2-B5AC-F77DA92FBD24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FCCD-8B2F-4A94-82A0-29D7271291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C2DA0-4DC9-40C2-B5AC-F77DA92FBD24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8BFCCD-8B2F-4A94-82A0-29D7271291D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51520" y="2132856"/>
            <a:ext cx="7772400" cy="1470025"/>
          </a:xfrm>
        </p:spPr>
        <p:txBody>
          <a:bodyPr/>
          <a:lstStyle/>
          <a:p>
            <a:pPr algn="r"/>
            <a:r>
              <a:rPr lang="tr-TR" dirty="0" smtClean="0">
                <a:latin typeface="Cooper Black" pitchFamily="18" charset="0"/>
              </a:rPr>
              <a:t>   ÖRÜNTÜLER</a:t>
            </a:r>
            <a:endParaRPr lang="tr-TR" dirty="0">
              <a:latin typeface="Cooper Black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Jokerman" pitchFamily="82" charset="0"/>
              </a:rPr>
              <a:t>KALP – DAİRE - ÇARPI</a:t>
            </a:r>
            <a:endParaRPr lang="tr-TR" dirty="0">
              <a:latin typeface="Jokerman" pitchFamily="82" charset="0"/>
            </a:endParaRPr>
          </a:p>
        </p:txBody>
      </p:sp>
      <p:sp>
        <p:nvSpPr>
          <p:cNvPr id="6" name="5 Çarpma"/>
          <p:cNvSpPr/>
          <p:nvPr/>
        </p:nvSpPr>
        <p:spPr>
          <a:xfrm>
            <a:off x="3131840" y="2852936"/>
            <a:ext cx="1224136" cy="129614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Akış Çizelgesi: Bağlayıcı"/>
          <p:cNvSpPr/>
          <p:nvPr/>
        </p:nvSpPr>
        <p:spPr>
          <a:xfrm>
            <a:off x="6372200" y="3068960"/>
            <a:ext cx="936104" cy="93610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Akış Çizelgesi: Bağlayıcı"/>
          <p:cNvSpPr/>
          <p:nvPr/>
        </p:nvSpPr>
        <p:spPr>
          <a:xfrm>
            <a:off x="1979712" y="3068960"/>
            <a:ext cx="936104" cy="93610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Çarpma"/>
          <p:cNvSpPr/>
          <p:nvPr/>
        </p:nvSpPr>
        <p:spPr>
          <a:xfrm>
            <a:off x="7308304" y="2852936"/>
            <a:ext cx="1224136" cy="129614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Kalp"/>
          <p:cNvSpPr/>
          <p:nvPr/>
        </p:nvSpPr>
        <p:spPr>
          <a:xfrm>
            <a:off x="5220072" y="3068960"/>
            <a:ext cx="936104" cy="864096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Kalp"/>
          <p:cNvSpPr/>
          <p:nvPr/>
        </p:nvSpPr>
        <p:spPr>
          <a:xfrm>
            <a:off x="827584" y="3140968"/>
            <a:ext cx="936104" cy="864096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latin typeface="Cooper Black" pitchFamily="18" charset="0"/>
              </a:rPr>
              <a:t>ÜÇGEN – KARE  </a:t>
            </a:r>
            <a:endParaRPr lang="tr-TR" dirty="0">
              <a:latin typeface="Cooper Black" pitchFamily="18" charset="0"/>
            </a:endParaRPr>
          </a:p>
        </p:txBody>
      </p:sp>
      <p:sp>
        <p:nvSpPr>
          <p:cNvPr id="4" name="3 İkizkenar Üçgen"/>
          <p:cNvSpPr/>
          <p:nvPr/>
        </p:nvSpPr>
        <p:spPr>
          <a:xfrm>
            <a:off x="611560" y="3140968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1979712" y="3140968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İkizkenar Üçgen"/>
          <p:cNvSpPr/>
          <p:nvPr/>
        </p:nvSpPr>
        <p:spPr>
          <a:xfrm>
            <a:off x="3347864" y="3140968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932040" y="3140968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İkizkenar Üçgen"/>
          <p:cNvSpPr/>
          <p:nvPr/>
        </p:nvSpPr>
        <p:spPr>
          <a:xfrm>
            <a:off x="6156176" y="3140968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7596336" y="3140968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Jokerman" pitchFamily="82" charset="0"/>
              </a:rPr>
              <a:t>DAİRE – DAİRE – L ŞEKLİ</a:t>
            </a:r>
            <a:endParaRPr lang="tr-TR" dirty="0">
              <a:latin typeface="Jokerman" pitchFamily="82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755576" y="3212976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1835696" y="3212976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L-Şekli"/>
          <p:cNvSpPr/>
          <p:nvPr/>
        </p:nvSpPr>
        <p:spPr>
          <a:xfrm>
            <a:off x="3347864" y="3140968"/>
            <a:ext cx="914400" cy="914400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4716016" y="3140968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5796136" y="3140968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L-Şekli"/>
          <p:cNvSpPr/>
          <p:nvPr/>
        </p:nvSpPr>
        <p:spPr>
          <a:xfrm>
            <a:off x="7164288" y="2996952"/>
            <a:ext cx="914400" cy="914400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	</a:t>
            </a:r>
            <a:r>
              <a:rPr lang="tr-TR" dirty="0" smtClean="0">
                <a:latin typeface="Cooper Black" pitchFamily="18" charset="0"/>
              </a:rPr>
              <a:t>ARTI – EKSİ – ÇARPI </a:t>
            </a:r>
            <a:r>
              <a:rPr lang="tr-TR" dirty="0" smtClean="0">
                <a:latin typeface="Cooper Black" pitchFamily="18" charset="0"/>
              </a:rPr>
              <a:t>– BÖLÜ</a:t>
            </a:r>
            <a:br>
              <a:rPr lang="tr-TR" dirty="0" smtClean="0">
                <a:latin typeface="Cooper Black" pitchFamily="18" charset="0"/>
              </a:rPr>
            </a:br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smtClean="0">
                <a:hlinkClick r:id="rId2"/>
              </a:rPr>
              <a:t>.com</a:t>
            </a:r>
            <a:endParaRPr lang="tr-TR" dirty="0"/>
          </a:p>
        </p:txBody>
      </p:sp>
      <p:sp>
        <p:nvSpPr>
          <p:cNvPr id="5" name="4 Artı"/>
          <p:cNvSpPr/>
          <p:nvPr/>
        </p:nvSpPr>
        <p:spPr>
          <a:xfrm>
            <a:off x="539552" y="3212976"/>
            <a:ext cx="914400" cy="9144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Eksi"/>
          <p:cNvSpPr/>
          <p:nvPr/>
        </p:nvSpPr>
        <p:spPr>
          <a:xfrm>
            <a:off x="1835696" y="3212976"/>
            <a:ext cx="914400" cy="9144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Çarpma"/>
          <p:cNvSpPr/>
          <p:nvPr/>
        </p:nvSpPr>
        <p:spPr>
          <a:xfrm>
            <a:off x="3059832" y="3140968"/>
            <a:ext cx="914400" cy="914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Bölme"/>
          <p:cNvSpPr/>
          <p:nvPr/>
        </p:nvSpPr>
        <p:spPr>
          <a:xfrm>
            <a:off x="4283968" y="3068960"/>
            <a:ext cx="914400" cy="914400"/>
          </a:xfrm>
          <a:prstGeom prst="mathDivid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Artı"/>
          <p:cNvSpPr/>
          <p:nvPr/>
        </p:nvSpPr>
        <p:spPr>
          <a:xfrm>
            <a:off x="5436096" y="3140968"/>
            <a:ext cx="914400" cy="9144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Eksi"/>
          <p:cNvSpPr/>
          <p:nvPr/>
        </p:nvSpPr>
        <p:spPr>
          <a:xfrm>
            <a:off x="6588224" y="3140968"/>
            <a:ext cx="914400" cy="9144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Çarpma"/>
          <p:cNvSpPr/>
          <p:nvPr/>
        </p:nvSpPr>
        <p:spPr>
          <a:xfrm>
            <a:off x="7668344" y="3140968"/>
            <a:ext cx="914400" cy="914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2564904"/>
            <a:ext cx="7772400" cy="1470025"/>
          </a:xfrm>
        </p:spPr>
        <p:txBody>
          <a:bodyPr>
            <a:prstTxWarp prst="textCurveUp">
              <a:avLst/>
            </a:prstTxWarp>
          </a:bodyPr>
          <a:lstStyle/>
          <a:p>
            <a:r>
              <a:rPr lang="tr-TR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İzlediğiniz İçin TEŞEKKÜRLER !!!</a:t>
            </a:r>
            <a:endParaRPr lang="tr-TR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20</Words>
  <Application>Microsoft Office PowerPoint</Application>
  <PresentationFormat>Ekran Gösterisi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Ofis Teması</vt:lpstr>
      <vt:lpstr>   ÖRÜNTÜLER</vt:lpstr>
      <vt:lpstr>KALP – DAİRE - ÇARPI</vt:lpstr>
      <vt:lpstr>ÜÇGEN – KARE  </vt:lpstr>
      <vt:lpstr>DAİRE – DAİRE – L ŞEKLİ</vt:lpstr>
      <vt:lpstr> ARTI – EKSİ – ÇARPI – BÖLÜ www.sorubak.com</vt:lpstr>
      <vt:lpstr>İzlediğiniz İçin TEŞEKKÜRLER 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Cem</dc:creator>
  <cp:keywords>www.sorubak.com</cp:keywords>
  <dc:description>www.sorubak.com</dc:description>
  <cp:lastModifiedBy>Dogan</cp:lastModifiedBy>
  <cp:revision>6</cp:revision>
  <dcterms:created xsi:type="dcterms:W3CDTF">2013-05-13T16:25:33Z</dcterms:created>
  <dcterms:modified xsi:type="dcterms:W3CDTF">2013-05-21T10:13:33Z</dcterms:modified>
  <cp:category>www.sorubak.com</cp:category>
</cp:coreProperties>
</file>