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3" r:id="rId2"/>
    <p:sldId id="260" r:id="rId3"/>
    <p:sldId id="263" r:id="rId4"/>
    <p:sldId id="266" r:id="rId5"/>
    <p:sldId id="265" r:id="rId6"/>
    <p:sldId id="264" r:id="rId7"/>
    <p:sldId id="268" r:id="rId8"/>
    <p:sldId id="271" r:id="rId9"/>
    <p:sldId id="272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24" autoAdjust="0"/>
    <p:restoredTop sz="94624" autoAdjust="0"/>
  </p:normalViewPr>
  <p:slideViewPr>
    <p:cSldViewPr>
      <p:cViewPr varScale="1">
        <p:scale>
          <a:sx n="75" d="100"/>
          <a:sy n="75" d="100"/>
        </p:scale>
        <p:origin x="-82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7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B5F886-D389-4663-AD41-B5E6F71DA230}" type="datetimeFigureOut">
              <a:rPr lang="tr-TR" smtClean="0"/>
              <a:pPr/>
              <a:t>29.04.2013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F4223-08FD-486C-9763-8BDB69759C2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2457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55CD2-1CF5-4C7D-80A9-2E054A44928A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F30CC-843D-44B9-8E24-CE279940413F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13E36-AF4F-4378-8286-02D71C9C2454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5EEF1-CF41-4457-B71F-5AFB79F951A5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43C80-7C16-4DD3-8A0D-1401879336DE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4BBE0-3096-488E-B70E-00E5AECBDDCD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0E3F2-1FBC-4328-AAAC-08AEFAFA31A4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1986E-F57A-47B2-8FBB-1F37BF4C2002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37838-FB76-44A9-94CB-C18FD6F1B3C8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42A68-C20B-4724-B5A4-63D2D338649D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B4C7E-DDC9-4EED-89A4-3FFE3BE27D25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ED683-FC07-4F08-A325-B44603617BC6}" type="datetime1">
              <a:rPr lang="tr-TR" smtClean="0"/>
              <a:pPr/>
              <a:t>29.04.2013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...Egitimhane.com... 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CA3FB7-89D1-4DA5-BEA4-D17B1BE9A4F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1656183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MESLEKLER</a:t>
            </a:r>
            <a:endParaRPr lang="tr-TR" sz="80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3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HAZIRLAYAN </a:t>
            </a:r>
          </a:p>
          <a:p>
            <a:r>
              <a:rPr lang="tr-TR" dirty="0" smtClean="0"/>
              <a:t>BEYZA NUR GÖGEN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r-TR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MESLEKLER</a:t>
            </a:r>
            <a:endParaRPr lang="tr-TR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ÖĞRETMEN</a:t>
            </a:r>
          </a:p>
          <a:p>
            <a:r>
              <a:rPr lang="tr-TR" dirty="0" smtClean="0"/>
              <a:t>AVUKAT</a:t>
            </a:r>
          </a:p>
          <a:p>
            <a:r>
              <a:rPr lang="tr-TR" dirty="0" smtClean="0"/>
              <a:t>DOKTOR</a:t>
            </a:r>
          </a:p>
          <a:p>
            <a:r>
              <a:rPr lang="tr-TR" dirty="0" smtClean="0"/>
              <a:t>MİMAR</a:t>
            </a:r>
          </a:p>
          <a:p>
            <a:r>
              <a:rPr lang="tr-TR" dirty="0" smtClean="0"/>
              <a:t>POLİS</a:t>
            </a:r>
          </a:p>
          <a:p>
            <a:r>
              <a:rPr lang="tr-TR" dirty="0" smtClean="0"/>
              <a:t>HEMŞİRE</a:t>
            </a:r>
          </a:p>
          <a:p>
            <a:r>
              <a:rPr lang="tr-TR" dirty="0" smtClean="0"/>
              <a:t>SAVCI</a:t>
            </a:r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2"/>
              </a:rPr>
              <a:t>www.</a:t>
            </a:r>
            <a:r>
              <a:rPr lang="tr-TR" dirty="0" err="1" smtClean="0">
                <a:hlinkClick r:id="rId2"/>
              </a:rPr>
              <a:t>sorubak</a:t>
            </a:r>
            <a:r>
              <a:rPr lang="tr-TR" dirty="0" smtClean="0">
                <a:hlinkClick r:id="rId2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ÖĞRETMEN</a:t>
            </a:r>
            <a:endParaRPr lang="tr-TR" sz="2800" dirty="0"/>
          </a:p>
        </p:txBody>
      </p:sp>
      <p:sp>
        <p:nvSpPr>
          <p:cNvPr id="4" name="3 Metin Yer Tutucusu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sz="2800" dirty="0"/>
              <a:t>Kendilerine verilen ve yetkili sayıldıkları dersleri okutmak,</a:t>
            </a:r>
          </a:p>
          <a:p>
            <a:r>
              <a:rPr lang="tr-TR" sz="2800" dirty="0"/>
              <a:t>Okuttukları derslerle ilgili uygulama ve deneyleri yapmak,</a:t>
            </a:r>
          </a:p>
          <a:p>
            <a:r>
              <a:rPr lang="tr-TR" sz="2800" dirty="0"/>
              <a:t>Serbest çalışma saatlerinde öğrencileri gözetlemek,</a:t>
            </a:r>
          </a:p>
          <a:p>
            <a:endParaRPr lang="tr-TR" sz="2000" dirty="0"/>
          </a:p>
        </p:txBody>
      </p:sp>
      <p:pic>
        <p:nvPicPr>
          <p:cNvPr id="3075" name="Picture 3" descr="C:\Program Files\Microsoft Office\MEDIA\CAGCAT10\j0301252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954836"/>
            <a:ext cx="3145347" cy="2842315"/>
          </a:xfrm>
          <a:prstGeom prst="rect">
            <a:avLst/>
          </a:prstGeom>
          <a:noFill/>
        </p:spPr>
      </p:pic>
      <p:sp>
        <p:nvSpPr>
          <p:cNvPr id="10" name="9 5-Nokta Yıldız"/>
          <p:cNvSpPr/>
          <p:nvPr/>
        </p:nvSpPr>
        <p:spPr>
          <a:xfrm>
            <a:off x="5508104" y="404664"/>
            <a:ext cx="864096" cy="792088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5-Nokta Yıldız"/>
          <p:cNvSpPr/>
          <p:nvPr/>
        </p:nvSpPr>
        <p:spPr>
          <a:xfrm>
            <a:off x="2771800" y="332656"/>
            <a:ext cx="936104" cy="864096"/>
          </a:xfrm>
          <a:prstGeom prst="star5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AVUKAT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r-TR" dirty="0" smtClean="0"/>
              <a:t>Haklı insanları savunmak.</a:t>
            </a:r>
          </a:p>
          <a:p>
            <a:endParaRPr lang="tr-TR" dirty="0" smtClean="0"/>
          </a:p>
          <a:p>
            <a:r>
              <a:rPr lang="tr-TR" dirty="0" smtClean="0"/>
              <a:t>Dava yapmak.</a:t>
            </a:r>
          </a:p>
          <a:p>
            <a:endParaRPr lang="tr-TR" dirty="0" smtClean="0"/>
          </a:p>
          <a:p>
            <a:r>
              <a:rPr lang="tr-TR" dirty="0" smtClean="0"/>
              <a:t>Hukuksal ve yasal konularda yorum yapmak.</a:t>
            </a:r>
            <a:endParaRPr lang="tr-TR" dirty="0"/>
          </a:p>
        </p:txBody>
      </p:sp>
      <p:pic>
        <p:nvPicPr>
          <p:cNvPr id="5" name="4 İçerik Yer Tutucusu" descr="imag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32040" y="1605376"/>
            <a:ext cx="3325868" cy="448792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DOKTOR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Hastalarını kontrol eder.</a:t>
            </a:r>
          </a:p>
          <a:p>
            <a:r>
              <a:rPr lang="tr-TR" dirty="0" smtClean="0"/>
              <a:t>İlaç yazar.</a:t>
            </a:r>
          </a:p>
          <a:p>
            <a:r>
              <a:rPr lang="tr-TR" dirty="0" smtClean="0"/>
              <a:t>Bulaşıcı hastalıkları  önlemek için çalışmalar yapar.</a:t>
            </a:r>
          </a:p>
          <a:p>
            <a:r>
              <a:rPr lang="tr-TR" dirty="0" smtClean="0"/>
              <a:t>Hastaların tekrardan sağlıklı olması için tavsiyelerde bulunur</a:t>
            </a:r>
            <a:endParaRPr lang="tr-TR" dirty="0"/>
          </a:p>
        </p:txBody>
      </p:sp>
      <p:pic>
        <p:nvPicPr>
          <p:cNvPr id="6" name="Picture 2" descr="C:\Program Files\Microsoft Office\MEDIA\CAGCAT10\j0240719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628800"/>
            <a:ext cx="2664296" cy="424847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MİMAR</a:t>
            </a:r>
            <a:endParaRPr lang="tr-TR" dirty="0"/>
          </a:p>
        </p:txBody>
      </p:sp>
      <p:pic>
        <p:nvPicPr>
          <p:cNvPr id="5" name="4 İçerik Yer Tutucusu" descr="iuuq_NV_005_SL_cq_SL_cmphtqpu_SL_dpn0_SK_gLwZsQEbucN0UQx3kXrx9cJ0BBBBBBBBBKB0LRuz_SK_zB82Xp0t5110njnbs_SL_kqh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9" y="1944324"/>
            <a:ext cx="3096344" cy="378893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54006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tr-TR" sz="2200" dirty="0" smtClean="0"/>
              <a:t/>
            </a:r>
            <a:br>
              <a:rPr lang="tr-TR" sz="2200" dirty="0" smtClean="0"/>
            </a:br>
            <a:r>
              <a:rPr lang="tr-TR" sz="2200" dirty="0"/>
              <a:t>-İnşaat alanlarını denetlemek, müşteriler ile fikir alışverişi yapmak ve inşaatın modeli ile diğer yönleri hakkında tavsiyelerde bulunmak,</a:t>
            </a:r>
            <a:r>
              <a:rPr lang="tr-TR" sz="2200" dirty="0" smtClean="0"/>
              <a:t/>
            </a:r>
            <a:br>
              <a:rPr lang="tr-TR" sz="2200" dirty="0" smtClean="0"/>
            </a:br>
            <a:r>
              <a:rPr lang="tr-TR" sz="2200" dirty="0"/>
              <a:t>-Binaların tasarımını yapmak, bunların inşaatı ve rehabilitasyonu için ayrıntılı çizimler ve planlar hazırlamak, ayrıca stil, maliyet, zamanlama, talimatlara uygunluk, v.b. hususlarında projelerin uygunluğunu sağlamak için gerekli bağlantıları yapmak;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POLİS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b="1" dirty="0"/>
              <a:t>• Görev, hizmetin gereklerini yapmak, yasakladıklarını da yapmamaktır. Görevin hukuki bir dayanağını olması gerekir. Hizmet, hukuk normlarının yani, kanun, tüzük ve kararnamelerin yapılmasını veya yapılmamasını öngördüğü hususlardır. Polisin temel</a:t>
            </a:r>
            <a:br>
              <a:rPr lang="tr-TR" b="1" dirty="0"/>
            </a:br>
            <a:r>
              <a:rPr lang="tr-TR" b="1" dirty="0"/>
              <a:t>görevi ülkede güvenliği sağlamak, suçu önlemek ve olayları aydınlatmaktır. Polisin görev ve yetkilerinin amaçlarını sıralamak.</a:t>
            </a:r>
            <a:endParaRPr lang="tr-TR" dirty="0"/>
          </a:p>
        </p:txBody>
      </p:sp>
      <p:pic>
        <p:nvPicPr>
          <p:cNvPr id="7" name="6 İçerik Yer Tutucusu" descr="indi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501324"/>
            <a:ext cx="3257301" cy="331107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HEMŞİRE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70784" cy="499715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1800" dirty="0"/>
              <a:t>-Hastayı kabul etmek ve muayeneye hazırlamak</a:t>
            </a:r>
            <a:r>
              <a:rPr lang="tr-TR" sz="1800" dirty="0" smtClean="0"/>
              <a:t/>
            </a:r>
            <a:br>
              <a:rPr lang="tr-TR" sz="1800" dirty="0" smtClean="0"/>
            </a:br>
            <a:r>
              <a:rPr lang="tr-TR" sz="1800" dirty="0"/>
              <a:t>-Hasta bakımını yaparken, solunum, beslenme, boşaltım, hareket ve uygun pozisyon, uyku, dinlenme, uygun giyim, temizlik vb temel insan ihtiyaçlarını dikkate almak ve uygulama yapmak,</a:t>
            </a:r>
            <a:r>
              <a:rPr lang="tr-TR" sz="1800" dirty="0" smtClean="0"/>
              <a:t/>
            </a:r>
            <a:br>
              <a:rPr lang="tr-TR" sz="1800" dirty="0" smtClean="0"/>
            </a:br>
            <a:r>
              <a:rPr lang="tr-TR" sz="1800" dirty="0"/>
              <a:t>-Acil durumlarda ilk yardım tedavisi yapmak,</a:t>
            </a:r>
            <a:r>
              <a:rPr lang="tr-TR" sz="1800" dirty="0" smtClean="0"/>
              <a:t/>
            </a:r>
            <a:br>
              <a:rPr lang="tr-TR" sz="1800" dirty="0" smtClean="0"/>
            </a:br>
            <a:r>
              <a:rPr lang="tr-TR" sz="1800" dirty="0"/>
              <a:t>-Hasta için öngörülen tedaviyi uygulamak, takip etmek ve düzenli olarak hastaya verilecek ilaçları temin etmek, enjeksiyon yapmak, serum takmak, ameliyat yaralarını temizlemek, </a:t>
            </a:r>
            <a:r>
              <a:rPr lang="tr-TR" sz="1400" dirty="0"/>
              <a:t>bandajlamak</a:t>
            </a:r>
            <a:r>
              <a:rPr lang="tr-TR" sz="1800" dirty="0"/>
              <a:t>, tansiyon ve vücut ısısını ölçmek,</a:t>
            </a:r>
            <a:br>
              <a:rPr lang="tr-TR" sz="1800" dirty="0"/>
            </a:br>
            <a:r>
              <a:rPr lang="tr-TR" sz="1800" dirty="0"/>
              <a:t/>
            </a:r>
            <a:br>
              <a:rPr lang="tr-TR" sz="1800" dirty="0"/>
            </a:br>
            <a:endParaRPr lang="tr-TR" sz="1800" dirty="0"/>
          </a:p>
        </p:txBody>
      </p:sp>
      <p:pic>
        <p:nvPicPr>
          <p:cNvPr id="7" name="6 İçerik Yer Tutucusu" descr="2da7e6c037342f54c10e77c0d3e4a775_XL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0032" y="1844824"/>
            <a:ext cx="3782912" cy="460851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SAVCI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dirty="0" smtClean="0"/>
              <a:t>    -</a:t>
            </a:r>
            <a:r>
              <a:rPr lang="tr-TR" dirty="0"/>
              <a:t>Ağır cezalık suçlar ile kanunda kamu davası açılması gerektiği belirtilen konularda;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-Şikâyetçi olsun veya olmasın hazırlık soruşturmasını yapmak, kamu davası açmak,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-Kanıt toplamak ve sanığı sorguya çekmek,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-Ölüm olaylarında cesetlerin adli muayenesini yaptırmak,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-İddianame hazırlamak ve yargı kararlarını yerine getirmek,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-Suçtan zarar gören kişilerin ve toplumun haklarını savunmak,</a:t>
            </a:r>
            <a:br>
              <a:rPr lang="tr-TR" dirty="0"/>
            </a:br>
            <a:endParaRPr lang="tr-TR" dirty="0"/>
          </a:p>
        </p:txBody>
      </p:sp>
      <p:pic>
        <p:nvPicPr>
          <p:cNvPr id="5" name="4 İçerik Yer Tutucusu" descr="kazada-olen-savci-topraga-verildi-3139024_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12597" y="1600200"/>
            <a:ext cx="3709806" cy="4525963"/>
          </a:xfrm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141</Words>
  <Application>Microsoft Office PowerPoint</Application>
  <PresentationFormat>Ekran Gösterisi (4:3)</PresentationFormat>
  <Paragraphs>40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MESLEKLER</vt:lpstr>
      <vt:lpstr>MESLEKLER</vt:lpstr>
      <vt:lpstr>ÖĞRETMEN</vt:lpstr>
      <vt:lpstr>AVUKAT</vt:lpstr>
      <vt:lpstr>DOKTOR</vt:lpstr>
      <vt:lpstr>MİMAR</vt:lpstr>
      <vt:lpstr>POLİS</vt:lpstr>
      <vt:lpstr>HEMŞİRE</vt:lpstr>
      <vt:lpstr>SAVCI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casper</dc:creator>
  <cp:keywords>www.sorubak.com</cp:keywords>
  <dc:description>www.sorubak.com</dc:description>
  <cp:lastModifiedBy>Dogan</cp:lastModifiedBy>
  <cp:revision>www.sorubak.com</cp:revision>
  <dcterms:created xsi:type="dcterms:W3CDTF">2013-02-21T11:51:40Z</dcterms:created>
  <dcterms:modified xsi:type="dcterms:W3CDTF">2013-04-29T12:38:47Z</dcterms:modified>
  <cp:category>www.sorubak.com</cp:category>
</cp:coreProperties>
</file>