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1/C  Sınıfı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O 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Taner o ne ?</a:t>
            </a:r>
          </a:p>
          <a:p>
            <a:r>
              <a:rPr lang="tr-TR" dirty="0" smtClean="0">
                <a:latin typeface="Hand writing Mutlu" pitchFamily="2" charset="0"/>
              </a:rPr>
              <a:t>Rana o tere.</a:t>
            </a:r>
          </a:p>
          <a:p>
            <a:r>
              <a:rPr lang="tr-TR" dirty="0" smtClean="0">
                <a:latin typeface="Hand writing Mutlu" pitchFamily="2" charset="0"/>
              </a:rPr>
              <a:t>Taner onlar ne ?</a:t>
            </a:r>
          </a:p>
          <a:p>
            <a:r>
              <a:rPr lang="tr-TR" dirty="0" smtClean="0">
                <a:latin typeface="Hand writing Mutlu" pitchFamily="2" charset="0"/>
              </a:rPr>
              <a:t>Erol onlar nar.</a:t>
            </a:r>
          </a:p>
          <a:p>
            <a:r>
              <a:rPr lang="tr-TR" dirty="0" smtClean="0">
                <a:latin typeface="Hand writing Mutlu" pitchFamily="2" charset="0"/>
              </a:rPr>
              <a:t>O narlar iri iri.</a:t>
            </a:r>
          </a:p>
          <a:p>
            <a:r>
              <a:rPr lang="tr-TR" dirty="0" smtClean="0">
                <a:latin typeface="Hand writing Mutlu" pitchFamily="2" charset="0"/>
              </a:rPr>
              <a:t>Ertan iri nar al.</a:t>
            </a:r>
          </a:p>
          <a:p>
            <a:endParaRPr lang="tr-TR" dirty="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latin typeface="Hand writing Mutlu" pitchFamily="2" charset="0"/>
              </a:rPr>
              <a:t>Atlar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Nine onlar ne?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İlter onlar at.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İlter atlara ot ara.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Taner ora nere.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İlter ora tarla.</a:t>
            </a:r>
          </a:p>
          <a:p>
            <a:pPr>
              <a:buNone/>
            </a:pPr>
            <a:r>
              <a:rPr lang="tr-TR" dirty="0" smtClean="0">
                <a:latin typeface="Hand writing Mutlu" pitchFamily="2" charset="0"/>
              </a:rPr>
              <a:t>Atlara on ton ot 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Rana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Rana     al.</a:t>
            </a:r>
          </a:p>
          <a:p>
            <a:r>
              <a:rPr lang="tr-TR" dirty="0" smtClean="0">
                <a:latin typeface="Hand writing Mutlu" pitchFamily="2" charset="0"/>
              </a:rPr>
              <a:t>Ona anne ol.</a:t>
            </a:r>
          </a:p>
          <a:p>
            <a:r>
              <a:rPr lang="tr-TR" dirty="0" smtClean="0">
                <a:latin typeface="Hand writing Mutlu" pitchFamily="2" charset="0"/>
              </a:rPr>
              <a:t>Ona ninni anlat.</a:t>
            </a:r>
          </a:p>
          <a:p>
            <a:r>
              <a:rPr lang="tr-TR" dirty="0" smtClean="0">
                <a:latin typeface="Hand writing Mutlu" pitchFamily="2" charset="0"/>
              </a:rPr>
              <a:t>Anlat Rana anlat.</a:t>
            </a:r>
          </a:p>
          <a:p>
            <a:r>
              <a:rPr lang="tr-TR" dirty="0" smtClean="0">
                <a:latin typeface="Hand writing Mutlu" pitchFamily="2" charset="0"/>
              </a:rPr>
              <a:t>Rana ninni anlat.</a:t>
            </a:r>
          </a:p>
          <a:p>
            <a:r>
              <a:rPr lang="tr-TR" dirty="0" smtClean="0">
                <a:latin typeface="Hand writing Mutlu" pitchFamily="2" charset="0"/>
              </a:rPr>
              <a:t>Anne ol,ninni anlat.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Nine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>
                <a:latin typeface="Hand writing Mutlu" pitchFamily="2" charset="0"/>
              </a:rPr>
              <a:t>Nin</a:t>
            </a:r>
            <a:r>
              <a:rPr lang="tr-TR" dirty="0" smtClean="0">
                <a:latin typeface="Hand writing Mutlu" pitchFamily="2" charset="0"/>
              </a:rPr>
              <a:t> </a:t>
            </a:r>
            <a:r>
              <a:rPr lang="tr-TR" dirty="0" err="1" smtClean="0">
                <a:latin typeface="Hand writing Mutlu" pitchFamily="2" charset="0"/>
              </a:rPr>
              <a:t>nin</a:t>
            </a:r>
            <a:r>
              <a:rPr lang="tr-TR" dirty="0" smtClean="0">
                <a:latin typeface="Hand writing Mutlu" pitchFamily="2" charset="0"/>
              </a:rPr>
              <a:t> nine.</a:t>
            </a:r>
          </a:p>
          <a:p>
            <a:r>
              <a:rPr lang="tr-TR" dirty="0" smtClean="0">
                <a:latin typeface="Hand writing Mutlu" pitchFamily="2" charset="0"/>
              </a:rPr>
              <a:t>Tin tin nine.</a:t>
            </a:r>
          </a:p>
          <a:p>
            <a:r>
              <a:rPr lang="tr-TR" dirty="0" smtClean="0">
                <a:latin typeface="Hand writing Mutlu" pitchFamily="2" charset="0"/>
              </a:rPr>
              <a:t>Tonton nine.</a:t>
            </a:r>
          </a:p>
          <a:p>
            <a:r>
              <a:rPr lang="tr-TR" dirty="0" smtClean="0">
                <a:latin typeface="Hand writing Mutlu" pitchFamily="2" charset="0"/>
              </a:rPr>
              <a:t>Anlat nine anlat.</a:t>
            </a:r>
          </a:p>
          <a:p>
            <a:r>
              <a:rPr lang="tr-TR" dirty="0" smtClean="0">
                <a:latin typeface="Hand writing Mutlu" pitchFamily="2" charset="0"/>
              </a:rPr>
              <a:t>Erol’a ninni anlat.</a:t>
            </a:r>
          </a:p>
          <a:p>
            <a:r>
              <a:rPr lang="tr-TR" dirty="0" smtClean="0">
                <a:latin typeface="Hand writing Mutlu" pitchFamily="2" charset="0"/>
              </a:rPr>
              <a:t>Tane tane anlat.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106</Words>
  <PresentationFormat>Ekran Gösterisi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Ofis Teması</vt:lpstr>
      <vt:lpstr>1/C  Sınıfı</vt:lpstr>
      <vt:lpstr>O ne</vt:lpstr>
      <vt:lpstr>Atlar</vt:lpstr>
      <vt:lpstr>Rana</vt:lpstr>
      <vt:lpstr>Nine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pc</cp:lastModifiedBy>
  <cp:revision>www.sorubak.com</cp:revision>
  <dcterms:created xsi:type="dcterms:W3CDTF">2013-01-17T12:01:37Z</dcterms:created>
  <dcterms:modified xsi:type="dcterms:W3CDTF">2013-01-17T14:03:27Z</dcterms:modified>
  <cp:category>www.sorubak.com</cp:category>
  <cp:contentType>www.sorubak.com</cp:contentType>
  <cp:contentStatus>www.sorubak.com</cp:contentStatus>
  <cp:version>www.sorubak.com</cp:version>
</cp:coreProperties>
</file>