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19" name="18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16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17" name="16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KIRMIZI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20" name="19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21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22" name="21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MEKTUP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23" name="22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NAME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MİLLET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ULUS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BEYAZ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AK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0" y="928671"/>
            <a:ext cx="9143999" cy="4964928"/>
            <a:chOff x="0" y="0"/>
            <a:chExt cx="4429126" cy="4929198"/>
          </a:xfrm>
        </p:grpSpPr>
        <p:pic>
          <p:nvPicPr>
            <p:cNvPr id="3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4" name="3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EŞ ANLAMLI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5" name="4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KELİMELER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sp>
        <p:nvSpPr>
          <p:cNvPr id="6" name="5 Dikdörtgen"/>
          <p:cNvSpPr/>
          <p:nvPr/>
        </p:nvSpPr>
        <p:spPr>
          <a:xfrm>
            <a:off x="3347864" y="6237312"/>
            <a:ext cx="198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 smtClean="0">
                <a:hlinkClick r:id="rId3"/>
              </a:rPr>
              <a:t>www.</a:t>
            </a:r>
            <a:r>
              <a:rPr lang="tr-TR" b="1" u="sng" dirty="0" err="1" smtClean="0">
                <a:hlinkClick r:id="rId3"/>
              </a:rPr>
              <a:t>sorubak</a:t>
            </a:r>
            <a:r>
              <a:rPr lang="tr-TR" b="1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TALEBE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ÖĞRENCİ</a:t>
              </a:r>
              <a:endParaRPr lang="tr-TR" sz="58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92" y="714356"/>
              <a:ext cx="3643338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600" dirty="0" smtClean="0">
                  <a:latin typeface="Comic Sans MS" pitchFamily="66" charset="0"/>
                </a:rPr>
                <a:t>ÖĞRETMEN</a:t>
              </a:r>
              <a:endParaRPr lang="tr-TR" sz="46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500" dirty="0" smtClean="0">
                  <a:latin typeface="Comic Sans MS" pitchFamily="66" charset="0"/>
                </a:rPr>
                <a:t>MUALLİM</a:t>
              </a:r>
              <a:endParaRPr lang="tr-TR" sz="55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DEPREM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ZELZELE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DOKTOR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TABİP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YÖN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TARAF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İSİM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VATAN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YURT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RÜZGAR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YEL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HEDİYE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200" dirty="0" smtClean="0">
                  <a:latin typeface="Comic Sans MS" pitchFamily="66" charset="0"/>
                </a:rPr>
                <a:t>ARMAĞAN</a:t>
              </a:r>
              <a:endParaRPr lang="tr-TR" sz="52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YAŞLI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İHTİYAR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YANIT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CEVAP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HATIRA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ANI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GÜZ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4700" dirty="0" smtClean="0">
                  <a:latin typeface="Comic Sans MS" pitchFamily="66" charset="0"/>
                </a:rPr>
                <a:t>SONBAHAR</a:t>
              </a:r>
              <a:endParaRPr lang="tr-TR" sz="47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KONUK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5800" dirty="0" smtClean="0">
                  <a:latin typeface="Comic Sans MS" pitchFamily="66" charset="0"/>
                </a:rPr>
                <a:t>MİSAFİR</a:t>
              </a:r>
              <a:endParaRPr lang="tr-TR" sz="58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0" y="0"/>
            <a:ext cx="4429126" cy="4929198"/>
            <a:chOff x="0" y="0"/>
            <a:chExt cx="4429126" cy="4929198"/>
          </a:xfrm>
        </p:grpSpPr>
        <p:pic>
          <p:nvPicPr>
            <p:cNvPr id="4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5" name="4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SİYAH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6" name="5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KARA</a:t>
              </a:r>
              <a:endParaRPr lang="tr-TR" sz="6000" dirty="0">
                <a:latin typeface="Comic Sans MS" pitchFamily="66" charset="0"/>
              </a:endParaRPr>
            </a:p>
          </p:txBody>
        </p:sp>
      </p:grpSp>
      <p:grpSp>
        <p:nvGrpSpPr>
          <p:cNvPr id="7" name="6 Grup"/>
          <p:cNvGrpSpPr/>
          <p:nvPr/>
        </p:nvGrpSpPr>
        <p:grpSpPr>
          <a:xfrm>
            <a:off x="4714874" y="0"/>
            <a:ext cx="4429126" cy="4929198"/>
            <a:chOff x="0" y="0"/>
            <a:chExt cx="4429126" cy="4929198"/>
          </a:xfrm>
        </p:grpSpPr>
        <p:pic>
          <p:nvPicPr>
            <p:cNvPr id="8" name="Picture 2" descr="C:\Users\sk\Desktop\sınıf panolar\kelebek 2 kanat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250036" y="250036"/>
              <a:ext cx="4929198" cy="4429126"/>
            </a:xfrm>
            <a:prstGeom prst="rect">
              <a:avLst/>
            </a:prstGeom>
            <a:noFill/>
          </p:spPr>
        </p:pic>
        <p:sp>
          <p:nvSpPr>
            <p:cNvPr id="9" name="8 Metin kutusu"/>
            <p:cNvSpPr txBox="1"/>
            <p:nvPr/>
          </p:nvSpPr>
          <p:spPr>
            <a:xfrm>
              <a:off x="357158" y="571480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ADET</a:t>
              </a:r>
              <a:endParaRPr lang="tr-TR" sz="60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357158" y="3214686"/>
              <a:ext cx="36433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6000" dirty="0" smtClean="0">
                  <a:latin typeface="Comic Sans MS" pitchFamily="66" charset="0"/>
                </a:rPr>
                <a:t>TANE</a:t>
              </a:r>
              <a:endParaRPr lang="tr-TR" sz="60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44</Words>
  <Application>Microsoft Office PowerPoint</Application>
  <PresentationFormat>Ekran Gösterisi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mügmur</dc:creator>
  <cp:keywords>www.sorubak.com</cp:keywords>
  <dc:description>www.sorubak.com</dc:description>
  <cp:lastModifiedBy>Dogan</cp:lastModifiedBy>
  <cp:revision>15</cp:revision>
  <dcterms:created xsi:type="dcterms:W3CDTF">2011-10-28T19:11:16Z</dcterms:created>
  <dcterms:modified xsi:type="dcterms:W3CDTF">2013-05-02T13:54:38Z</dcterms:modified>
  <cp:category>www.sorubak.com</cp:category>
</cp:coreProperties>
</file>