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1554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60009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607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0326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014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0120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4490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13019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64887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3909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8550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93293-B3B6-4712-829E-77C56010107E}" type="datetimeFigureOut">
              <a:rPr lang="tr-TR" smtClean="0"/>
              <a:pPr/>
              <a:t>22.09.2013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40954-1F22-45F2-90E2-1617BA28AE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920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audio" Target="../media/audio11.wav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17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39552" y="0"/>
            <a:ext cx="7772400" cy="936103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latin typeface="ALFABET98" panose="00000400000000000000" pitchFamily="2" charset="0"/>
              </a:rPr>
              <a:t>BENZERLİK VE FARKLILIKLARIMIZ</a:t>
            </a:r>
            <a:endParaRPr lang="tr-TR" sz="2400" b="1" dirty="0">
              <a:latin typeface="ALFABET98" panose="000004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827" y="668080"/>
            <a:ext cx="8210117" cy="496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://papillondavril.p.a.pic.centerblog.net/e1f252f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0229" y="1209453"/>
            <a:ext cx="804102" cy="126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-fotki.yandex.ru/get/6112/151883726.46/0_78b45_16f3f5b7_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4179" y="1441645"/>
            <a:ext cx="1144597" cy="139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t1.gstatic.com/images?q=tbn:ANd9GcQSc-10Qu5evJLSZ_47HZ9un8atftB1JGWS3HyB65UPeLJM9KBtf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7981" y="5629681"/>
            <a:ext cx="1196019" cy="111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t0.gstatic.com/images?q=tbn:ANd9GcTz9DRUvP2W3pfm0SZ-kFNwTd_L4ZmHi3F6WywU7kywJmAgjLsuk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819" y="-19488"/>
            <a:ext cx="1233487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plumemetissa.p.l.pic.centerblog.net/04e7ea0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4614" y="2820663"/>
            <a:ext cx="1964162" cy="145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://img-fotki.yandex.ru/get/6112/94039626.ab/0_860b4_ba5c40cf_XL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611" y="5629681"/>
            <a:ext cx="1965312" cy="122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://t2.gstatic.com/images?q=tbn:ANd9GcQbqpIjD1kvUpCyU-uHz7SmaW2Tcwb8HiXcDiydGycovwTwhK-z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42605"/>
            <a:ext cx="881062" cy="130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http://lasayinc.com/wp-content/uploads/2013/07/children-1-grad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2761" y="5575865"/>
            <a:ext cx="3920247" cy="148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http://t1.gstatic.com/images?q=tbn:ANd9GcS9suOzzmVYIOHZesoRxSsvJiEEP22oe3ZdkpMbrpXMUsq7wi3m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783" y="985404"/>
            <a:ext cx="985837" cy="115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http://t0.gstatic.com/images?q=tbn:ANd9GcTxTPO5edNJ90JXieLbW5kop8Ba5E3NMNsE83szD_0a4EZF8DI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707" y="3942767"/>
            <a:ext cx="944045" cy="94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http://t2.gstatic.com/images?q=tbn:ANd9GcR2AyR8XX7uOvEeCpIwM99zNJis3Fmafyz0uodaqEcl2RTUj_GC0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94" y="4886812"/>
            <a:ext cx="830581" cy="95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http://t0.gstatic.com/images?q=tbn:ANd9GcQX6TEz_rFFZJsI8q-euOpNJr9tmF07cIzuDN1WhVHcE6yS4VYa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73781"/>
            <a:ext cx="2051720" cy="109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http://magnolias.m.a.pic.centerblog.net/cf8ef278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9516" y="3668711"/>
            <a:ext cx="974481" cy="121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Yuvarlatılmış Dikdörtgen 16"/>
          <p:cNvSpPr/>
          <p:nvPr/>
        </p:nvSpPr>
        <p:spPr>
          <a:xfrm>
            <a:off x="3923928" y="143297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u="sng" dirty="0" smtClean="0">
                <a:hlinkClick r:id="rId17"/>
              </a:rPr>
              <a:t>www.</a:t>
            </a:r>
            <a:r>
              <a:rPr lang="tr-TR" sz="1100" u="sng" dirty="0" err="1" smtClean="0">
                <a:hlinkClick r:id="rId17"/>
              </a:rPr>
              <a:t>sorubak</a:t>
            </a:r>
            <a:r>
              <a:rPr lang="tr-TR" sz="1100" u="sng" dirty="0" smtClean="0">
                <a:hlinkClick r:id="rId17"/>
              </a:rPr>
              <a:t>.com</a:t>
            </a:r>
            <a:endParaRPr lang="tr-TR" sz="11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954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18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</Words>
  <Application>Microsoft Office PowerPoint</Application>
  <PresentationFormat>Ekran Gösterisi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BENZERLİK VE FARKLILIKLARIMIZ</vt:lpstr>
    </vt:vector>
  </TitlesOfParts>
  <Company>~ By M.Baran ™ ~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qwerty</dc:creator>
  <cp:keywords>www.sorubak.com</cp:keywords>
  <dc:description>www.sorubak.com</dc:description>
  <cp:lastModifiedBy>Dogan</cp:lastModifiedBy>
  <cp:revision>www.sorubak.com</cp:revision>
  <dcterms:created xsi:type="dcterms:W3CDTF">2013-09-19T19:08:10Z</dcterms:created>
  <dcterms:modified xsi:type="dcterms:W3CDTF">2013-09-22T10:10:11Z</dcterms:modified>
  <cp:category>www.sorubak.com</cp:category>
</cp:coreProperties>
</file>