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66FF"/>
    <a:srgbClr val="003366"/>
    <a:srgbClr val="FF6600"/>
    <a:srgbClr val="66FF33"/>
    <a:srgbClr val="FF6699"/>
    <a:srgbClr val="66CCFF"/>
    <a:srgbClr val="9933FF"/>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398"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67B637A9-E018-428E-B13B-8F370FB10367}" type="datetimeFigureOut">
              <a:rPr lang="tr-TR" smtClean="0"/>
              <a:t>21.01.2013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83830FB1-14E6-4A1E-B791-6536FF11E99B}" type="slidenum">
              <a:rPr lang="tr-TR" smtClean="0"/>
              <a:t>‹#›</a:t>
            </a:fld>
            <a:endParaRPr lang="tr-TR"/>
          </a:p>
        </p:txBody>
      </p:sp>
    </p:spTree>
    <p:extLst>
      <p:ext uri="{BB962C8B-B14F-4D97-AF65-F5344CB8AC3E}">
        <p14:creationId xmlns:p14="http://schemas.microsoft.com/office/powerpoint/2010/main" val="467082976"/>
      </p:ext>
    </p:extLst>
  </p:cSld>
  <p:clrMapOvr>
    <a:masterClrMapping/>
  </p:clrMapOvr>
  <mc:AlternateContent xmlns:mc="http://schemas.openxmlformats.org/markup-compatibility/2006" xmlns:p14="http://schemas.microsoft.com/office/powerpoint/2010/main">
    <mc:Choice Requires="p14">
      <p:transition spd="slow" p14:dur="1200">
        <p14:prism/>
        <p:sndAc>
          <p:stSnd>
            <p:snd r:embed="rId1" name="camera.wav"/>
          </p:stSnd>
        </p:sndAc>
      </p:transition>
    </mc:Choice>
    <mc:Fallback xmlns="">
      <p:transition spd="slow">
        <p:fade/>
        <p:sndAc>
          <p:stSnd>
            <p:snd r:embed="rId3" name="camera.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67B637A9-E018-428E-B13B-8F370FB10367}" type="datetimeFigureOut">
              <a:rPr lang="tr-TR" smtClean="0"/>
              <a:t>21.01.2013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83830FB1-14E6-4A1E-B791-6536FF11E99B}" type="slidenum">
              <a:rPr lang="tr-TR" smtClean="0"/>
              <a:t>‹#›</a:t>
            </a:fld>
            <a:endParaRPr lang="tr-TR"/>
          </a:p>
        </p:txBody>
      </p:sp>
    </p:spTree>
    <p:extLst>
      <p:ext uri="{BB962C8B-B14F-4D97-AF65-F5344CB8AC3E}">
        <p14:creationId xmlns:p14="http://schemas.microsoft.com/office/powerpoint/2010/main" val="1638856101"/>
      </p:ext>
    </p:extLst>
  </p:cSld>
  <p:clrMapOvr>
    <a:masterClrMapping/>
  </p:clrMapOvr>
  <mc:AlternateContent xmlns:mc="http://schemas.openxmlformats.org/markup-compatibility/2006" xmlns:p14="http://schemas.microsoft.com/office/powerpoint/2010/main">
    <mc:Choice Requires="p14">
      <p:transition spd="slow" p14:dur="1200">
        <p14:prism/>
        <p:sndAc>
          <p:stSnd>
            <p:snd r:embed="rId1" name="camera.wav"/>
          </p:stSnd>
        </p:sndAc>
      </p:transition>
    </mc:Choice>
    <mc:Fallback xmlns="">
      <p:transition spd="slow">
        <p:fade/>
        <p:sndAc>
          <p:stSnd>
            <p:snd r:embed="rId3" name="camera.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67B637A9-E018-428E-B13B-8F370FB10367}" type="datetimeFigureOut">
              <a:rPr lang="tr-TR" smtClean="0"/>
              <a:t>21.01.2013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83830FB1-14E6-4A1E-B791-6536FF11E99B}" type="slidenum">
              <a:rPr lang="tr-TR" smtClean="0"/>
              <a:t>‹#›</a:t>
            </a:fld>
            <a:endParaRPr lang="tr-TR"/>
          </a:p>
        </p:txBody>
      </p:sp>
    </p:spTree>
    <p:extLst>
      <p:ext uri="{BB962C8B-B14F-4D97-AF65-F5344CB8AC3E}">
        <p14:creationId xmlns:p14="http://schemas.microsoft.com/office/powerpoint/2010/main" val="577604868"/>
      </p:ext>
    </p:extLst>
  </p:cSld>
  <p:clrMapOvr>
    <a:masterClrMapping/>
  </p:clrMapOvr>
  <mc:AlternateContent xmlns:mc="http://schemas.openxmlformats.org/markup-compatibility/2006" xmlns:p14="http://schemas.microsoft.com/office/powerpoint/2010/main">
    <mc:Choice Requires="p14">
      <p:transition spd="slow" p14:dur="1200">
        <p14:prism/>
        <p:sndAc>
          <p:stSnd>
            <p:snd r:embed="rId1" name="camera.wav"/>
          </p:stSnd>
        </p:sndAc>
      </p:transition>
    </mc:Choice>
    <mc:Fallback xmlns="">
      <p:transition spd="slow">
        <p:fade/>
        <p:sndAc>
          <p:stSnd>
            <p:snd r:embed="rId3" name="camera.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67B637A9-E018-428E-B13B-8F370FB10367}" type="datetimeFigureOut">
              <a:rPr lang="tr-TR" smtClean="0"/>
              <a:t>21.01.2013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83830FB1-14E6-4A1E-B791-6536FF11E99B}" type="slidenum">
              <a:rPr lang="tr-TR" smtClean="0"/>
              <a:t>‹#›</a:t>
            </a:fld>
            <a:endParaRPr lang="tr-TR"/>
          </a:p>
        </p:txBody>
      </p:sp>
    </p:spTree>
    <p:extLst>
      <p:ext uri="{BB962C8B-B14F-4D97-AF65-F5344CB8AC3E}">
        <p14:creationId xmlns:p14="http://schemas.microsoft.com/office/powerpoint/2010/main" val="1391522180"/>
      </p:ext>
    </p:extLst>
  </p:cSld>
  <p:clrMapOvr>
    <a:masterClrMapping/>
  </p:clrMapOvr>
  <mc:AlternateContent xmlns:mc="http://schemas.openxmlformats.org/markup-compatibility/2006" xmlns:p14="http://schemas.microsoft.com/office/powerpoint/2010/main">
    <mc:Choice Requires="p14">
      <p:transition spd="slow" p14:dur="1200">
        <p14:prism/>
        <p:sndAc>
          <p:stSnd>
            <p:snd r:embed="rId1" name="camera.wav"/>
          </p:stSnd>
        </p:sndAc>
      </p:transition>
    </mc:Choice>
    <mc:Fallback xmlns="">
      <p:transition spd="slow">
        <p:fade/>
        <p:sndAc>
          <p:stSnd>
            <p:snd r:embed="rId3" name="camera.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67B637A9-E018-428E-B13B-8F370FB10367}" type="datetimeFigureOut">
              <a:rPr lang="tr-TR" smtClean="0"/>
              <a:t>21.01.2013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83830FB1-14E6-4A1E-B791-6536FF11E99B}" type="slidenum">
              <a:rPr lang="tr-TR" smtClean="0"/>
              <a:t>‹#›</a:t>
            </a:fld>
            <a:endParaRPr lang="tr-TR"/>
          </a:p>
        </p:txBody>
      </p:sp>
    </p:spTree>
    <p:extLst>
      <p:ext uri="{BB962C8B-B14F-4D97-AF65-F5344CB8AC3E}">
        <p14:creationId xmlns:p14="http://schemas.microsoft.com/office/powerpoint/2010/main" val="1896153845"/>
      </p:ext>
    </p:extLst>
  </p:cSld>
  <p:clrMapOvr>
    <a:masterClrMapping/>
  </p:clrMapOvr>
  <mc:AlternateContent xmlns:mc="http://schemas.openxmlformats.org/markup-compatibility/2006" xmlns:p14="http://schemas.microsoft.com/office/powerpoint/2010/main">
    <mc:Choice Requires="p14">
      <p:transition spd="slow" p14:dur="1200">
        <p14:prism/>
        <p:sndAc>
          <p:stSnd>
            <p:snd r:embed="rId1" name="camera.wav"/>
          </p:stSnd>
        </p:sndAc>
      </p:transition>
    </mc:Choice>
    <mc:Fallback xmlns="">
      <p:transition spd="slow">
        <p:fade/>
        <p:sndAc>
          <p:stSnd>
            <p:snd r:embed="rId3" name="camera.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67B637A9-E018-428E-B13B-8F370FB10367}" type="datetimeFigureOut">
              <a:rPr lang="tr-TR" smtClean="0"/>
              <a:t>21.01.2013</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83830FB1-14E6-4A1E-B791-6536FF11E99B}" type="slidenum">
              <a:rPr lang="tr-TR" smtClean="0"/>
              <a:t>‹#›</a:t>
            </a:fld>
            <a:endParaRPr lang="tr-TR"/>
          </a:p>
        </p:txBody>
      </p:sp>
    </p:spTree>
    <p:extLst>
      <p:ext uri="{BB962C8B-B14F-4D97-AF65-F5344CB8AC3E}">
        <p14:creationId xmlns:p14="http://schemas.microsoft.com/office/powerpoint/2010/main" val="1806734540"/>
      </p:ext>
    </p:extLst>
  </p:cSld>
  <p:clrMapOvr>
    <a:masterClrMapping/>
  </p:clrMapOvr>
  <mc:AlternateContent xmlns:mc="http://schemas.openxmlformats.org/markup-compatibility/2006" xmlns:p14="http://schemas.microsoft.com/office/powerpoint/2010/main">
    <mc:Choice Requires="p14">
      <p:transition spd="slow" p14:dur="1200">
        <p14:prism/>
        <p:sndAc>
          <p:stSnd>
            <p:snd r:embed="rId1" name="camera.wav"/>
          </p:stSnd>
        </p:sndAc>
      </p:transition>
    </mc:Choice>
    <mc:Fallback xmlns="">
      <p:transition spd="slow">
        <p:fade/>
        <p:sndAc>
          <p:stSnd>
            <p:snd r:embed="rId3" name="camera.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67B637A9-E018-428E-B13B-8F370FB10367}" type="datetimeFigureOut">
              <a:rPr lang="tr-TR" smtClean="0"/>
              <a:t>21.01.2013</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83830FB1-14E6-4A1E-B791-6536FF11E99B}" type="slidenum">
              <a:rPr lang="tr-TR" smtClean="0"/>
              <a:t>‹#›</a:t>
            </a:fld>
            <a:endParaRPr lang="tr-TR"/>
          </a:p>
        </p:txBody>
      </p:sp>
    </p:spTree>
    <p:extLst>
      <p:ext uri="{BB962C8B-B14F-4D97-AF65-F5344CB8AC3E}">
        <p14:creationId xmlns:p14="http://schemas.microsoft.com/office/powerpoint/2010/main" val="3919402222"/>
      </p:ext>
    </p:extLst>
  </p:cSld>
  <p:clrMapOvr>
    <a:masterClrMapping/>
  </p:clrMapOvr>
  <mc:AlternateContent xmlns:mc="http://schemas.openxmlformats.org/markup-compatibility/2006" xmlns:p14="http://schemas.microsoft.com/office/powerpoint/2010/main">
    <mc:Choice Requires="p14">
      <p:transition spd="slow" p14:dur="1200">
        <p14:prism/>
        <p:sndAc>
          <p:stSnd>
            <p:snd r:embed="rId1" name="camera.wav"/>
          </p:stSnd>
        </p:sndAc>
      </p:transition>
    </mc:Choice>
    <mc:Fallback xmlns="">
      <p:transition spd="slow">
        <p:fade/>
        <p:sndAc>
          <p:stSnd>
            <p:snd r:embed="rId3" name="camera.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67B637A9-E018-428E-B13B-8F370FB10367}" type="datetimeFigureOut">
              <a:rPr lang="tr-TR" smtClean="0"/>
              <a:t>21.01.2013</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83830FB1-14E6-4A1E-B791-6536FF11E99B}" type="slidenum">
              <a:rPr lang="tr-TR" smtClean="0"/>
              <a:t>‹#›</a:t>
            </a:fld>
            <a:endParaRPr lang="tr-TR"/>
          </a:p>
        </p:txBody>
      </p:sp>
    </p:spTree>
    <p:extLst>
      <p:ext uri="{BB962C8B-B14F-4D97-AF65-F5344CB8AC3E}">
        <p14:creationId xmlns:p14="http://schemas.microsoft.com/office/powerpoint/2010/main" val="3035243821"/>
      </p:ext>
    </p:extLst>
  </p:cSld>
  <p:clrMapOvr>
    <a:masterClrMapping/>
  </p:clrMapOvr>
  <mc:AlternateContent xmlns:mc="http://schemas.openxmlformats.org/markup-compatibility/2006" xmlns:p14="http://schemas.microsoft.com/office/powerpoint/2010/main">
    <mc:Choice Requires="p14">
      <p:transition spd="slow" p14:dur="1200">
        <p14:prism/>
        <p:sndAc>
          <p:stSnd>
            <p:snd r:embed="rId1" name="camera.wav"/>
          </p:stSnd>
        </p:sndAc>
      </p:transition>
    </mc:Choice>
    <mc:Fallback xmlns="">
      <p:transition spd="slow">
        <p:fade/>
        <p:sndAc>
          <p:stSnd>
            <p:snd r:embed="rId3" name="camera.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67B637A9-E018-428E-B13B-8F370FB10367}" type="datetimeFigureOut">
              <a:rPr lang="tr-TR" smtClean="0"/>
              <a:t>21.01.2013</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83830FB1-14E6-4A1E-B791-6536FF11E99B}" type="slidenum">
              <a:rPr lang="tr-TR" smtClean="0"/>
              <a:t>‹#›</a:t>
            </a:fld>
            <a:endParaRPr lang="tr-TR"/>
          </a:p>
        </p:txBody>
      </p:sp>
    </p:spTree>
    <p:extLst>
      <p:ext uri="{BB962C8B-B14F-4D97-AF65-F5344CB8AC3E}">
        <p14:creationId xmlns:p14="http://schemas.microsoft.com/office/powerpoint/2010/main" val="834532734"/>
      </p:ext>
    </p:extLst>
  </p:cSld>
  <p:clrMapOvr>
    <a:masterClrMapping/>
  </p:clrMapOvr>
  <mc:AlternateContent xmlns:mc="http://schemas.openxmlformats.org/markup-compatibility/2006" xmlns:p14="http://schemas.microsoft.com/office/powerpoint/2010/main">
    <mc:Choice Requires="p14">
      <p:transition spd="slow" p14:dur="1200">
        <p14:prism/>
        <p:sndAc>
          <p:stSnd>
            <p:snd r:embed="rId1" name="camera.wav"/>
          </p:stSnd>
        </p:sndAc>
      </p:transition>
    </mc:Choice>
    <mc:Fallback xmlns="">
      <p:transition spd="slow">
        <p:fade/>
        <p:sndAc>
          <p:stSnd>
            <p:snd r:embed="rId3" name="camera.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67B637A9-E018-428E-B13B-8F370FB10367}" type="datetimeFigureOut">
              <a:rPr lang="tr-TR" smtClean="0"/>
              <a:t>21.01.2013</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83830FB1-14E6-4A1E-B791-6536FF11E99B}" type="slidenum">
              <a:rPr lang="tr-TR" smtClean="0"/>
              <a:t>‹#›</a:t>
            </a:fld>
            <a:endParaRPr lang="tr-TR"/>
          </a:p>
        </p:txBody>
      </p:sp>
    </p:spTree>
    <p:extLst>
      <p:ext uri="{BB962C8B-B14F-4D97-AF65-F5344CB8AC3E}">
        <p14:creationId xmlns:p14="http://schemas.microsoft.com/office/powerpoint/2010/main" val="3893170441"/>
      </p:ext>
    </p:extLst>
  </p:cSld>
  <p:clrMapOvr>
    <a:masterClrMapping/>
  </p:clrMapOvr>
  <mc:AlternateContent xmlns:mc="http://schemas.openxmlformats.org/markup-compatibility/2006" xmlns:p14="http://schemas.microsoft.com/office/powerpoint/2010/main">
    <mc:Choice Requires="p14">
      <p:transition spd="slow" p14:dur="1200">
        <p14:prism/>
        <p:sndAc>
          <p:stSnd>
            <p:snd r:embed="rId1" name="camera.wav"/>
          </p:stSnd>
        </p:sndAc>
      </p:transition>
    </mc:Choice>
    <mc:Fallback xmlns="">
      <p:transition spd="slow">
        <p:fade/>
        <p:sndAc>
          <p:stSnd>
            <p:snd r:embed="rId3" name="camera.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67B637A9-E018-428E-B13B-8F370FB10367}" type="datetimeFigureOut">
              <a:rPr lang="tr-TR" smtClean="0"/>
              <a:t>21.01.2013</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83830FB1-14E6-4A1E-B791-6536FF11E99B}" type="slidenum">
              <a:rPr lang="tr-TR" smtClean="0"/>
              <a:t>‹#›</a:t>
            </a:fld>
            <a:endParaRPr lang="tr-TR"/>
          </a:p>
        </p:txBody>
      </p:sp>
    </p:spTree>
    <p:extLst>
      <p:ext uri="{BB962C8B-B14F-4D97-AF65-F5344CB8AC3E}">
        <p14:creationId xmlns:p14="http://schemas.microsoft.com/office/powerpoint/2010/main" val="3769358141"/>
      </p:ext>
    </p:extLst>
  </p:cSld>
  <p:clrMapOvr>
    <a:masterClrMapping/>
  </p:clrMapOvr>
  <mc:AlternateContent xmlns:mc="http://schemas.openxmlformats.org/markup-compatibility/2006" xmlns:p14="http://schemas.microsoft.com/office/powerpoint/2010/main">
    <mc:Choice Requires="p14">
      <p:transition spd="slow" p14:dur="1200">
        <p14:prism/>
        <p:sndAc>
          <p:stSnd>
            <p:snd r:embed="rId1" name="camera.wav"/>
          </p:stSnd>
        </p:sndAc>
      </p:transition>
    </mc:Choice>
    <mc:Fallback xmlns="">
      <p:transition spd="slow">
        <p:fade/>
        <p:sndAc>
          <p:stSnd>
            <p:snd r:embed="rId3" name="camera.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7B637A9-E018-428E-B13B-8F370FB10367}" type="datetimeFigureOut">
              <a:rPr lang="tr-TR" smtClean="0"/>
              <a:t>21.01.2013</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3830FB1-14E6-4A1E-B791-6536FF11E99B}" type="slidenum">
              <a:rPr lang="tr-TR" smtClean="0"/>
              <a:t>‹#›</a:t>
            </a:fld>
            <a:endParaRPr lang="tr-TR"/>
          </a:p>
        </p:txBody>
      </p:sp>
    </p:spTree>
    <p:extLst>
      <p:ext uri="{BB962C8B-B14F-4D97-AF65-F5344CB8AC3E}">
        <p14:creationId xmlns:p14="http://schemas.microsoft.com/office/powerpoint/2010/main" val="30308228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200">
        <p14:prism/>
        <p:sndAc>
          <p:stSnd>
            <p:snd r:embed="rId13" name="camera.wav"/>
          </p:stSnd>
        </p:sndAc>
      </p:transition>
    </mc:Choice>
    <mc:Fallback xmlns="">
      <p:transition spd="slow">
        <p:fade/>
        <p:sndAc>
          <p:stSnd>
            <p:snd r:embed="rId14" name="camera.wav"/>
          </p:stSnd>
        </p:sndAc>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audio" Target="../media/audio1.wav"/><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3.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4.xml.rels><?xml version="1.0" encoding="UTF-8" standalone="yes"?>
<Relationships xmlns="http://schemas.openxmlformats.org/package/2006/relationships"><Relationship Id="rId3" Type="http://schemas.openxmlformats.org/officeDocument/2006/relationships/hyperlink" Target="http://img196.imageshack.us/img196/5189/balonbudur.png" TargetMode="Externa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audio" Target="../media/audio1.wav"/><Relationship Id="rId5" Type="http://schemas.openxmlformats.org/officeDocument/2006/relationships/image" Target="../media/image2.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audio" Target="../media/audio1.wav"/><Relationship Id="rId4" Type="http://schemas.openxmlformats.org/officeDocument/2006/relationships/image" Target="../media/image9.gif"/></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wav"/></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5" name="Dikdörtgen 4"/>
          <p:cNvSpPr/>
          <p:nvPr/>
        </p:nvSpPr>
        <p:spPr>
          <a:xfrm rot="20628218">
            <a:off x="-2673731" y="1034970"/>
            <a:ext cx="10964861" cy="1754326"/>
          </a:xfrm>
          <a:prstGeom prst="rect">
            <a:avLst/>
          </a:prstGeom>
          <a:noFill/>
        </p:spPr>
        <p:txBody>
          <a:bodyPr wrap="none" lIns="91440" tIns="45720" rIns="91440" bIns="45720">
            <a:prstTxWarp prst="textWave4">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199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tr-TR" sz="28700" b="1" cap="none" spc="0" dirty="0" smtClean="0">
                <a:ln w="11430"/>
                <a:solidFill>
                  <a:srgbClr val="FF0000"/>
                </a:solidFill>
                <a:effectLst>
                  <a:outerShdw blurRad="50800" dist="39000" dir="5460000" algn="tl">
                    <a:srgbClr val="000000">
                      <a:alpha val="38000"/>
                    </a:srgbClr>
                  </a:outerShdw>
                </a:effectLst>
                <a:latin typeface="Comic Sans MS" pitchFamily="66" charset="0"/>
              </a:rPr>
              <a:t>B</a:t>
            </a:r>
            <a:r>
              <a:rPr lang="tr-TR" sz="28700" b="1" cap="none" spc="0" dirty="0" smtClean="0">
                <a:ln w="11430">
                  <a:solidFill>
                    <a:srgbClr val="FFFF00"/>
                  </a:solidFill>
                </a:ln>
                <a:solidFill>
                  <a:srgbClr val="FFFF00"/>
                </a:solidFill>
                <a:effectLst>
                  <a:outerShdw blurRad="50800" dist="39000" dir="5460000" algn="tl">
                    <a:srgbClr val="000000">
                      <a:alpha val="38000"/>
                    </a:srgbClr>
                  </a:outerShdw>
                </a:effectLst>
                <a:latin typeface="Comic Sans MS" pitchFamily="66" charset="0"/>
              </a:rPr>
              <a:t>A</a:t>
            </a:r>
            <a:r>
              <a:rPr lang="tr-TR" sz="28700" b="1" cap="none" spc="0" dirty="0" smtClean="0">
                <a:ln w="11430">
                  <a:solidFill>
                    <a:srgbClr val="00B0F0"/>
                  </a:solidFill>
                </a:ln>
                <a:solidFill>
                  <a:srgbClr val="00B0F0"/>
                </a:solidFill>
                <a:effectLst>
                  <a:outerShdw blurRad="50800" dist="39000" dir="5460000" algn="tl">
                    <a:srgbClr val="000000">
                      <a:alpha val="38000"/>
                    </a:srgbClr>
                  </a:outerShdw>
                </a:effectLst>
                <a:latin typeface="Comic Sans MS" pitchFamily="66" charset="0"/>
              </a:rPr>
              <a:t>L</a:t>
            </a:r>
            <a:r>
              <a:rPr lang="tr-TR" sz="28700" b="1" cap="none" spc="0" dirty="0" smtClean="0">
                <a:ln w="11430">
                  <a:solidFill>
                    <a:srgbClr val="00B050"/>
                  </a:solidFill>
                </a:ln>
                <a:solidFill>
                  <a:srgbClr val="00B050"/>
                </a:solidFill>
                <a:effectLst>
                  <a:outerShdw blurRad="50800" dist="39000" dir="5460000" algn="tl">
                    <a:srgbClr val="000000">
                      <a:alpha val="38000"/>
                    </a:srgbClr>
                  </a:outerShdw>
                </a:effectLst>
                <a:latin typeface="Comic Sans MS" pitchFamily="66" charset="0"/>
              </a:rPr>
              <a:t>O</a:t>
            </a:r>
            <a:r>
              <a:rPr lang="tr-TR" sz="28700" b="1" cap="none" spc="0" dirty="0" smtClean="0">
                <a:ln w="11430">
                  <a:solidFill>
                    <a:srgbClr val="FF0066"/>
                  </a:solidFill>
                </a:ln>
                <a:solidFill>
                  <a:srgbClr val="FF0066"/>
                </a:solidFill>
                <a:effectLst>
                  <a:outerShdw blurRad="50800" dist="39000" dir="5460000" algn="tl">
                    <a:srgbClr val="000000">
                      <a:alpha val="38000"/>
                    </a:srgbClr>
                  </a:outerShdw>
                </a:effectLst>
                <a:latin typeface="Comic Sans MS" pitchFamily="66" charset="0"/>
              </a:rPr>
              <a:t>N</a:t>
            </a:r>
            <a:r>
              <a:rPr lang="tr-TR" sz="28700" b="1" cap="none" spc="0" dirty="0" smtClean="0">
                <a:ln w="11430">
                  <a:solidFill>
                    <a:srgbClr val="0070C0"/>
                  </a:solidFill>
                </a:ln>
                <a:solidFill>
                  <a:schemeClr val="accent1">
                    <a:lumMod val="75000"/>
                  </a:schemeClr>
                </a:solidFill>
                <a:effectLst>
                  <a:outerShdw blurRad="50800" dist="39000" dir="5460000" algn="tl">
                    <a:srgbClr val="000000">
                      <a:alpha val="38000"/>
                    </a:srgbClr>
                  </a:outerShdw>
                </a:effectLst>
                <a:latin typeface="Comic Sans MS" pitchFamily="66" charset="0"/>
              </a:rPr>
              <a:t>U</a:t>
            </a:r>
            <a:r>
              <a:rPr lang="tr-TR" sz="28700" b="1" cap="none" spc="0" dirty="0" smtClean="0">
                <a:ln w="11430">
                  <a:solidFill>
                    <a:srgbClr val="FFFF00"/>
                  </a:solidFill>
                </a:ln>
                <a:solidFill>
                  <a:srgbClr val="FFFF00"/>
                </a:solidFill>
                <a:effectLst>
                  <a:outerShdw blurRad="50800" dist="39000" dir="5460000" algn="tl">
                    <a:srgbClr val="000000">
                      <a:alpha val="38000"/>
                    </a:srgbClr>
                  </a:outerShdw>
                </a:effectLst>
                <a:latin typeface="Comic Sans MS" pitchFamily="66" charset="0"/>
              </a:rPr>
              <a:t>M</a:t>
            </a:r>
            <a:r>
              <a:rPr lang="tr-TR" sz="287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Comic Sans MS" pitchFamily="66" charset="0"/>
              </a:rPr>
              <a:t> </a:t>
            </a:r>
          </a:p>
          <a:p>
            <a:pPr algn="ctr"/>
            <a:r>
              <a:rPr lang="tr-TR" sz="199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Comic Sans MS" pitchFamily="66" charset="0"/>
              </a:rPr>
              <a:t>             </a:t>
            </a:r>
            <a:r>
              <a:rPr lang="tr-TR" sz="28700" b="1" cap="none" spc="0" dirty="0" smtClean="0">
                <a:ln w="11430">
                  <a:solidFill>
                    <a:srgbClr val="0070C0"/>
                  </a:solidFill>
                </a:ln>
                <a:solidFill>
                  <a:srgbClr val="0070C0"/>
                </a:solidFill>
                <a:effectLst>
                  <a:outerShdw blurRad="50800" dist="39000" dir="5460000" algn="tl">
                    <a:srgbClr val="000000">
                      <a:alpha val="38000"/>
                    </a:srgbClr>
                  </a:outerShdw>
                </a:effectLst>
                <a:latin typeface="Comic Sans MS" pitchFamily="66" charset="0"/>
              </a:rPr>
              <a:t>O</a:t>
            </a:r>
            <a:r>
              <a:rPr lang="tr-TR" sz="287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Comic Sans MS" pitchFamily="66" charset="0"/>
              </a:rPr>
              <a:t>K</a:t>
            </a:r>
            <a:r>
              <a:rPr lang="tr-TR" sz="28700" b="1" cap="none" spc="0" dirty="0" smtClean="0">
                <a:ln w="11430">
                  <a:solidFill>
                    <a:srgbClr val="FFFF00"/>
                  </a:solidFill>
                </a:ln>
                <a:solidFill>
                  <a:srgbClr val="FFFF00"/>
                </a:solidFill>
                <a:effectLst>
                  <a:outerShdw blurRad="50800" dist="39000" dir="5460000" algn="tl">
                    <a:srgbClr val="000000">
                      <a:alpha val="38000"/>
                    </a:srgbClr>
                  </a:outerShdw>
                </a:effectLst>
                <a:latin typeface="Comic Sans MS" pitchFamily="66" charset="0"/>
              </a:rPr>
              <a:t>U</a:t>
            </a:r>
            <a:r>
              <a:rPr lang="tr-TR" sz="28700" b="1" cap="none" spc="0" dirty="0" smtClean="0">
                <a:ln w="11430">
                  <a:solidFill>
                    <a:srgbClr val="92D050"/>
                  </a:solidFill>
                </a:ln>
                <a:solidFill>
                  <a:srgbClr val="00B050"/>
                </a:solidFill>
                <a:effectLst>
                  <a:outerShdw blurRad="50800" dist="39000" dir="5460000" algn="tl">
                    <a:srgbClr val="000000">
                      <a:alpha val="38000"/>
                    </a:srgbClr>
                  </a:outerShdw>
                </a:effectLst>
                <a:latin typeface="Comic Sans MS" pitchFamily="66" charset="0"/>
              </a:rPr>
              <a:t>M</a:t>
            </a:r>
            <a:r>
              <a:rPr lang="tr-TR" sz="28700" b="1" cap="none" spc="0" dirty="0" smtClean="0">
                <a:ln w="11430">
                  <a:solidFill>
                    <a:srgbClr val="9933FF"/>
                  </a:solidFill>
                </a:ln>
                <a:solidFill>
                  <a:srgbClr val="9933FF"/>
                </a:solidFill>
                <a:effectLst>
                  <a:outerShdw blurRad="50800" dist="39000" dir="5460000" algn="tl">
                    <a:srgbClr val="000000">
                      <a:alpha val="38000"/>
                    </a:srgbClr>
                  </a:outerShdw>
                </a:effectLst>
                <a:latin typeface="Comic Sans MS" pitchFamily="66" charset="0"/>
              </a:rPr>
              <a:t>A</a:t>
            </a:r>
            <a:r>
              <a:rPr lang="tr-TR" sz="287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Comic Sans MS" pitchFamily="66" charset="0"/>
              </a:rPr>
              <a:t> </a:t>
            </a:r>
            <a:r>
              <a:rPr lang="tr-TR" sz="28700" b="1" cap="none" spc="0" dirty="0" smtClean="0">
                <a:ln w="11430">
                  <a:solidFill>
                    <a:srgbClr val="FFFF00"/>
                  </a:solidFill>
                </a:ln>
                <a:solidFill>
                  <a:srgbClr val="FFFF00"/>
                </a:solidFill>
                <a:effectLst>
                  <a:outerShdw blurRad="50800" dist="39000" dir="5460000" algn="tl">
                    <a:srgbClr val="000000">
                      <a:alpha val="38000"/>
                    </a:srgbClr>
                  </a:outerShdw>
                </a:effectLst>
                <a:latin typeface="Comic Sans MS" pitchFamily="66" charset="0"/>
              </a:rPr>
              <a:t>–</a:t>
            </a:r>
            <a:r>
              <a:rPr lang="tr-TR" sz="287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Comic Sans MS" pitchFamily="66" charset="0"/>
              </a:rPr>
              <a:t> A</a:t>
            </a:r>
            <a:r>
              <a:rPr lang="tr-TR" sz="28700" b="1" cap="none" spc="0" dirty="0" smtClean="0">
                <a:ln w="11430">
                  <a:solidFill>
                    <a:srgbClr val="66CCFF"/>
                  </a:solidFill>
                </a:ln>
                <a:solidFill>
                  <a:srgbClr val="66CCFF"/>
                </a:solidFill>
                <a:effectLst>
                  <a:outerShdw blurRad="50800" dist="39000" dir="5460000" algn="tl">
                    <a:srgbClr val="000000">
                      <a:alpha val="38000"/>
                    </a:srgbClr>
                  </a:outerShdw>
                </a:effectLst>
                <a:latin typeface="Comic Sans MS" pitchFamily="66" charset="0"/>
              </a:rPr>
              <a:t>N</a:t>
            </a:r>
            <a:r>
              <a:rPr lang="tr-TR" sz="28700" b="1" cap="none" spc="0" dirty="0" smtClean="0">
                <a:ln w="11430">
                  <a:solidFill>
                    <a:srgbClr val="FF6699"/>
                  </a:solidFill>
                </a:ln>
                <a:solidFill>
                  <a:srgbClr val="FF6699"/>
                </a:solidFill>
                <a:effectLst>
                  <a:outerShdw blurRad="50800" dist="39000" dir="5460000" algn="tl">
                    <a:srgbClr val="000000">
                      <a:alpha val="38000"/>
                    </a:srgbClr>
                  </a:outerShdw>
                </a:effectLst>
                <a:latin typeface="Comic Sans MS" pitchFamily="66" charset="0"/>
              </a:rPr>
              <a:t>L</a:t>
            </a:r>
            <a:r>
              <a:rPr lang="tr-TR" sz="28700" b="1" cap="none" spc="0" dirty="0" smtClean="0">
                <a:ln w="11430">
                  <a:solidFill>
                    <a:srgbClr val="66FF33"/>
                  </a:solidFill>
                </a:ln>
                <a:solidFill>
                  <a:srgbClr val="66FF33"/>
                </a:solidFill>
                <a:effectLst>
                  <a:outerShdw blurRad="50800" dist="39000" dir="5460000" algn="tl">
                    <a:srgbClr val="000000">
                      <a:alpha val="38000"/>
                    </a:srgbClr>
                  </a:outerShdw>
                </a:effectLst>
                <a:latin typeface="Comic Sans MS" pitchFamily="66" charset="0"/>
              </a:rPr>
              <a:t>A</a:t>
            </a:r>
            <a:r>
              <a:rPr lang="tr-TR" sz="28700" b="1" cap="none" spc="0" dirty="0" smtClean="0">
                <a:ln w="11430">
                  <a:solidFill>
                    <a:srgbClr val="FF6600"/>
                  </a:solidFill>
                </a:ln>
                <a:solidFill>
                  <a:srgbClr val="FF6600"/>
                </a:solidFill>
                <a:effectLst>
                  <a:outerShdw blurRad="50800" dist="39000" dir="5460000" algn="tl">
                    <a:srgbClr val="000000">
                      <a:alpha val="38000"/>
                    </a:srgbClr>
                  </a:outerShdw>
                </a:effectLst>
                <a:latin typeface="Comic Sans MS" pitchFamily="66" charset="0"/>
              </a:rPr>
              <a:t>M</a:t>
            </a:r>
            <a:r>
              <a:rPr lang="tr-TR" sz="28700" b="1" cap="none" spc="0" dirty="0" smtClean="0">
                <a:ln w="11430">
                  <a:solidFill>
                    <a:srgbClr val="CC66FF"/>
                  </a:solidFill>
                </a:ln>
                <a:solidFill>
                  <a:srgbClr val="CC66FF"/>
                </a:solidFill>
                <a:effectLst>
                  <a:outerShdw blurRad="50800" dist="39000" dir="5460000" algn="tl">
                    <a:srgbClr val="000000">
                      <a:alpha val="38000"/>
                    </a:srgbClr>
                  </a:outerShdw>
                </a:effectLst>
                <a:latin typeface="Comic Sans MS" pitchFamily="66" charset="0"/>
              </a:rPr>
              <a:t>A</a:t>
            </a:r>
            <a:r>
              <a:rPr lang="tr-TR" sz="287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Comic Sans MS" pitchFamily="66" charset="0"/>
              </a:rPr>
              <a:t> </a:t>
            </a:r>
            <a:endParaRPr lang="tr-TR" sz="199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4"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31216" y="355928"/>
            <a:ext cx="1133159" cy="1556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47664" y="3212975"/>
            <a:ext cx="1133159" cy="1556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84368" y="4831737"/>
            <a:ext cx="1133159" cy="1556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3410980">
            <a:off x="394705" y="4953493"/>
            <a:ext cx="1133159" cy="1556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08699" y="3130818"/>
            <a:ext cx="1133159" cy="1556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1520" y="3505595"/>
            <a:ext cx="1133159" cy="1556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75540" y="5025301"/>
            <a:ext cx="1133159" cy="1556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60475433"/>
      </p:ext>
    </p:extLst>
  </p:cSld>
  <p:clrMapOvr>
    <a:masterClrMapping/>
  </p:clrMapOvr>
  <mc:AlternateContent xmlns:mc="http://schemas.openxmlformats.org/markup-compatibility/2006" xmlns:p14="http://schemas.microsoft.com/office/powerpoint/2010/main">
    <mc:Choice Requires="p14">
      <p:transition spd="slow" p14:dur="1200">
        <p14:prism/>
        <p:sndAc>
          <p:stSnd>
            <p:snd r:embed="rId2" name="camera.wav"/>
          </p:stSnd>
        </p:sndAc>
      </p:transition>
    </mc:Choice>
    <mc:Fallback xmlns="">
      <p:transition spd="slow">
        <p:fade/>
        <p:sndAc>
          <p:stSnd>
            <p:snd r:embed="rId6" name="camera.wav"/>
          </p:stSnd>
        </p:sndAc>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539552" y="260648"/>
            <a:ext cx="8964488" cy="6219138"/>
          </a:xfrm>
          <a:prstGeom prst="rect">
            <a:avLst/>
          </a:prstGeom>
        </p:spPr>
        <p:txBody>
          <a:bodyPr wrap="square">
            <a:spAutoFit/>
          </a:bodyPr>
          <a:lstStyle/>
          <a:p>
            <a:pPr>
              <a:lnSpc>
                <a:spcPct val="115000"/>
              </a:lnSpc>
              <a:spcAft>
                <a:spcPts val="1000"/>
              </a:spcAft>
            </a:pPr>
            <a:r>
              <a:rPr lang="tr-TR" dirty="0" smtClean="0">
                <a:effectLst/>
                <a:latin typeface="Hand writing Mutlu"/>
                <a:ea typeface="Calibri"/>
                <a:cs typeface="Times New Roman"/>
              </a:rPr>
              <a:t>12-Baloncunun kişiliği sizce nasıldır?</a:t>
            </a:r>
            <a:endParaRPr lang="tr-TR" sz="1200" dirty="0">
              <a:ea typeface="Calibri"/>
              <a:cs typeface="Times New Roman"/>
            </a:endParaRPr>
          </a:p>
          <a:p>
            <a:pPr>
              <a:lnSpc>
                <a:spcPct val="115000"/>
              </a:lnSpc>
              <a:spcAft>
                <a:spcPts val="1000"/>
              </a:spcAft>
            </a:pPr>
            <a:r>
              <a:rPr lang="tr-TR" dirty="0" smtClean="0">
                <a:effectLst/>
                <a:latin typeface="Times New Roman"/>
                <a:ea typeface="Calibri"/>
                <a:cs typeface="Times New Roman"/>
              </a:rPr>
              <a:t>…………………………………………………………………………………</a:t>
            </a:r>
            <a:endParaRPr lang="tr-TR" sz="1200" dirty="0">
              <a:ea typeface="Calibri"/>
              <a:cs typeface="Times New Roman"/>
            </a:endParaRPr>
          </a:p>
          <a:p>
            <a:pPr>
              <a:lnSpc>
                <a:spcPct val="115000"/>
              </a:lnSpc>
              <a:spcAft>
                <a:spcPts val="1000"/>
              </a:spcAft>
            </a:pPr>
            <a:r>
              <a:rPr lang="tr-TR" dirty="0" smtClean="0">
                <a:effectLst/>
                <a:latin typeface="Times New Roman"/>
                <a:ea typeface="Calibri"/>
                <a:cs typeface="Times New Roman"/>
              </a:rPr>
              <a:t>…………………………………………………………………………………</a:t>
            </a:r>
            <a:endParaRPr lang="tr-TR" sz="1200" dirty="0">
              <a:ea typeface="Calibri"/>
              <a:cs typeface="Times New Roman"/>
            </a:endParaRPr>
          </a:p>
          <a:p>
            <a:pPr>
              <a:lnSpc>
                <a:spcPct val="115000"/>
              </a:lnSpc>
              <a:spcAft>
                <a:spcPts val="1000"/>
              </a:spcAft>
            </a:pPr>
            <a:r>
              <a:rPr lang="tr-TR" dirty="0" smtClean="0">
                <a:effectLst/>
                <a:latin typeface="Hand writing Mutlu"/>
                <a:ea typeface="Calibri"/>
                <a:cs typeface="Times New Roman"/>
              </a:rPr>
              <a:t>13-Siz baloncunun yerinde olsaydınız ne yapardınız?</a:t>
            </a:r>
            <a:endParaRPr lang="tr-TR" sz="1200" dirty="0">
              <a:ea typeface="Calibri"/>
              <a:cs typeface="Times New Roman"/>
            </a:endParaRPr>
          </a:p>
          <a:p>
            <a:pPr>
              <a:lnSpc>
                <a:spcPct val="115000"/>
              </a:lnSpc>
              <a:spcAft>
                <a:spcPts val="1000"/>
              </a:spcAft>
            </a:pPr>
            <a:r>
              <a:rPr lang="tr-TR" dirty="0" smtClean="0">
                <a:effectLst/>
                <a:latin typeface="Times New Roman"/>
                <a:ea typeface="Calibri"/>
                <a:cs typeface="Times New Roman"/>
              </a:rPr>
              <a:t>…………………………………………………………………………………</a:t>
            </a:r>
            <a:endParaRPr lang="tr-TR" sz="1200" dirty="0">
              <a:ea typeface="Calibri"/>
              <a:cs typeface="Times New Roman"/>
            </a:endParaRPr>
          </a:p>
          <a:p>
            <a:pPr>
              <a:lnSpc>
                <a:spcPct val="115000"/>
              </a:lnSpc>
              <a:spcAft>
                <a:spcPts val="1000"/>
              </a:spcAft>
            </a:pPr>
            <a:r>
              <a:rPr lang="tr-TR" dirty="0" smtClean="0">
                <a:effectLst/>
                <a:latin typeface="Times New Roman"/>
                <a:ea typeface="Calibri"/>
                <a:cs typeface="Times New Roman"/>
              </a:rPr>
              <a:t>…………………………………………………………………………………</a:t>
            </a:r>
            <a:endParaRPr lang="tr-TR" sz="1200" dirty="0">
              <a:ea typeface="Calibri"/>
              <a:cs typeface="Times New Roman"/>
            </a:endParaRPr>
          </a:p>
          <a:p>
            <a:pPr>
              <a:lnSpc>
                <a:spcPct val="115000"/>
              </a:lnSpc>
              <a:spcAft>
                <a:spcPts val="1000"/>
              </a:spcAft>
            </a:pPr>
            <a:r>
              <a:rPr lang="tr-TR" dirty="0" smtClean="0">
                <a:effectLst/>
                <a:latin typeface="Hand writing Mutlu"/>
                <a:ea typeface="Calibri"/>
                <a:cs typeface="Times New Roman"/>
              </a:rPr>
              <a:t>14-Siz çocuğun yerinde olsaydınız ne yapardınız?</a:t>
            </a:r>
            <a:endParaRPr lang="tr-TR" sz="1200" dirty="0">
              <a:ea typeface="Calibri"/>
              <a:cs typeface="Times New Roman"/>
            </a:endParaRPr>
          </a:p>
          <a:p>
            <a:pPr>
              <a:lnSpc>
                <a:spcPct val="115000"/>
              </a:lnSpc>
              <a:spcAft>
                <a:spcPts val="1000"/>
              </a:spcAft>
            </a:pPr>
            <a:r>
              <a:rPr lang="tr-TR" dirty="0" smtClean="0">
                <a:effectLst/>
                <a:latin typeface="Times New Roman"/>
                <a:ea typeface="Calibri"/>
                <a:cs typeface="Times New Roman"/>
              </a:rPr>
              <a:t>…………………………………………………………………………………</a:t>
            </a:r>
            <a:endParaRPr lang="tr-TR" sz="1200" dirty="0">
              <a:ea typeface="Calibri"/>
              <a:cs typeface="Times New Roman"/>
            </a:endParaRPr>
          </a:p>
          <a:p>
            <a:pPr>
              <a:lnSpc>
                <a:spcPct val="115000"/>
              </a:lnSpc>
              <a:spcAft>
                <a:spcPts val="1000"/>
              </a:spcAft>
            </a:pPr>
            <a:r>
              <a:rPr lang="tr-TR" dirty="0" smtClean="0">
                <a:effectLst/>
                <a:latin typeface="Times New Roman"/>
                <a:ea typeface="Calibri"/>
                <a:cs typeface="Times New Roman"/>
              </a:rPr>
              <a:t>…………………………………………………………………………………</a:t>
            </a:r>
            <a:endParaRPr lang="tr-TR" sz="1200" dirty="0">
              <a:ea typeface="Calibri"/>
              <a:cs typeface="Times New Roman"/>
            </a:endParaRPr>
          </a:p>
          <a:p>
            <a:pPr>
              <a:lnSpc>
                <a:spcPct val="115000"/>
              </a:lnSpc>
              <a:spcAft>
                <a:spcPts val="1000"/>
              </a:spcAft>
            </a:pPr>
            <a:r>
              <a:rPr lang="tr-TR" dirty="0" smtClean="0">
                <a:effectLst/>
                <a:latin typeface="Hand writing Mutlu"/>
                <a:ea typeface="Calibri"/>
                <a:cs typeface="Times New Roman"/>
              </a:rPr>
              <a:t>15-Metnin ana duygusu nedir?</a:t>
            </a:r>
            <a:endParaRPr lang="tr-TR" sz="1200" dirty="0">
              <a:ea typeface="Calibri"/>
              <a:cs typeface="Times New Roman"/>
            </a:endParaRPr>
          </a:p>
          <a:p>
            <a:pPr>
              <a:lnSpc>
                <a:spcPct val="115000"/>
              </a:lnSpc>
              <a:spcAft>
                <a:spcPts val="1000"/>
              </a:spcAft>
            </a:pPr>
            <a:r>
              <a:rPr lang="tr-TR" dirty="0" smtClean="0">
                <a:effectLst/>
                <a:latin typeface="Times New Roman"/>
                <a:ea typeface="Calibri"/>
                <a:cs typeface="Times New Roman"/>
              </a:rPr>
              <a:t>…………………………………………………………………………………</a:t>
            </a:r>
            <a:endParaRPr lang="tr-TR" sz="1200" dirty="0">
              <a:ea typeface="Calibri"/>
              <a:cs typeface="Times New Roman"/>
            </a:endParaRPr>
          </a:p>
          <a:p>
            <a:pPr>
              <a:lnSpc>
                <a:spcPct val="115000"/>
              </a:lnSpc>
              <a:spcAft>
                <a:spcPts val="1000"/>
              </a:spcAft>
            </a:pPr>
            <a:r>
              <a:rPr lang="tr-TR" dirty="0" smtClean="0">
                <a:effectLst/>
                <a:latin typeface="Times New Roman"/>
                <a:ea typeface="Calibri"/>
                <a:cs typeface="Times New Roman"/>
              </a:rPr>
              <a:t>…………………………………………………………………………………</a:t>
            </a:r>
            <a:endParaRPr lang="tr-TR" sz="1200" dirty="0">
              <a:ea typeface="Calibri"/>
              <a:cs typeface="Times New Roman"/>
            </a:endParaRPr>
          </a:p>
          <a:p>
            <a:pPr>
              <a:lnSpc>
                <a:spcPct val="115000"/>
              </a:lnSpc>
              <a:spcAft>
                <a:spcPts val="1000"/>
              </a:spcAft>
            </a:pPr>
            <a:r>
              <a:rPr lang="tr-TR" dirty="0" smtClean="0">
                <a:effectLst/>
                <a:latin typeface="Hand writing Mutlu"/>
                <a:ea typeface="Calibri"/>
                <a:cs typeface="Times New Roman"/>
              </a:rPr>
              <a:t>16-Bu metne bir başlık da siz bulunuz. </a:t>
            </a:r>
            <a:endParaRPr lang="tr-TR" sz="1200" dirty="0">
              <a:ea typeface="Calibri"/>
              <a:cs typeface="Times New Roman"/>
            </a:endParaRPr>
          </a:p>
          <a:p>
            <a:pPr>
              <a:lnSpc>
                <a:spcPct val="115000"/>
              </a:lnSpc>
              <a:spcAft>
                <a:spcPts val="1000"/>
              </a:spcAft>
            </a:pPr>
            <a:r>
              <a:rPr lang="tr-TR" dirty="0" smtClean="0">
                <a:effectLst/>
                <a:latin typeface="Times New Roman"/>
                <a:ea typeface="Calibri"/>
                <a:cs typeface="Times New Roman"/>
              </a:rPr>
              <a:t>…………………………………………………………</a:t>
            </a:r>
            <a:endParaRPr lang="tr-TR" sz="1200" dirty="0">
              <a:ea typeface="Calibri"/>
              <a:cs typeface="Times New Roman"/>
            </a:endParaRPr>
          </a:p>
        </p:txBody>
      </p:sp>
      <p:pic>
        <p:nvPicPr>
          <p:cNvPr id="4098" name="Picture 2" descr="http://www.balonbuketi.com/jumbo_balon_imala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78893" y="257703"/>
            <a:ext cx="1272672" cy="14847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292689"/>
      </p:ext>
    </p:extLst>
  </p:cSld>
  <p:clrMapOvr>
    <a:masterClrMapping/>
  </p:clrMapOvr>
  <mc:AlternateContent xmlns:mc="http://schemas.openxmlformats.org/markup-compatibility/2006" xmlns:p14="http://schemas.microsoft.com/office/powerpoint/2010/main">
    <mc:Choice Requires="p14">
      <p:transition spd="slow" p14:dur="1200">
        <p14:prism/>
        <p:sndAc>
          <p:stSnd>
            <p:snd r:embed="rId2" name="camera.wav"/>
          </p:stSnd>
        </p:sndAc>
      </p:transition>
    </mc:Choice>
    <mc:Fallback xmlns="">
      <p:transition spd="slow">
        <p:fade/>
        <p:sndAc>
          <p:stSnd>
            <p:snd r:embed="rId4" name="camera.wav"/>
          </p:stSnd>
        </p:sndAc>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7000" b="-17000"/>
          </a:stretch>
        </a:blipFill>
        <a:effectLst/>
      </p:bgPr>
    </p:bg>
    <p:spTree>
      <p:nvGrpSpPr>
        <p:cNvPr id="1" name=""/>
        <p:cNvGrpSpPr/>
        <p:nvPr/>
      </p:nvGrpSpPr>
      <p:grpSpPr>
        <a:xfrm>
          <a:off x="0" y="0"/>
          <a:ext cx="0" cy="0"/>
          <a:chOff x="0" y="0"/>
          <a:chExt cx="0" cy="0"/>
        </a:xfrm>
      </p:grpSpPr>
      <p:sp>
        <p:nvSpPr>
          <p:cNvPr id="4" name="Dikdörtgen 3"/>
          <p:cNvSpPr/>
          <p:nvPr/>
        </p:nvSpPr>
        <p:spPr>
          <a:xfrm>
            <a:off x="467544" y="116632"/>
            <a:ext cx="8424936" cy="6299160"/>
          </a:xfrm>
          <a:prstGeom prst="rect">
            <a:avLst/>
          </a:prstGeom>
        </p:spPr>
        <p:txBody>
          <a:bodyPr wrap="square">
            <a:spAutoFit/>
          </a:bodyPr>
          <a:lstStyle/>
          <a:p>
            <a:pPr>
              <a:lnSpc>
                <a:spcPct val="115000"/>
              </a:lnSpc>
              <a:spcAft>
                <a:spcPts val="1000"/>
              </a:spcAft>
            </a:pPr>
            <a:r>
              <a:rPr lang="tr-TR" sz="2000" b="1" dirty="0" smtClean="0">
                <a:solidFill>
                  <a:schemeClr val="bg1"/>
                </a:solidFill>
                <a:effectLst/>
                <a:latin typeface="Hand writing Mutlu"/>
                <a:ea typeface="Calibri"/>
                <a:cs typeface="Times New Roman"/>
              </a:rPr>
              <a:t>                           BALONUM</a:t>
            </a:r>
            <a:endParaRPr lang="tr-TR" sz="1400" dirty="0">
              <a:solidFill>
                <a:schemeClr val="bg1"/>
              </a:solidFill>
              <a:ea typeface="Calibri"/>
              <a:cs typeface="Times New Roman"/>
            </a:endParaRPr>
          </a:p>
          <a:p>
            <a:pPr indent="449580">
              <a:lnSpc>
                <a:spcPct val="115000"/>
              </a:lnSpc>
              <a:spcAft>
                <a:spcPts val="1000"/>
              </a:spcAft>
            </a:pPr>
            <a:r>
              <a:rPr lang="tr-TR" sz="2000" dirty="0" smtClean="0">
                <a:solidFill>
                  <a:schemeClr val="bg1"/>
                </a:solidFill>
                <a:effectLst/>
                <a:latin typeface="Hand writing Mutlu"/>
                <a:ea typeface="Calibri"/>
                <a:cs typeface="Times New Roman"/>
              </a:rPr>
              <a:t>Küçük çocuk, baloncuyu büyülenmiş gibi takip ederken, şaşkınlığını gizleyemiyordu. Onu hayrete düşüren şey, "Bizim eve bile sığmaz" dediği o güzelim balonların adamı nasıl havaya kaldırmadığı idi.</a:t>
            </a:r>
            <a:endParaRPr lang="tr-TR" sz="1400" dirty="0">
              <a:solidFill>
                <a:schemeClr val="bg1"/>
              </a:solidFill>
              <a:ea typeface="Calibri"/>
              <a:cs typeface="Times New Roman"/>
            </a:endParaRPr>
          </a:p>
          <a:p>
            <a:pPr indent="449580">
              <a:lnSpc>
                <a:spcPct val="115000"/>
              </a:lnSpc>
              <a:spcAft>
                <a:spcPts val="1000"/>
              </a:spcAft>
            </a:pPr>
            <a:r>
              <a:rPr lang="tr-TR" sz="2000" dirty="0" smtClean="0">
                <a:solidFill>
                  <a:schemeClr val="bg1"/>
                </a:solidFill>
                <a:effectLst/>
                <a:latin typeface="Hand writing Mutlu"/>
                <a:ea typeface="Calibri"/>
                <a:cs typeface="Times New Roman"/>
              </a:rPr>
              <a:t>Baloncu dinlenmek için durakladığında o da duruyor ve sonra yine takibe koyuluyordu. Bir ara adamın kendisine baktığını fark ederek ona doğru yaklaştı ve bütün cesaretini toplayarak:</a:t>
            </a:r>
            <a:endParaRPr lang="tr-TR" sz="1400" dirty="0">
              <a:solidFill>
                <a:schemeClr val="bg1"/>
              </a:solidFill>
              <a:ea typeface="Calibri"/>
              <a:cs typeface="Times New Roman"/>
            </a:endParaRPr>
          </a:p>
          <a:p>
            <a:pPr>
              <a:lnSpc>
                <a:spcPct val="115000"/>
              </a:lnSpc>
              <a:spcAft>
                <a:spcPts val="1000"/>
              </a:spcAft>
            </a:pPr>
            <a:r>
              <a:rPr lang="tr-TR" sz="2000" dirty="0" smtClean="0">
                <a:solidFill>
                  <a:schemeClr val="bg1"/>
                </a:solidFill>
                <a:effectLst/>
                <a:latin typeface="Hand writing Mutlu"/>
                <a:ea typeface="Calibri"/>
                <a:cs typeface="Times New Roman"/>
              </a:rPr>
              <a:t>-Baloncu amca, dedi. Biliyor musun benim hiç balonum olmadı.</a:t>
            </a:r>
            <a:endParaRPr lang="tr-TR" sz="1400" dirty="0">
              <a:solidFill>
                <a:schemeClr val="bg1"/>
              </a:solidFill>
              <a:ea typeface="Calibri"/>
              <a:cs typeface="Times New Roman"/>
            </a:endParaRPr>
          </a:p>
          <a:p>
            <a:pPr>
              <a:lnSpc>
                <a:spcPct val="115000"/>
              </a:lnSpc>
              <a:spcAft>
                <a:spcPts val="1000"/>
              </a:spcAft>
            </a:pPr>
            <a:r>
              <a:rPr lang="tr-TR" sz="2000" dirty="0" smtClean="0">
                <a:solidFill>
                  <a:schemeClr val="bg1"/>
                </a:solidFill>
                <a:effectLst/>
                <a:latin typeface="Hand writing Mutlu"/>
                <a:ea typeface="Calibri"/>
                <a:cs typeface="Times New Roman"/>
              </a:rPr>
              <a:t>Adam çocuğu söyle bir süzdükten sonra:</a:t>
            </a:r>
            <a:endParaRPr lang="tr-TR" sz="1400" dirty="0">
              <a:solidFill>
                <a:schemeClr val="bg1"/>
              </a:solidFill>
              <a:ea typeface="Calibri"/>
              <a:cs typeface="Times New Roman"/>
            </a:endParaRPr>
          </a:p>
          <a:p>
            <a:pPr>
              <a:lnSpc>
                <a:spcPct val="115000"/>
              </a:lnSpc>
              <a:spcAft>
                <a:spcPts val="1000"/>
              </a:spcAft>
            </a:pPr>
            <a:r>
              <a:rPr lang="tr-TR" sz="2000" dirty="0" smtClean="0">
                <a:solidFill>
                  <a:schemeClr val="bg1"/>
                </a:solidFill>
                <a:effectLst/>
                <a:latin typeface="Hand writing Mutlu"/>
                <a:ea typeface="Calibri"/>
                <a:cs typeface="Times New Roman"/>
              </a:rPr>
              <a:t>-Paran var mı? diye sordu. Sen onu söyle.</a:t>
            </a:r>
            <a:endParaRPr lang="tr-TR" sz="1400" dirty="0">
              <a:solidFill>
                <a:schemeClr val="bg1"/>
              </a:solidFill>
              <a:ea typeface="Calibri"/>
              <a:cs typeface="Times New Roman"/>
            </a:endParaRPr>
          </a:p>
          <a:p>
            <a:pPr>
              <a:lnSpc>
                <a:spcPct val="115000"/>
              </a:lnSpc>
              <a:spcAft>
                <a:spcPts val="1000"/>
              </a:spcAft>
            </a:pPr>
            <a:r>
              <a:rPr lang="tr-TR" sz="2000" dirty="0" smtClean="0">
                <a:solidFill>
                  <a:schemeClr val="bg1"/>
                </a:solidFill>
                <a:effectLst/>
                <a:latin typeface="Hand writing Mutlu"/>
                <a:ea typeface="Calibri"/>
                <a:cs typeface="Times New Roman"/>
              </a:rPr>
              <a:t>-Bayramda vardı, diye atıldı çocuk, önümüzdeki bayram yine olacak.</a:t>
            </a:r>
            <a:endParaRPr lang="tr-TR" sz="1400" dirty="0">
              <a:solidFill>
                <a:schemeClr val="bg1"/>
              </a:solidFill>
              <a:ea typeface="Calibri"/>
              <a:cs typeface="Times New Roman"/>
            </a:endParaRPr>
          </a:p>
          <a:p>
            <a:pPr>
              <a:lnSpc>
                <a:spcPct val="115000"/>
              </a:lnSpc>
              <a:spcAft>
                <a:spcPts val="1000"/>
              </a:spcAft>
            </a:pPr>
            <a:r>
              <a:rPr lang="tr-TR" sz="2000" dirty="0" smtClean="0">
                <a:solidFill>
                  <a:schemeClr val="bg1"/>
                </a:solidFill>
                <a:effectLst/>
                <a:latin typeface="Hand writing Mutlu"/>
                <a:ea typeface="Calibri"/>
                <a:cs typeface="Times New Roman"/>
              </a:rPr>
              <a:t>-Öyleyse bayramda gel, dedi adam. Acelem yok, ben beklerim. </a:t>
            </a:r>
            <a:endParaRPr lang="tr-TR" sz="1400" dirty="0">
              <a:solidFill>
                <a:schemeClr val="bg1"/>
              </a:solidFill>
              <a:ea typeface="Calibri"/>
              <a:cs typeface="Times New Roman"/>
            </a:endParaRPr>
          </a:p>
        </p:txBody>
      </p:sp>
    </p:spTree>
    <p:extLst>
      <p:ext uri="{BB962C8B-B14F-4D97-AF65-F5344CB8AC3E}">
        <p14:creationId xmlns:p14="http://schemas.microsoft.com/office/powerpoint/2010/main" val="876668931"/>
      </p:ext>
    </p:extLst>
  </p:cSld>
  <p:clrMapOvr>
    <a:masterClrMapping/>
  </p:clrMapOvr>
  <mc:AlternateContent xmlns:mc="http://schemas.openxmlformats.org/markup-compatibility/2006" xmlns:p14="http://schemas.microsoft.com/office/powerpoint/2010/main">
    <mc:Choice Requires="p14">
      <p:transition spd="slow" p14:dur="1200">
        <p14:prism/>
        <p:sndAc>
          <p:stSnd>
            <p:snd r:embed="rId2" name="camera.wav"/>
          </p:stSnd>
        </p:sndAc>
      </p:transition>
    </mc:Choice>
    <mc:Fallback xmlns="">
      <p:transition spd="slow">
        <p:fade/>
        <p:sndAc>
          <p:stSnd>
            <p:snd r:embed="rId4" name="camera.wav"/>
          </p:stSnd>
        </p:sndAc>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539552" y="56309"/>
            <a:ext cx="6120680" cy="6719788"/>
          </a:xfrm>
          <a:prstGeom prst="rect">
            <a:avLst/>
          </a:prstGeom>
        </p:spPr>
        <p:txBody>
          <a:bodyPr wrap="square">
            <a:spAutoFit/>
          </a:bodyPr>
          <a:lstStyle/>
          <a:p>
            <a:pPr indent="449580">
              <a:lnSpc>
                <a:spcPct val="115000"/>
              </a:lnSpc>
              <a:spcAft>
                <a:spcPts val="1000"/>
              </a:spcAft>
            </a:pPr>
            <a:r>
              <a:rPr lang="tr-TR" sz="2400" dirty="0" smtClean="0">
                <a:effectLst/>
                <a:latin typeface="Hand writing Mutlu"/>
                <a:ea typeface="Calibri"/>
                <a:cs typeface="Times New Roman"/>
              </a:rPr>
              <a:t>Çocuk sessizce geri döndü. O ana kadar balonlardan ayırmadığı gözleri dolu </a:t>
            </a:r>
            <a:r>
              <a:rPr lang="tr-TR" sz="2400" dirty="0" err="1" smtClean="0">
                <a:effectLst/>
                <a:latin typeface="Hand writing Mutlu"/>
                <a:ea typeface="Calibri"/>
                <a:cs typeface="Times New Roman"/>
              </a:rPr>
              <a:t>dolu</a:t>
            </a:r>
            <a:r>
              <a:rPr lang="tr-TR" sz="2400" dirty="0" smtClean="0">
                <a:effectLst/>
                <a:latin typeface="Hand writing Mutlu"/>
                <a:ea typeface="Calibri"/>
                <a:cs typeface="Times New Roman"/>
              </a:rPr>
              <a:t> olmuş, yürümeye bile mecali kalmamıştı. Bir kaç adım attıktan sonra elinde olmadan tekrar onlara baktığında, gördüklerine inanamadı.</a:t>
            </a:r>
            <a:endParaRPr lang="tr-TR" sz="1600" dirty="0">
              <a:ea typeface="Calibri"/>
              <a:cs typeface="Times New Roman"/>
            </a:endParaRPr>
          </a:p>
          <a:p>
            <a:pPr indent="449580">
              <a:lnSpc>
                <a:spcPct val="115000"/>
              </a:lnSpc>
              <a:spcAft>
                <a:spcPts val="1000"/>
              </a:spcAft>
            </a:pPr>
            <a:r>
              <a:rPr lang="tr-TR" sz="2400" dirty="0" smtClean="0">
                <a:effectLst/>
                <a:latin typeface="Hand writing Mutlu"/>
                <a:ea typeface="Calibri"/>
                <a:cs typeface="Times New Roman"/>
              </a:rPr>
              <a:t>Balonlar, her nasılsa adamın elinden kurtulmuş ve yol kenarındaki büyük bir akasya ağacının dallarına takılmıştı. Çocuk, olup bitenleri büyük bir merakla takip ederken, baloncu ona doğru dönerek:</a:t>
            </a:r>
            <a:endParaRPr lang="tr-TR" sz="1600" dirty="0">
              <a:ea typeface="Calibri"/>
              <a:cs typeface="Times New Roman"/>
            </a:endParaRPr>
          </a:p>
          <a:p>
            <a:pPr>
              <a:lnSpc>
                <a:spcPct val="115000"/>
              </a:lnSpc>
              <a:spcAft>
                <a:spcPts val="1000"/>
              </a:spcAft>
            </a:pPr>
            <a:r>
              <a:rPr lang="tr-TR" sz="2400" dirty="0" smtClean="0">
                <a:effectLst/>
                <a:latin typeface="Hand writing Mutlu"/>
                <a:ea typeface="Calibri"/>
                <a:cs typeface="Times New Roman"/>
              </a:rPr>
              <a:t>-Küçük, diye seslendi. Balonları ağaçtan kurtarırsan birini sana veririm. </a:t>
            </a:r>
            <a:endParaRPr lang="tr-TR" sz="1600" dirty="0">
              <a:ea typeface="Calibri"/>
              <a:cs typeface="Times New Roman"/>
            </a:endParaRPr>
          </a:p>
        </p:txBody>
      </p:sp>
      <p:pic>
        <p:nvPicPr>
          <p:cNvPr id="1028" name="Picture 4" descr="ballon 024 - BaLon Gifler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4209" y="805519"/>
            <a:ext cx="2737548" cy="44010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5721288"/>
      </p:ext>
    </p:extLst>
  </p:cSld>
  <p:clrMapOvr>
    <a:masterClrMapping/>
  </p:clrMapOvr>
  <mc:AlternateContent xmlns:mc="http://schemas.openxmlformats.org/markup-compatibility/2006" xmlns:p14="http://schemas.microsoft.com/office/powerpoint/2010/main">
    <mc:Choice Requires="p14">
      <p:transition spd="slow" p14:dur="1200">
        <p14:prism/>
        <p:sndAc>
          <p:stSnd>
            <p:snd r:embed="rId2" name="camera.wav"/>
          </p:stSnd>
        </p:sndAc>
      </p:transition>
    </mc:Choice>
    <mc:Fallback xmlns="">
      <p:transition spd="slow">
        <p:fade/>
        <p:sndAc>
          <p:stSnd>
            <p:snd r:embed="rId4" name="camera.wav"/>
          </p:stSnd>
        </p:sndAc>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899592" y="1124744"/>
            <a:ext cx="7560840" cy="3914918"/>
          </a:xfrm>
          <a:prstGeom prst="rect">
            <a:avLst/>
          </a:prstGeom>
        </p:spPr>
        <p:txBody>
          <a:bodyPr wrap="square">
            <a:spAutoFit/>
          </a:bodyPr>
          <a:lstStyle/>
          <a:p>
            <a:pPr indent="449580">
              <a:lnSpc>
                <a:spcPct val="115000"/>
              </a:lnSpc>
              <a:spcAft>
                <a:spcPts val="1000"/>
              </a:spcAft>
            </a:pPr>
            <a:r>
              <a:rPr lang="tr-TR" sz="2400" dirty="0" smtClean="0">
                <a:effectLst/>
                <a:latin typeface="Hand writing Mutlu"/>
                <a:ea typeface="Calibri"/>
                <a:cs typeface="Times New Roman"/>
              </a:rPr>
              <a:t>Yapılan teklif, yavrucağın aklını başından almıştı. Koşarak ağacın altına doğru yöneldi ve ayakkabılarını aceleyle fırlatıp tırmanmaya başladı. Hedefine adım adım yaklaşırken duyduğu heyecan, bacaklarını kanatan akasya dikenlerinin acısını hissettirmiyordu. Sincap çevikliğiyle balonlara ulaştığında bir müddet onları seyretti ve dallara dolanan ipi çözerek baloncuya sarkıttı.</a:t>
            </a:r>
            <a:endParaRPr lang="tr-TR" sz="1600" dirty="0">
              <a:ea typeface="Calibri"/>
              <a:cs typeface="Times New Roman"/>
            </a:endParaRPr>
          </a:p>
        </p:txBody>
      </p:sp>
      <p:pic>
        <p:nvPicPr>
          <p:cNvPr id="5" name="Picture 2" descr="http://img196.imageshack.us/img196/5189/balonbudur.png">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86868" y="4666266"/>
            <a:ext cx="2022648" cy="2203241"/>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465" y="27500"/>
            <a:ext cx="1133159" cy="1556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39133302"/>
      </p:ext>
    </p:extLst>
  </p:cSld>
  <p:clrMapOvr>
    <a:masterClrMapping/>
  </p:clrMapOvr>
  <mc:AlternateContent xmlns:mc="http://schemas.openxmlformats.org/markup-compatibility/2006" xmlns:p14="http://schemas.microsoft.com/office/powerpoint/2010/main">
    <mc:Choice Requires="p14">
      <p:transition spd="slow" p14:dur="1200">
        <p14:prism/>
        <p:sndAc>
          <p:stSnd>
            <p:snd r:embed="rId2" name="camera.wav"/>
          </p:stSnd>
        </p:sndAc>
      </p:transition>
    </mc:Choice>
    <mc:Fallback xmlns="">
      <p:transition spd="slow">
        <p:fade/>
        <p:sndAc>
          <p:stSnd>
            <p:snd r:embed="rId6" name="camera.wav"/>
          </p:stSnd>
        </p:sndAc>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467544" y="764704"/>
            <a:ext cx="8136904" cy="4299639"/>
          </a:xfrm>
          <a:prstGeom prst="rect">
            <a:avLst/>
          </a:prstGeom>
        </p:spPr>
        <p:txBody>
          <a:bodyPr wrap="square">
            <a:spAutoFit/>
          </a:bodyPr>
          <a:lstStyle/>
          <a:p>
            <a:pPr indent="449580">
              <a:lnSpc>
                <a:spcPct val="115000"/>
              </a:lnSpc>
              <a:spcAft>
                <a:spcPts val="1000"/>
              </a:spcAft>
            </a:pPr>
            <a:r>
              <a:rPr lang="tr-TR" sz="2400" dirty="0" smtClean="0">
                <a:effectLst/>
                <a:latin typeface="Hand writing Mutlu"/>
                <a:ea typeface="Calibri"/>
                <a:cs typeface="Times New Roman"/>
              </a:rPr>
              <a:t>Ancak balonlardan birisi iyice sıkıştığından diğerlerinden ayrılmış ve ağaçta kalmıştı. Çocuk onu kurtarmaya kalkışsa, dikenlerden patlayacağını çok iyi biliyordu. İster istemez balonu yerinde bırakıp aşağıya indi ve adama dönerek:</a:t>
            </a:r>
            <a:endParaRPr lang="tr-TR" sz="1600" dirty="0">
              <a:ea typeface="Calibri"/>
              <a:cs typeface="Times New Roman"/>
            </a:endParaRPr>
          </a:p>
          <a:p>
            <a:pPr>
              <a:lnSpc>
                <a:spcPct val="115000"/>
              </a:lnSpc>
              <a:spcAft>
                <a:spcPts val="1000"/>
              </a:spcAft>
            </a:pPr>
            <a:r>
              <a:rPr lang="tr-TR" sz="2400" dirty="0" smtClean="0">
                <a:effectLst/>
                <a:latin typeface="Hand writing Mutlu"/>
                <a:ea typeface="Calibri"/>
                <a:cs typeface="Times New Roman"/>
              </a:rPr>
              <a:t>-Birini bana verecektiniz, dedi. Hangisi o?</a:t>
            </a:r>
            <a:endParaRPr lang="tr-TR" sz="1600" dirty="0">
              <a:ea typeface="Calibri"/>
              <a:cs typeface="Times New Roman"/>
            </a:endParaRPr>
          </a:p>
          <a:p>
            <a:pPr>
              <a:lnSpc>
                <a:spcPct val="115000"/>
              </a:lnSpc>
              <a:spcAft>
                <a:spcPts val="1000"/>
              </a:spcAft>
            </a:pPr>
            <a:r>
              <a:rPr lang="tr-TR" sz="2400" dirty="0" smtClean="0">
                <a:effectLst/>
                <a:latin typeface="Hand writing Mutlu"/>
                <a:ea typeface="Calibri"/>
                <a:cs typeface="Times New Roman"/>
              </a:rPr>
              <a:t>Adam:</a:t>
            </a:r>
            <a:endParaRPr lang="tr-TR" sz="1600" dirty="0">
              <a:ea typeface="Calibri"/>
              <a:cs typeface="Times New Roman"/>
            </a:endParaRPr>
          </a:p>
          <a:p>
            <a:pPr>
              <a:lnSpc>
                <a:spcPct val="115000"/>
              </a:lnSpc>
              <a:spcAft>
                <a:spcPts val="1000"/>
              </a:spcAft>
            </a:pPr>
            <a:r>
              <a:rPr lang="tr-TR" sz="2400" dirty="0" smtClean="0">
                <a:effectLst/>
                <a:latin typeface="Hand writing Mutlu"/>
                <a:ea typeface="Calibri"/>
                <a:cs typeface="Times New Roman"/>
              </a:rPr>
              <a:t>-Seninki ağaçta kaldı evlat, dedi. İstersen çık al.</a:t>
            </a:r>
            <a:endParaRPr lang="tr-TR" sz="1600" dirty="0">
              <a:ea typeface="Calibri"/>
              <a:cs typeface="Times New Roman"/>
            </a:endParaRPr>
          </a:p>
        </p:txBody>
      </p:sp>
    </p:spTree>
    <p:extLst>
      <p:ext uri="{BB962C8B-B14F-4D97-AF65-F5344CB8AC3E}">
        <p14:creationId xmlns:p14="http://schemas.microsoft.com/office/powerpoint/2010/main" val="1369473825"/>
      </p:ext>
    </p:extLst>
  </p:cSld>
  <p:clrMapOvr>
    <a:masterClrMapping/>
  </p:clrMapOvr>
  <mc:AlternateContent xmlns:mc="http://schemas.openxmlformats.org/markup-compatibility/2006" xmlns:p14="http://schemas.microsoft.com/office/powerpoint/2010/main">
    <mc:Choice Requires="p14">
      <p:transition spd="slow" p14:dur="1200">
        <p14:prism/>
        <p:sndAc>
          <p:stSnd>
            <p:snd r:embed="rId2" name="camera.wav"/>
          </p:stSnd>
        </p:sndAc>
      </p:transition>
    </mc:Choice>
    <mc:Fallback xmlns="">
      <p:transition spd="slow">
        <p:fade/>
        <p:sndAc>
          <p:stSnd>
            <p:snd r:embed="rId3" name="camera.wav"/>
          </p:stSnd>
        </p:sndAc>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539552" y="332656"/>
            <a:ext cx="8496944" cy="3689215"/>
          </a:xfrm>
          <a:prstGeom prst="rect">
            <a:avLst/>
          </a:prstGeom>
        </p:spPr>
        <p:txBody>
          <a:bodyPr wrap="square">
            <a:spAutoFit/>
          </a:bodyPr>
          <a:lstStyle/>
          <a:p>
            <a:pPr indent="449580">
              <a:lnSpc>
                <a:spcPct val="115000"/>
              </a:lnSpc>
              <a:spcAft>
                <a:spcPts val="1000"/>
              </a:spcAft>
            </a:pPr>
            <a:r>
              <a:rPr lang="tr-TR" sz="2800" dirty="0" smtClean="0">
                <a:effectLst/>
                <a:latin typeface="Hand writing Mutlu"/>
                <a:ea typeface="Calibri"/>
                <a:cs typeface="Times New Roman"/>
              </a:rPr>
              <a:t>Çocuk bu sefer ayakta bile duramadı. Kaldırım kenarına oturup baloncunun uzaklaşmasını bekledikten sonra, dallar arasında parlayan balona uzun uzun bakarak:</a:t>
            </a:r>
            <a:endParaRPr lang="tr-TR" dirty="0">
              <a:ea typeface="Calibri"/>
              <a:cs typeface="Times New Roman"/>
            </a:endParaRPr>
          </a:p>
          <a:p>
            <a:pPr>
              <a:lnSpc>
                <a:spcPct val="115000"/>
              </a:lnSpc>
              <a:spcAft>
                <a:spcPts val="1000"/>
              </a:spcAft>
            </a:pPr>
            <a:r>
              <a:rPr lang="tr-TR" sz="2800" dirty="0" smtClean="0">
                <a:effectLst/>
                <a:latin typeface="Hand writing Mutlu"/>
                <a:ea typeface="Calibri"/>
                <a:cs typeface="Times New Roman"/>
              </a:rPr>
              <a:t>"Olsun", diye mırıldandı. "Olsun." Ağacın üzerinde kalsa da, bir balonum var ya artık.</a:t>
            </a:r>
            <a:endParaRPr lang="tr-TR" dirty="0">
              <a:ea typeface="Calibri"/>
              <a:cs typeface="Times New Roman"/>
            </a:endParaRPr>
          </a:p>
        </p:txBody>
      </p:sp>
      <p:pic>
        <p:nvPicPr>
          <p:cNvPr id="4098" name="Picture 2" descr="http://www.ozgunresimler.com/data/media/2064/balon.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19872" y="4021871"/>
            <a:ext cx="1800200" cy="2706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952301"/>
      </p:ext>
    </p:extLst>
  </p:cSld>
  <p:clrMapOvr>
    <a:masterClrMapping/>
  </p:clrMapOvr>
  <mc:AlternateContent xmlns:mc="http://schemas.openxmlformats.org/markup-compatibility/2006" xmlns:p14="http://schemas.microsoft.com/office/powerpoint/2010/main">
    <mc:Choice Requires="p14">
      <p:transition spd="slow" p14:dur="1200">
        <p14:prism/>
        <p:sndAc>
          <p:stSnd>
            <p:snd r:embed="rId2" name="camera.wav"/>
          </p:stSnd>
        </p:sndAc>
      </p:transition>
    </mc:Choice>
    <mc:Fallback xmlns="">
      <p:transition spd="slow">
        <p:fade/>
        <p:sndAc>
          <p:stSnd>
            <p:snd r:embed="rId4" name="camera.wav"/>
          </p:stSnd>
        </p:sndAc>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4"/>
          <p:cNvSpPr/>
          <p:nvPr/>
        </p:nvSpPr>
        <p:spPr>
          <a:xfrm>
            <a:off x="320375" y="1124744"/>
            <a:ext cx="8640960" cy="4640758"/>
          </a:xfrm>
          <a:prstGeom prst="rect">
            <a:avLst/>
          </a:prstGeom>
        </p:spPr>
        <p:txBody>
          <a:bodyPr wrap="square">
            <a:spAutoFit/>
          </a:bodyPr>
          <a:lstStyle/>
          <a:p>
            <a:pPr>
              <a:lnSpc>
                <a:spcPct val="115000"/>
              </a:lnSpc>
              <a:spcAft>
                <a:spcPts val="1000"/>
              </a:spcAft>
            </a:pPr>
            <a:r>
              <a:rPr lang="tr-TR" sz="1600" dirty="0" smtClean="0">
                <a:effectLst/>
                <a:latin typeface="Hand writing Mutlu"/>
                <a:ea typeface="Calibri"/>
                <a:cs typeface="Times New Roman"/>
              </a:rPr>
              <a:t>1-Küçük çocuk neden çok şaşkınmış?</a:t>
            </a:r>
            <a:endParaRPr lang="tr-TR" sz="1100" dirty="0">
              <a:ea typeface="Calibri"/>
              <a:cs typeface="Times New Roman"/>
            </a:endParaRPr>
          </a:p>
          <a:p>
            <a:pPr>
              <a:lnSpc>
                <a:spcPct val="115000"/>
              </a:lnSpc>
              <a:spcAft>
                <a:spcPts val="1000"/>
              </a:spcAft>
            </a:pPr>
            <a:r>
              <a:rPr lang="tr-TR" sz="1600" dirty="0" smtClean="0">
                <a:effectLst/>
                <a:latin typeface="Times New Roman"/>
                <a:ea typeface="Calibri"/>
                <a:cs typeface="Times New Roman"/>
              </a:rPr>
              <a:t>…………………………………………………………………………………</a:t>
            </a:r>
            <a:endParaRPr lang="tr-TR" sz="1100" dirty="0">
              <a:ea typeface="Calibri"/>
              <a:cs typeface="Times New Roman"/>
            </a:endParaRPr>
          </a:p>
          <a:p>
            <a:pPr>
              <a:lnSpc>
                <a:spcPct val="115000"/>
              </a:lnSpc>
              <a:spcAft>
                <a:spcPts val="1000"/>
              </a:spcAft>
            </a:pPr>
            <a:r>
              <a:rPr lang="tr-TR" sz="1600" dirty="0" smtClean="0">
                <a:effectLst/>
                <a:latin typeface="Times New Roman"/>
                <a:ea typeface="Calibri"/>
                <a:cs typeface="Times New Roman"/>
              </a:rPr>
              <a:t>…………………………………………………………………………………</a:t>
            </a:r>
            <a:endParaRPr lang="tr-TR" sz="1100" dirty="0">
              <a:ea typeface="Calibri"/>
              <a:cs typeface="Times New Roman"/>
            </a:endParaRPr>
          </a:p>
          <a:p>
            <a:pPr>
              <a:lnSpc>
                <a:spcPct val="115000"/>
              </a:lnSpc>
              <a:spcAft>
                <a:spcPts val="1000"/>
              </a:spcAft>
            </a:pPr>
            <a:r>
              <a:rPr lang="tr-TR" sz="1600" dirty="0" smtClean="0">
                <a:effectLst/>
                <a:latin typeface="Hand writing Mutlu"/>
                <a:ea typeface="Calibri"/>
                <a:cs typeface="Times New Roman"/>
              </a:rPr>
              <a:t>2-Baloncu çocuğa neden balon vermemiş?</a:t>
            </a:r>
            <a:endParaRPr lang="tr-TR" sz="1100" dirty="0">
              <a:ea typeface="Calibri"/>
              <a:cs typeface="Times New Roman"/>
            </a:endParaRPr>
          </a:p>
          <a:p>
            <a:pPr>
              <a:lnSpc>
                <a:spcPct val="115000"/>
              </a:lnSpc>
              <a:spcAft>
                <a:spcPts val="1000"/>
              </a:spcAft>
            </a:pPr>
            <a:r>
              <a:rPr lang="tr-TR" sz="1600" dirty="0" smtClean="0">
                <a:effectLst/>
                <a:latin typeface="Times New Roman"/>
                <a:ea typeface="Calibri"/>
                <a:cs typeface="Times New Roman"/>
              </a:rPr>
              <a:t>……………………………………………………………………………………………………………………………………………………………………………….</a:t>
            </a:r>
            <a:endParaRPr lang="tr-TR" sz="1100" dirty="0">
              <a:ea typeface="Calibri"/>
              <a:cs typeface="Times New Roman"/>
            </a:endParaRPr>
          </a:p>
          <a:p>
            <a:pPr>
              <a:lnSpc>
                <a:spcPct val="115000"/>
              </a:lnSpc>
              <a:spcAft>
                <a:spcPts val="1000"/>
              </a:spcAft>
            </a:pPr>
            <a:r>
              <a:rPr lang="tr-TR" sz="1600" dirty="0" smtClean="0">
                <a:effectLst/>
                <a:latin typeface="Hand writing Mutlu"/>
                <a:ea typeface="Calibri"/>
                <a:cs typeface="Times New Roman"/>
              </a:rPr>
              <a:t>3-Balonlar kimin elinden uçmuş?</a:t>
            </a:r>
            <a:endParaRPr lang="tr-TR" sz="1100" dirty="0">
              <a:ea typeface="Calibri"/>
              <a:cs typeface="Times New Roman"/>
            </a:endParaRPr>
          </a:p>
          <a:p>
            <a:pPr>
              <a:lnSpc>
                <a:spcPct val="115000"/>
              </a:lnSpc>
              <a:spcAft>
                <a:spcPts val="1000"/>
              </a:spcAft>
            </a:pPr>
            <a:r>
              <a:rPr lang="tr-TR" sz="1600" dirty="0" smtClean="0">
                <a:effectLst/>
                <a:latin typeface="Times New Roman"/>
                <a:ea typeface="Calibri"/>
                <a:cs typeface="Times New Roman"/>
              </a:rPr>
              <a:t>……………………………………………………………………………………………………………………………………………………………………………….</a:t>
            </a:r>
            <a:endParaRPr lang="tr-TR" sz="1100" dirty="0">
              <a:ea typeface="Calibri"/>
              <a:cs typeface="Times New Roman"/>
            </a:endParaRPr>
          </a:p>
          <a:p>
            <a:pPr>
              <a:lnSpc>
                <a:spcPct val="115000"/>
              </a:lnSpc>
              <a:spcAft>
                <a:spcPts val="1000"/>
              </a:spcAft>
            </a:pPr>
            <a:r>
              <a:rPr lang="tr-TR" sz="1600" dirty="0" smtClean="0">
                <a:effectLst/>
                <a:latin typeface="Hand writing Mutlu"/>
                <a:ea typeface="Calibri"/>
                <a:cs typeface="Times New Roman"/>
              </a:rPr>
              <a:t>4-Balonlar nereye takılmış?</a:t>
            </a:r>
            <a:endParaRPr lang="tr-TR" sz="1100" dirty="0">
              <a:ea typeface="Calibri"/>
              <a:cs typeface="Times New Roman"/>
            </a:endParaRPr>
          </a:p>
          <a:p>
            <a:r>
              <a:rPr lang="tr-TR" sz="1600" dirty="0" smtClean="0">
                <a:effectLst/>
                <a:latin typeface="Times New Roman"/>
                <a:ea typeface="Calibri"/>
              </a:rPr>
              <a:t>……………………………………………………………………………………………………………………………………………………………………………</a:t>
            </a:r>
            <a:r>
              <a:rPr lang="tr-TR" sz="2000" dirty="0" smtClean="0">
                <a:effectLst/>
                <a:latin typeface="Times New Roman"/>
                <a:ea typeface="Calibri"/>
              </a:rPr>
              <a:t>….</a:t>
            </a:r>
            <a:endParaRPr lang="tr-TR" sz="2000" dirty="0"/>
          </a:p>
        </p:txBody>
      </p:sp>
      <p:pic>
        <p:nvPicPr>
          <p:cNvPr id="1026" name="Picture 2" descr="http://www.balonbuketi.com/jumbo_balon_baloncu.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64161" y="591163"/>
            <a:ext cx="1058934" cy="1235423"/>
          </a:xfrm>
          <a:prstGeom prst="rect">
            <a:avLst/>
          </a:prstGeom>
          <a:noFill/>
          <a:extLst>
            <a:ext uri="{909E8E84-426E-40DD-AFC4-6F175D3DCCD1}">
              <a14:hiddenFill xmlns:a14="http://schemas.microsoft.com/office/drawing/2010/main">
                <a:solidFill>
                  <a:srgbClr val="FFFFFF"/>
                </a:solidFill>
              </a14:hiddenFill>
            </a:ext>
          </a:extLst>
        </p:spPr>
      </p:pic>
      <p:sp>
        <p:nvSpPr>
          <p:cNvPr id="3" name="Dikdörtgen 2"/>
          <p:cNvSpPr/>
          <p:nvPr/>
        </p:nvSpPr>
        <p:spPr>
          <a:xfrm>
            <a:off x="2987824" y="713242"/>
            <a:ext cx="2592376" cy="400110"/>
          </a:xfrm>
          <a:prstGeom prst="rect">
            <a:avLst/>
          </a:prstGeom>
          <a:noFill/>
        </p:spPr>
        <p:txBody>
          <a:bodyPr wrap="non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tr-TR" sz="2000" b="1" cap="none" spc="150" dirty="0" smtClean="0">
                <a:ln w="11430">
                  <a:solidFill>
                    <a:srgbClr val="FF0000"/>
                  </a:solidFill>
                </a:ln>
                <a:solidFill>
                  <a:srgbClr val="FF0000"/>
                </a:solidFill>
                <a:effectLst>
                  <a:outerShdw blurRad="25400" algn="tl" rotWithShape="0">
                    <a:srgbClr val="000000">
                      <a:alpha val="43000"/>
                    </a:srgbClr>
                  </a:outerShdw>
                </a:effectLst>
                <a:latin typeface="Comic Sans MS" pitchFamily="66" charset="0"/>
                <a:ea typeface="Calibri"/>
                <a:cs typeface="Times New Roman"/>
              </a:rPr>
              <a:t>5N1K </a:t>
            </a:r>
            <a:r>
              <a:rPr lang="tr-TR" sz="2000" b="1" cap="none" spc="150" dirty="0" smtClean="0">
                <a:ln w="11430">
                  <a:solidFill>
                    <a:srgbClr val="FF0000"/>
                  </a:solidFill>
                </a:ln>
                <a:solidFill>
                  <a:srgbClr val="FF0000"/>
                </a:solidFill>
                <a:effectLst>
                  <a:outerShdw blurRad="25400" algn="tl" rotWithShape="0">
                    <a:srgbClr val="000000">
                      <a:alpha val="43000"/>
                    </a:srgbClr>
                  </a:outerShdw>
                </a:effectLst>
                <a:latin typeface="Comic Sans MS" pitchFamily="66" charset="0"/>
                <a:ea typeface="Calibri"/>
                <a:cs typeface="Times New Roman"/>
              </a:rPr>
              <a:t>SORULARI</a:t>
            </a:r>
            <a:endParaRPr lang="tr-TR" sz="2000" b="1" cap="none" spc="150" dirty="0">
              <a:ln w="11430">
                <a:solidFill>
                  <a:srgbClr val="FF0000"/>
                </a:solidFill>
              </a:ln>
              <a:solidFill>
                <a:srgbClr val="FF0000"/>
              </a:solidFill>
              <a:effectLst>
                <a:outerShdw blurRad="25400" algn="tl" rotWithShape="0">
                  <a:srgbClr val="000000">
                    <a:alpha val="43000"/>
                  </a:srgbClr>
                </a:outerShdw>
              </a:effectLst>
            </a:endParaRPr>
          </a:p>
        </p:txBody>
      </p:sp>
      <p:pic>
        <p:nvPicPr>
          <p:cNvPr id="7" name="Picture 26" descr="x1pjzf2ryhxrwtsbre9koxeqf4"/>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10950809">
            <a:off x="9761" y="3914689"/>
            <a:ext cx="449786" cy="125411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6" descr="x1pjzf2ryhxrwtsbre9koxeqf4"/>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166610">
            <a:off x="8706328" y="3184276"/>
            <a:ext cx="449786" cy="125411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6" descr="x1pjzf2ryhxrwtsbre9koxeqf4"/>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8736442" y="1920006"/>
            <a:ext cx="449786" cy="125411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6" descr="x1pjzf2ryhxrwtsbre9koxeqf4"/>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21423363">
            <a:off x="8637092" y="468530"/>
            <a:ext cx="449786" cy="1254111"/>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6" descr="x1pjzf2ryhxrwtsbre9koxeqf4"/>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2297975" y="-373847"/>
            <a:ext cx="449786" cy="125411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6" descr="x1pjzf2ryhxrwtsbre9koxeqf4"/>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3678019" y="-335335"/>
            <a:ext cx="449786" cy="125411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6" descr="x1pjzf2ryhxrwtsbre9koxeqf4"/>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4951099" y="-335335"/>
            <a:ext cx="449786" cy="1254111"/>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6" descr="x1pjzf2ryhxrwtsbre9koxeqf4"/>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6337563" y="-335335"/>
            <a:ext cx="449786" cy="125411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6" descr="x1pjzf2ryhxrwtsbre9koxeqf4"/>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8266839" y="-393535"/>
            <a:ext cx="449786" cy="125411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6" descr="x1pjzf2ryhxrwtsbre9koxeqf4"/>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333678" y="-429096"/>
            <a:ext cx="449786" cy="1254111"/>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6" descr="x1pjzf2ryhxrwtsbre9koxeqf4"/>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1436941" y="-402162"/>
            <a:ext cx="449786" cy="1254111"/>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6" descr="x1pjzf2ryhxrwtsbre9koxeqf4"/>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37042" y="5159173"/>
            <a:ext cx="449786" cy="125411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6" descr="x1pjzf2ryhxrwtsbre9koxeqf4"/>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5322000" y="6007512"/>
            <a:ext cx="449786" cy="1254111"/>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6" descr="x1pjzf2ryhxrwtsbre9koxeqf4"/>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8646090" y="4488230"/>
            <a:ext cx="449786" cy="1254111"/>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6" descr="x1pjzf2ryhxrwtsbre9koxeqf4"/>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7794142" y="6006052"/>
            <a:ext cx="449786" cy="1254111"/>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6" descr="x1pjzf2ryhxrwtsbre9koxeqf4"/>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6528364" y="6007511"/>
            <a:ext cx="449786" cy="1254111"/>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6" descr="x1pjzf2ryhxrwtsbre9koxeqf4"/>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8616540" y="5603889"/>
            <a:ext cx="449786" cy="1254111"/>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6" descr="x1pjzf2ryhxrwtsbre9koxeqf4"/>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493283" y="6011120"/>
            <a:ext cx="449786" cy="1254111"/>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6" descr="x1pjzf2ryhxrwtsbre9koxeqf4"/>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1587791" y="6011122"/>
            <a:ext cx="449786" cy="1254111"/>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6" descr="x1pjzf2ryhxrwtsbre9koxeqf4"/>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2762312" y="6011121"/>
            <a:ext cx="449786" cy="1254111"/>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6" descr="x1pjzf2ryhxrwtsbre9koxeqf4"/>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4059118" y="6011120"/>
            <a:ext cx="449786" cy="1254111"/>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6" descr="x1pjzf2ryhxrwtsbre9koxeqf4"/>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7239268" y="-373847"/>
            <a:ext cx="449786" cy="1254111"/>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6" descr="x1pjzf2ryhxrwtsbre9koxeqf4"/>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17522" y="1363022"/>
            <a:ext cx="449786" cy="1254111"/>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6" descr="x1pjzf2ryhxrwtsbre9koxeqf4"/>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17521" y="405390"/>
            <a:ext cx="449786" cy="1254111"/>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6" descr="x1pjzf2ryhxrwtsbre9koxeqf4"/>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25491" y="2617133"/>
            <a:ext cx="449786" cy="12541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259551"/>
      </p:ext>
    </p:extLst>
  </p:cSld>
  <p:clrMapOvr>
    <a:masterClrMapping/>
  </p:clrMapOvr>
  <mc:AlternateContent xmlns:mc="http://schemas.openxmlformats.org/markup-compatibility/2006" xmlns:p14="http://schemas.microsoft.com/office/powerpoint/2010/main">
    <mc:Choice Requires="p14">
      <p:transition spd="slow" p14:dur="1200">
        <p14:prism/>
        <p:sndAc>
          <p:stSnd>
            <p:snd r:embed="rId2" name="camera.wav"/>
          </p:stSnd>
        </p:sndAc>
      </p:transition>
    </mc:Choice>
    <mc:Fallback xmlns="">
      <p:transition spd="slow">
        <p:fade/>
        <p:sndAc>
          <p:stSnd>
            <p:snd r:embed="rId5" name="camera.wav"/>
          </p:stSnd>
        </p:sndAc>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4"/>
          <p:cNvSpPr/>
          <p:nvPr/>
        </p:nvSpPr>
        <p:spPr>
          <a:xfrm>
            <a:off x="467544" y="360512"/>
            <a:ext cx="8460432" cy="5903154"/>
          </a:xfrm>
          <a:prstGeom prst="rect">
            <a:avLst/>
          </a:prstGeom>
        </p:spPr>
        <p:txBody>
          <a:bodyPr wrap="square">
            <a:spAutoFit/>
          </a:bodyPr>
          <a:lstStyle/>
          <a:p>
            <a:pPr>
              <a:lnSpc>
                <a:spcPct val="115000"/>
              </a:lnSpc>
              <a:spcAft>
                <a:spcPts val="1000"/>
              </a:spcAft>
            </a:pPr>
            <a:r>
              <a:rPr lang="tr-TR" sz="2400" dirty="0" smtClean="0">
                <a:effectLst/>
                <a:latin typeface="Hand writing Mutlu"/>
                <a:ea typeface="Calibri"/>
                <a:cs typeface="Times New Roman"/>
              </a:rPr>
              <a:t>5-Baloncu balonları alabilmiş mi?</a:t>
            </a:r>
            <a:endParaRPr lang="tr-TR" sz="1600" dirty="0">
              <a:ea typeface="Calibri"/>
              <a:cs typeface="Times New Roman"/>
            </a:endParaRPr>
          </a:p>
          <a:p>
            <a:pPr>
              <a:lnSpc>
                <a:spcPct val="115000"/>
              </a:lnSpc>
              <a:spcAft>
                <a:spcPts val="1000"/>
              </a:spcAft>
            </a:pPr>
            <a:r>
              <a:rPr lang="tr-TR" sz="2400" dirty="0" smtClean="0">
                <a:effectLst/>
                <a:latin typeface="Times New Roman"/>
                <a:ea typeface="Calibri"/>
                <a:cs typeface="Times New Roman"/>
              </a:rPr>
              <a:t>………………………………………………………………………………………………………………………………………………</a:t>
            </a:r>
            <a:r>
              <a:rPr lang="tr-TR" sz="2400" dirty="0" smtClean="0">
                <a:effectLst/>
                <a:latin typeface="Hand writing Mutlu"/>
                <a:ea typeface="Calibri"/>
                <a:cs typeface="Times New Roman"/>
              </a:rPr>
              <a:t>6-Baloncu çocuğa ne teklif etmiş?</a:t>
            </a:r>
            <a:endParaRPr lang="tr-TR" sz="1600" dirty="0">
              <a:ea typeface="Calibri"/>
              <a:cs typeface="Times New Roman"/>
            </a:endParaRPr>
          </a:p>
          <a:p>
            <a:pPr>
              <a:lnSpc>
                <a:spcPct val="115000"/>
              </a:lnSpc>
              <a:spcAft>
                <a:spcPts val="1000"/>
              </a:spcAft>
            </a:pPr>
            <a:r>
              <a:rPr lang="tr-TR" sz="2400" dirty="0" smtClean="0">
                <a:effectLst/>
                <a:latin typeface="Times New Roman"/>
                <a:ea typeface="Calibri"/>
                <a:cs typeface="Times New Roman"/>
              </a:rPr>
              <a:t>………………………………………………………………………………………………………………………………………………</a:t>
            </a:r>
            <a:endParaRPr lang="tr-TR" sz="1600" dirty="0">
              <a:ea typeface="Calibri"/>
              <a:cs typeface="Times New Roman"/>
            </a:endParaRPr>
          </a:p>
          <a:p>
            <a:pPr>
              <a:lnSpc>
                <a:spcPct val="115000"/>
              </a:lnSpc>
              <a:spcAft>
                <a:spcPts val="1000"/>
              </a:spcAft>
            </a:pPr>
            <a:r>
              <a:rPr lang="tr-TR" sz="2400" dirty="0" smtClean="0">
                <a:effectLst/>
                <a:latin typeface="Hand writing Mutlu"/>
                <a:ea typeface="Calibri"/>
                <a:cs typeface="Times New Roman"/>
              </a:rPr>
              <a:t>7-Balonları ağaçtan kim kurtarmış?</a:t>
            </a:r>
            <a:endParaRPr lang="tr-TR" sz="1600" dirty="0" smtClean="0">
              <a:ea typeface="Calibri"/>
              <a:cs typeface="Times New Roman"/>
            </a:endParaRPr>
          </a:p>
          <a:p>
            <a:pPr>
              <a:lnSpc>
                <a:spcPct val="115000"/>
              </a:lnSpc>
              <a:spcAft>
                <a:spcPts val="1000"/>
              </a:spcAft>
            </a:pPr>
            <a:r>
              <a:rPr lang="tr-TR" sz="2400" dirty="0" smtClean="0">
                <a:effectLst/>
                <a:latin typeface="Times New Roman"/>
                <a:ea typeface="Calibri"/>
                <a:cs typeface="Times New Roman"/>
              </a:rPr>
              <a:t>………………………………………………………………………………………………………………………………………………</a:t>
            </a:r>
            <a:r>
              <a:rPr lang="tr-TR" sz="2400" dirty="0" smtClean="0">
                <a:effectLst/>
                <a:latin typeface="Hand writing Mutlu"/>
                <a:ea typeface="Calibri"/>
                <a:cs typeface="Times New Roman"/>
              </a:rPr>
              <a:t>8-Balonunu isteyen çocuğa baloncu ne demiş?</a:t>
            </a:r>
            <a:endParaRPr lang="tr-TR" sz="1600" dirty="0">
              <a:ea typeface="Calibri"/>
              <a:cs typeface="Times New Roman"/>
            </a:endParaRPr>
          </a:p>
          <a:p>
            <a:pPr>
              <a:lnSpc>
                <a:spcPct val="115000"/>
              </a:lnSpc>
              <a:spcAft>
                <a:spcPts val="1000"/>
              </a:spcAft>
            </a:pPr>
            <a:r>
              <a:rPr lang="tr-TR" sz="2400" dirty="0" smtClean="0">
                <a:effectLst/>
                <a:latin typeface="Times New Roman"/>
                <a:ea typeface="Calibri"/>
                <a:cs typeface="Times New Roman"/>
              </a:rPr>
              <a:t>………………………………………………………………………</a:t>
            </a:r>
            <a:endParaRPr lang="tr-TR" sz="1600" dirty="0">
              <a:ea typeface="Calibri"/>
              <a:cs typeface="Times New Roman"/>
            </a:endParaRPr>
          </a:p>
          <a:p>
            <a:r>
              <a:rPr lang="tr-TR" sz="2400" dirty="0" smtClean="0">
                <a:effectLst/>
                <a:latin typeface="Times New Roman"/>
                <a:ea typeface="Calibri"/>
              </a:rPr>
              <a:t>……………………………………………………………………</a:t>
            </a:r>
            <a:endParaRPr lang="tr-TR" sz="2400" dirty="0"/>
          </a:p>
        </p:txBody>
      </p:sp>
      <p:pic>
        <p:nvPicPr>
          <p:cNvPr id="2050" name="Picture 2" descr="http://www.balonbuketi.com/jumbo_balon_dukka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30218" y="23492"/>
            <a:ext cx="1127249" cy="13151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894182"/>
      </p:ext>
    </p:extLst>
  </p:cSld>
  <p:clrMapOvr>
    <a:masterClrMapping/>
  </p:clrMapOvr>
  <mc:AlternateContent xmlns:mc="http://schemas.openxmlformats.org/markup-compatibility/2006" xmlns:p14="http://schemas.microsoft.com/office/powerpoint/2010/main">
    <mc:Choice Requires="p14">
      <p:transition spd="slow" p14:dur="1200">
        <p14:prism/>
        <p:sndAc>
          <p:stSnd>
            <p:snd r:embed="rId2" name="camera.wav"/>
          </p:stSnd>
        </p:sndAc>
      </p:transition>
    </mc:Choice>
    <mc:Fallback xmlns="">
      <p:transition spd="slow">
        <p:fade/>
        <p:sndAc>
          <p:stSnd>
            <p:snd r:embed="rId4" name="camera.wav"/>
          </p:stSnd>
        </p:sndAc>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251520" y="706519"/>
            <a:ext cx="9145015" cy="4885440"/>
          </a:xfrm>
          <a:prstGeom prst="rect">
            <a:avLst/>
          </a:prstGeom>
        </p:spPr>
        <p:txBody>
          <a:bodyPr wrap="square">
            <a:spAutoFit/>
          </a:bodyPr>
          <a:lstStyle/>
          <a:p>
            <a:pPr>
              <a:lnSpc>
                <a:spcPct val="115000"/>
              </a:lnSpc>
              <a:spcAft>
                <a:spcPts val="1000"/>
              </a:spcAft>
            </a:pPr>
            <a:r>
              <a:rPr lang="tr-TR" sz="2400" dirty="0" smtClean="0">
                <a:effectLst/>
                <a:latin typeface="Hand writing Mutlu"/>
                <a:ea typeface="Calibri"/>
                <a:cs typeface="Times New Roman"/>
              </a:rPr>
              <a:t>9-Çocuk balonunu almış mı? Neden?</a:t>
            </a:r>
            <a:endParaRPr lang="tr-TR" sz="1600" dirty="0">
              <a:ea typeface="Calibri"/>
              <a:cs typeface="Times New Roman"/>
            </a:endParaRPr>
          </a:p>
          <a:p>
            <a:pPr>
              <a:lnSpc>
                <a:spcPct val="115000"/>
              </a:lnSpc>
              <a:spcAft>
                <a:spcPts val="1000"/>
              </a:spcAft>
            </a:pPr>
            <a:r>
              <a:rPr lang="tr-TR" sz="2400" dirty="0" smtClean="0">
                <a:effectLst/>
                <a:latin typeface="Times New Roman"/>
                <a:ea typeface="Calibri"/>
                <a:cs typeface="Times New Roman"/>
              </a:rPr>
              <a:t>……………………………………………………………………………</a:t>
            </a:r>
            <a:endParaRPr lang="tr-TR" sz="1600" dirty="0">
              <a:ea typeface="Calibri"/>
              <a:cs typeface="Times New Roman"/>
            </a:endParaRPr>
          </a:p>
          <a:p>
            <a:pPr>
              <a:lnSpc>
                <a:spcPct val="115000"/>
              </a:lnSpc>
              <a:spcAft>
                <a:spcPts val="1000"/>
              </a:spcAft>
            </a:pPr>
            <a:r>
              <a:rPr lang="tr-TR" sz="2400" dirty="0" smtClean="0">
                <a:effectLst/>
                <a:latin typeface="Times New Roman"/>
                <a:ea typeface="Calibri"/>
                <a:cs typeface="Times New Roman"/>
              </a:rPr>
              <a:t>…………………………………………………………………………</a:t>
            </a:r>
            <a:endParaRPr lang="tr-TR" sz="1600" dirty="0">
              <a:ea typeface="Calibri"/>
              <a:cs typeface="Times New Roman"/>
            </a:endParaRPr>
          </a:p>
          <a:p>
            <a:pPr>
              <a:lnSpc>
                <a:spcPct val="115000"/>
              </a:lnSpc>
              <a:spcAft>
                <a:spcPts val="1000"/>
              </a:spcAft>
            </a:pPr>
            <a:r>
              <a:rPr lang="tr-TR" sz="2400" dirty="0" smtClean="0">
                <a:effectLst/>
                <a:latin typeface="Hand writing Mutlu"/>
                <a:ea typeface="Calibri"/>
                <a:cs typeface="Times New Roman"/>
              </a:rPr>
              <a:t>10-Balonu elinde olmadan çocuk nasıl mutlu olmuş?</a:t>
            </a:r>
            <a:endParaRPr lang="tr-TR" sz="1600" dirty="0">
              <a:ea typeface="Calibri"/>
              <a:cs typeface="Times New Roman"/>
            </a:endParaRPr>
          </a:p>
          <a:p>
            <a:pPr>
              <a:lnSpc>
                <a:spcPct val="115000"/>
              </a:lnSpc>
              <a:spcAft>
                <a:spcPts val="1000"/>
              </a:spcAft>
            </a:pPr>
            <a:r>
              <a:rPr lang="tr-TR" sz="2400" dirty="0" smtClean="0">
                <a:effectLst/>
                <a:latin typeface="Times New Roman"/>
                <a:ea typeface="Calibri"/>
                <a:cs typeface="Times New Roman"/>
              </a:rPr>
              <a:t>…………………………………………………………………………</a:t>
            </a:r>
            <a:endParaRPr lang="tr-TR" sz="1600" dirty="0">
              <a:ea typeface="Calibri"/>
              <a:cs typeface="Times New Roman"/>
            </a:endParaRPr>
          </a:p>
          <a:p>
            <a:pPr>
              <a:lnSpc>
                <a:spcPct val="115000"/>
              </a:lnSpc>
              <a:spcAft>
                <a:spcPts val="1000"/>
              </a:spcAft>
            </a:pPr>
            <a:r>
              <a:rPr lang="tr-TR" sz="2400" dirty="0" smtClean="0">
                <a:effectLst/>
                <a:latin typeface="Times New Roman"/>
                <a:ea typeface="Calibri"/>
                <a:cs typeface="Times New Roman"/>
              </a:rPr>
              <a:t>……………………………………………………………………………</a:t>
            </a:r>
            <a:endParaRPr lang="tr-TR" sz="1600" dirty="0">
              <a:ea typeface="Calibri"/>
              <a:cs typeface="Times New Roman"/>
            </a:endParaRPr>
          </a:p>
          <a:p>
            <a:pPr>
              <a:lnSpc>
                <a:spcPct val="115000"/>
              </a:lnSpc>
              <a:spcAft>
                <a:spcPts val="1000"/>
              </a:spcAft>
            </a:pPr>
            <a:r>
              <a:rPr lang="tr-TR" sz="2400" dirty="0" smtClean="0">
                <a:effectLst/>
                <a:latin typeface="Hand writing Mutlu"/>
                <a:ea typeface="Calibri"/>
                <a:cs typeface="Times New Roman"/>
              </a:rPr>
              <a:t>11-Baloncunun yaptığı davranışı nasıl buluyorsunuz?</a:t>
            </a:r>
            <a:endParaRPr lang="tr-TR" sz="1600" dirty="0">
              <a:ea typeface="Calibri"/>
              <a:cs typeface="Times New Roman"/>
            </a:endParaRPr>
          </a:p>
          <a:p>
            <a:pPr>
              <a:lnSpc>
                <a:spcPct val="115000"/>
              </a:lnSpc>
              <a:spcAft>
                <a:spcPts val="1000"/>
              </a:spcAft>
            </a:pPr>
            <a:r>
              <a:rPr lang="tr-TR" sz="2400" dirty="0" smtClean="0">
                <a:effectLst/>
                <a:latin typeface="Times New Roman"/>
                <a:ea typeface="Calibri"/>
                <a:cs typeface="Times New Roman"/>
              </a:rPr>
              <a:t>……………………………………………………………………………</a:t>
            </a:r>
            <a:endParaRPr lang="tr-TR" sz="1600" dirty="0">
              <a:ea typeface="Calibri"/>
              <a:cs typeface="Times New Roman"/>
            </a:endParaRPr>
          </a:p>
          <a:p>
            <a:r>
              <a:rPr lang="tr-TR" sz="2400" dirty="0" smtClean="0">
                <a:effectLst/>
                <a:latin typeface="Times New Roman"/>
                <a:ea typeface="Calibri"/>
              </a:rPr>
              <a:t>……………………………………………………………………………</a:t>
            </a:r>
            <a:endParaRPr lang="tr-TR" sz="2400" dirty="0"/>
          </a:p>
        </p:txBody>
      </p:sp>
      <p:pic>
        <p:nvPicPr>
          <p:cNvPr id="3074" name="Picture 2" descr="http://www.balonbuketi.com/jumbo_balon_firmasi_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15250" y="0"/>
            <a:ext cx="1258017" cy="14676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1383434"/>
      </p:ext>
    </p:extLst>
  </p:cSld>
  <p:clrMapOvr>
    <a:masterClrMapping/>
  </p:clrMapOvr>
  <mc:AlternateContent xmlns:mc="http://schemas.openxmlformats.org/markup-compatibility/2006" xmlns:p14="http://schemas.microsoft.com/office/powerpoint/2010/main">
    <mc:Choice Requires="p14">
      <p:transition spd="slow" p14:dur="1200">
        <p14:prism/>
        <p:sndAc>
          <p:stSnd>
            <p:snd r:embed="rId2" name="camera.wav"/>
          </p:stSnd>
        </p:sndAc>
      </p:transition>
    </mc:Choice>
    <mc:Fallback xmlns="">
      <p:transition spd="slow">
        <p:fade/>
        <p:sndAc>
          <p:stSnd>
            <p:snd r:embed="rId4" name="camera.wav"/>
          </p:stSnd>
        </p:sndAc>
      </p:transition>
    </mc:Fallback>
  </mc:AlternateContent>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67</TotalTime>
  <Words>481</Words>
  <Application>Microsoft Office PowerPoint</Application>
  <PresentationFormat>Ekran Gösterisi (4:3)</PresentationFormat>
  <Paragraphs>60</Paragraphs>
  <Slides>10</Slides>
  <Notes>0</Notes>
  <HiddenSlides>0</HiddenSlides>
  <MMClips>0</MMClips>
  <ScaleCrop>false</ScaleCrop>
  <HeadingPairs>
    <vt:vector size="4" baseType="variant">
      <vt:variant>
        <vt:lpstr>Tema</vt:lpstr>
      </vt:variant>
      <vt:variant>
        <vt:i4>1</vt:i4>
      </vt:variant>
      <vt:variant>
        <vt:lpstr>Slayt Başlıkları</vt:lpstr>
      </vt:variant>
      <vt:variant>
        <vt:i4>10</vt:i4>
      </vt:variant>
    </vt:vector>
  </HeadingPairs>
  <TitlesOfParts>
    <vt:vector size="11" baseType="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Manager>www.sorubak.com</Manager>
  <Company>~ By M.Baran ™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 Yiğit</dc:creator>
  <cp:keywords>www.sorubak.com</cp:keywords>
  <dc:description>www.sorubak.com</dc:description>
  <cp:lastModifiedBy>Yiğit</cp:lastModifiedBy>
  <cp:revision>www.sorubak.com</cp:revision>
  <dcterms:created xsi:type="dcterms:W3CDTF">2013-01-20T21:55:47Z</dcterms:created>
  <dcterms:modified xsi:type="dcterms:W3CDTF">2013-01-20T23:41:31Z</dcterms:modified>
  <cp:category>www.sorubak.com</cp:category>
  <cp:contentType>www.sorubak.com</cp:contentType>
  <cp:contentStatus>www.sorubak.com</cp:contentStatus>
  <cp:version>www.sorubak.com</cp:version>
</cp:coreProperties>
</file>