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7383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713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301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2620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9782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8173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90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8115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019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5540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9454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967AF-A5B5-4F4B-A9AB-55B55A58EA3D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33C20-363E-4973-B37E-BDBB41992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080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gif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1.jpeg"/><Relationship Id="rId9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23528" y="685218"/>
            <a:ext cx="8820472" cy="513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dirty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 </a:t>
            </a: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   Atatürk, insan hak ve özgürlüklerine büyük önem vermiştir. Bu nedenle cumhuriyeti kurduktan sonra bizlerin pek çok hak ve özgürlüğe sahip olması için çalışmıştır. Atatürk sayesinde kavuştuğumuz bazı hak ve özgürlükler şöyledir:</a:t>
            </a: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1.Eğitim görme hakkı</a:t>
            </a: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2.Seçme ve seçilme hakkı</a:t>
            </a: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3.Seyahat etme hakkı</a:t>
            </a: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4.Haberleşme hakkı</a:t>
            </a: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5.Düşüncelerini ifade etme </a:t>
            </a: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hakkı </a:t>
            </a:r>
            <a:r>
              <a:rPr lang="tr-TR" sz="2000" u="sng" dirty="0" smtClean="0">
                <a:hlinkClick r:id="rId5"/>
              </a:rPr>
              <a:t>www.</a:t>
            </a:r>
            <a:r>
              <a:rPr lang="tr-TR" sz="2000" u="sng" dirty="0" err="1" smtClean="0">
                <a:hlinkClick r:id="rId5"/>
              </a:rPr>
              <a:t>sorubak</a:t>
            </a:r>
            <a:r>
              <a:rPr lang="tr-TR" sz="2000" u="sng" smtClean="0">
                <a:hlinkClick r:id="rId5"/>
              </a:rPr>
              <a:t>.com</a:t>
            </a:r>
            <a:endParaRPr lang="tr-TR" sz="2000" dirty="0" smtClean="0">
              <a:solidFill>
                <a:schemeClr val="bg1">
                  <a:lumMod val="85000"/>
                </a:schemeClr>
              </a:solidFill>
              <a:latin typeface="Arial Black" pitchFamily="34" charset="0"/>
            </a:endParaRPr>
          </a:p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Ayrıca Çocuk Hakları Sözleşmesi ile de dünya çocuklarının hak ve özgürlükleri güvence altına alınmıştır. </a:t>
            </a:r>
            <a:endParaRPr lang="tr-TR" sz="2000" dirty="0">
              <a:solidFill>
                <a:schemeClr val="bg1">
                  <a:lumMod val="8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8553" y="161998"/>
            <a:ext cx="81147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Atatürk’ün Önderliğinde Kazandıklarımız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8" name="Picture 4" descr="http://www.resimhayattir.com/data/media/137/7807av10164co7lx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660" y="1"/>
            <a:ext cx="714375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k.dogulu-10yilmars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4513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d"/>
        <p:sndAc>
          <p:stSnd>
            <p:snd r:embed="rId9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1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71</Words>
  <Application>Microsoft Office PowerPoint</Application>
  <PresentationFormat>Ekran Gösterisi (4:3)</PresentationFormat>
  <Paragraphs>8</Paragraphs>
  <Slides>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qwerty</dc:creator>
  <cp:keywords>www.sorubak.com</cp:keywords>
  <dc:description>www.sorubak.com</dc:description>
  <cp:lastModifiedBy>Dogan</cp:lastModifiedBy>
  <cp:revision>www.sorubak.com</cp:revision>
  <dcterms:created xsi:type="dcterms:W3CDTF">2013-03-10T21:20:47Z</dcterms:created>
  <dcterms:modified xsi:type="dcterms:W3CDTF">2013-03-27T17:06:17Z</dcterms:modified>
  <cp:category>www.sorubak.com</cp:category>
  <cp:contentType>www.sorubak.com</cp:contentType>
  <cp:contentStatus>www.sorubak.com</cp:contentStatus>
  <cp:version>www.sorubak.com</cp:version>
</cp:coreProperties>
</file>