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C360-433A-4F70-A394-ED002B1C4F4F}" type="datetimeFigureOut">
              <a:rPr lang="tr-TR" smtClean="0"/>
              <a:t>10.02.2013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5526-2E39-41E0-A801-E692600776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461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C360-433A-4F70-A394-ED002B1C4F4F}" type="datetimeFigureOut">
              <a:rPr lang="tr-TR" smtClean="0"/>
              <a:t>10.02.2013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5526-2E39-41E0-A801-E692600776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6394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C360-433A-4F70-A394-ED002B1C4F4F}" type="datetimeFigureOut">
              <a:rPr lang="tr-TR" smtClean="0"/>
              <a:t>10.02.2013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5526-2E39-41E0-A801-E692600776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0304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C360-433A-4F70-A394-ED002B1C4F4F}" type="datetimeFigureOut">
              <a:rPr lang="tr-TR" smtClean="0"/>
              <a:t>10.02.2013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5526-2E39-41E0-A801-E692600776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5205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C360-433A-4F70-A394-ED002B1C4F4F}" type="datetimeFigureOut">
              <a:rPr lang="tr-TR" smtClean="0"/>
              <a:t>10.02.2013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5526-2E39-41E0-A801-E692600776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5703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C360-433A-4F70-A394-ED002B1C4F4F}" type="datetimeFigureOut">
              <a:rPr lang="tr-TR" smtClean="0"/>
              <a:t>10.02.2013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5526-2E39-41E0-A801-E692600776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7420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C360-433A-4F70-A394-ED002B1C4F4F}" type="datetimeFigureOut">
              <a:rPr lang="tr-TR" smtClean="0"/>
              <a:t>10.02.2013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5526-2E39-41E0-A801-E692600776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7094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C360-433A-4F70-A394-ED002B1C4F4F}" type="datetimeFigureOut">
              <a:rPr lang="tr-TR" smtClean="0"/>
              <a:t>10.02.2013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5526-2E39-41E0-A801-E692600776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6886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C360-433A-4F70-A394-ED002B1C4F4F}" type="datetimeFigureOut">
              <a:rPr lang="tr-TR" smtClean="0"/>
              <a:t>10.02.2013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5526-2E39-41E0-A801-E692600776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6772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C360-433A-4F70-A394-ED002B1C4F4F}" type="datetimeFigureOut">
              <a:rPr lang="tr-TR" smtClean="0"/>
              <a:t>10.02.2013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5526-2E39-41E0-A801-E692600776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2846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7C360-433A-4F70-A394-ED002B1C4F4F}" type="datetimeFigureOut">
              <a:rPr lang="tr-TR" smtClean="0"/>
              <a:t>10.02.2013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5526-2E39-41E0-A801-E692600776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5527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D7C360-433A-4F70-A394-ED002B1C4F4F}" type="datetimeFigureOut">
              <a:rPr lang="tr-TR" smtClean="0"/>
              <a:t>10.02.2013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655526-2E39-41E0-A801-E692600776B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8983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hyperlink" Target="http://www.loadtr.com/496535-HARSH.htm" TargetMode="Externa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29" y="764704"/>
            <a:ext cx="8548939" cy="5556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41829" y="188640"/>
            <a:ext cx="86998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AİLEMDEN KİME BENZİYORUM?</a:t>
            </a:r>
            <a:endParaRPr lang="tr-TR" sz="4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7841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amera.wav"/>
          </p:stSnd>
        </p:sndAc>
      </p:transition>
    </mc:Choice>
    <mc:Fallback xmlns="">
      <p:transition spd="slow">
        <p:fade/>
        <p:sndAc>
          <p:stSnd>
            <p:snd r:embed="rId4" name="camera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971" y="793761"/>
            <a:ext cx="6475091" cy="664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323" y="1440732"/>
            <a:ext cx="6300021" cy="3221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827584" y="188639"/>
            <a:ext cx="756083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BAKALIM ÖĞRENDİK Mİ?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791" y="4662334"/>
            <a:ext cx="6788424" cy="1935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hareketli resim resimleri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838" y="188639"/>
            <a:ext cx="1612980" cy="201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04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8</Words>
  <Application>Microsoft Office PowerPoint</Application>
  <PresentationFormat>Ekran Gösterisi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3" baseType="lpstr">
      <vt:lpstr>Ofis Teması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Yiğit</dc:creator>
  <cp:keywords>www.sorubak.com</cp:keywords>
  <dc:description>www.sorubak.com</dc:description>
  <cp:lastModifiedBy>Yiğit</cp:lastModifiedBy>
  <cp:revision>www.sorubak.com</cp:revision>
  <dcterms:created xsi:type="dcterms:W3CDTF">2013-02-10T21:23:05Z</dcterms:created>
  <dcterms:modified xsi:type="dcterms:W3CDTF">2013-02-10T21:49:56Z</dcterms:modified>
  <cp:category>www.sorubak.com</cp:category>
  <cp:contentType>www.sorubak.com</cp:contentType>
  <cp:contentStatus>www.sorubak.com</cp:contentStatus>
  <cp:version>www.sorubak.com</cp:version>
</cp:coreProperties>
</file>