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4" r:id="rId7"/>
    <p:sldId id="261" r:id="rId8"/>
    <p:sldId id="262" r:id="rId9"/>
    <p:sldId id="263" r:id="rId10"/>
    <p:sldId id="265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AFBCE3-92DA-4F60-B7AA-67C74466D11D}" type="datetimeFigureOut">
              <a:rPr lang="tr-TR" smtClean="0"/>
              <a:pPr/>
              <a:t>18.02.2013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CC4AAA-66C7-45F8-A9DB-5DCD2715FD58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Başlık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Oval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81BEE-ADD9-49A1-907D-974782834127}" type="datetime1">
              <a:rPr lang="tr-TR" smtClean="0"/>
              <a:pPr/>
              <a:t>18.02.2013</a:t>
            </a:fld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A38B77-D707-4962-8B85-4ABF3566A79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ZİYA  FIRINCIOĞULLARI</a:t>
            </a:r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7E38B-19E9-49E7-9E20-4EEB82601A0A}" type="datetime1">
              <a:rPr lang="tr-TR" smtClean="0"/>
              <a:pPr/>
              <a:t>18.02.2013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 FIRINCIOĞULLARI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38B77-D707-4962-8B85-4ABF3566A79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6E39B-7DC7-45AE-92DB-2D4501D925FA}" type="datetime1">
              <a:rPr lang="tr-TR" smtClean="0"/>
              <a:pPr/>
              <a:t>18.02.2013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 FIRINCIOĞULLARI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38B77-D707-4962-8B85-4ABF3566A79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İçerik Yer Tutucusu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B124A4A-E6E5-43A7-9443-81777E3DAFDA}" type="datetime1">
              <a:rPr lang="tr-TR" smtClean="0"/>
              <a:pPr/>
              <a:t>18.02.2013</a:t>
            </a:fld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F3A38B77-D707-4962-8B85-4ABF3566A79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15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tr-TR" smtClean="0"/>
              <a:t>ZİYA  FIRINCIOĞULLARI</a:t>
            </a:r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D305C-A21C-4E99-BB77-16DD9E59F6F8}" type="datetime1">
              <a:rPr lang="tr-TR" smtClean="0"/>
              <a:pPr/>
              <a:t>18.02.2013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 FIRINCIOĞULLARI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38B77-D707-4962-8B85-4ABF3566A79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7" name="6 Düz Bağlayıcı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6D900-6DAB-458F-8BDE-5B6B5559B0F7}" type="datetime1">
              <a:rPr lang="tr-TR" smtClean="0"/>
              <a:pPr/>
              <a:t>18.02.2013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 FIRINCIOĞULLARI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38B77-D707-4962-8B85-4ABF3566A79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38B77-D707-4962-8B85-4ABF3566A79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 FIRINCIOĞULLARI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DEAF2-6353-48E7-A8E1-E79D67E8AA34}" type="datetime1">
              <a:rPr lang="tr-TR" smtClean="0"/>
              <a:pPr/>
              <a:t>18.02.2013</a:t>
            </a:fld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2" name="31 İçerik Yer Tutucusu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4" name="33 İçerik Yer Tutucusu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10" name="9 Düz Bağlayıcı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Bağlayıcı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5E113-AD5B-4688-A0C2-9597E2B00972}" type="datetime1">
              <a:rPr lang="tr-TR" smtClean="0"/>
              <a:pPr/>
              <a:t>18.02.2013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 FIRINCIOĞULLARI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38B77-D707-4962-8B85-4ABF3566A79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9656A-3A27-45E0-B9AB-028F1E68F874}" type="datetime1">
              <a:rPr lang="tr-TR" smtClean="0"/>
              <a:pPr/>
              <a:t>18.02.2013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 FIRINCIOĞULLARI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38B77-D707-4962-8B85-4ABF3566A79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İçerik Yer Tutucusu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1" name="30 Başlık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3C014A4-FEE0-4524-8FE1-C041A00821E2}" type="datetime1">
              <a:rPr lang="tr-TR" smtClean="0"/>
              <a:pPr/>
              <a:t>18.02.2013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3A38B77-D707-4962-8B85-4ABF3566A79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tr-TR" smtClean="0"/>
              <a:t>ZİYA  FIRINCIOĞULLARI</a:t>
            </a:r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6AB98-B1DB-4C33-82E6-E40D6D1796DA}" type="datetime1">
              <a:rPr lang="tr-TR" smtClean="0"/>
              <a:pPr/>
              <a:t>18.02.2013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A38B77-D707-4962-8B85-4ABF3566A79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ZİYA  FIRINCIOĞULLARI</a:t>
            </a:r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6BB6CE8-A753-4B83-8810-D77B8BB5BC9A}" type="datetime1">
              <a:rPr lang="tr-TR" smtClean="0"/>
              <a:pPr/>
              <a:t>18.02.2013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ZİYA  FIRINCIOĞULLARI</a:t>
            </a:r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F3A38B77-D707-4962-8B85-4ABF3566A79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C00000"/>
                </a:solidFill>
              </a:rPr>
              <a:t>1</a:t>
            </a:r>
            <a:r>
              <a:rPr lang="tr-TR" dirty="0" smtClean="0">
                <a:solidFill>
                  <a:schemeClr val="tx1"/>
                </a:solidFill>
              </a:rPr>
              <a:t>.Ailenizde kararlar alınırken  sizin de  fikriniz alınır  mı ? Söyleyiniz.Örnek vererek açıklayınız</a:t>
            </a:r>
            <a:r>
              <a:rPr lang="tr-TR" dirty="0" smtClean="0">
                <a:solidFill>
                  <a:schemeClr val="tx1"/>
                </a:solidFill>
              </a:rPr>
              <a:t>. </a:t>
            </a:r>
            <a:r>
              <a:rPr lang="tr-TR" u="sng" dirty="0" smtClean="0">
                <a:hlinkClick r:id="rId2"/>
              </a:rPr>
              <a:t>www.</a:t>
            </a:r>
            <a:r>
              <a:rPr lang="tr-TR" u="sng" dirty="0" err="1" smtClean="0">
                <a:hlinkClick r:id="rId2"/>
              </a:rPr>
              <a:t>sorubak</a:t>
            </a:r>
            <a:r>
              <a:rPr lang="tr-TR" u="sng" dirty="0" smtClean="0">
                <a:hlinkClick r:id="rId2"/>
              </a:rPr>
              <a:t>.com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C00000"/>
                </a:solidFill>
              </a:rPr>
              <a:t>AİLEMDE KARARLAR ALINIRKEN</a:t>
            </a:r>
            <a:endParaRPr lang="tr-TR" dirty="0">
              <a:solidFill>
                <a:srgbClr val="C00000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ZİYA  FIRINCIOĞULLARI</a:t>
            </a:r>
            <a:endParaRPr lang="tr-TR"/>
          </a:p>
        </p:txBody>
      </p:sp>
      <p:pic>
        <p:nvPicPr>
          <p:cNvPr id="5" name="4 Resim" descr="cocuk-haklari-afis-224x16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48" y="4572008"/>
            <a:ext cx="3000396" cy="1928826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-</a:t>
            </a:r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-</a:t>
            </a:r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ZİYA  FIRINCIOĞULLARI</a:t>
            </a:r>
            <a:endParaRPr lang="tr-TR"/>
          </a:p>
        </p:txBody>
      </p:sp>
      <p:pic>
        <p:nvPicPr>
          <p:cNvPr id="5" name="4 Resim" descr="OCUK%2~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5984" y="285728"/>
            <a:ext cx="4644763" cy="5929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714752"/>
            <a:ext cx="6400800" cy="1924048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Ailede Kararlar Alınırken :</a:t>
            </a:r>
          </a:p>
          <a:p>
            <a:r>
              <a:rPr lang="tr-TR" dirty="0" smtClean="0">
                <a:solidFill>
                  <a:schemeClr val="tx1"/>
                </a:solidFill>
              </a:rPr>
              <a:t>Her ailede olduğu gibi  faklı fikirler ve düşünceler ortaya çıkabilir.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1000109"/>
            <a:ext cx="7772400" cy="2357454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Aile : </a:t>
            </a:r>
            <a:r>
              <a:rPr lang="tr-TR" dirty="0" smtClean="0"/>
              <a:t>Anne , baba ve çocuklardan oluşan en küçük topluluktur.</a:t>
            </a:r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ZİYA  FIRINCIOĞULLARI</a:t>
            </a:r>
            <a:endParaRPr lang="tr-TR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1785926"/>
            <a:ext cx="6400800" cy="3852874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1.</a:t>
            </a:r>
            <a:r>
              <a:rPr lang="tr-TR" dirty="0" smtClean="0">
                <a:solidFill>
                  <a:schemeClr val="tx1"/>
                </a:solidFill>
              </a:rPr>
              <a:t>Her birey ,kendi fikrini özgürce ifade etmelidir.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2.</a:t>
            </a:r>
            <a:r>
              <a:rPr lang="tr-TR" dirty="0" smtClean="0">
                <a:solidFill>
                  <a:schemeClr val="tx1"/>
                </a:solidFill>
              </a:rPr>
              <a:t>Değişik fikirlere  saygı duyulmalıdır.</a:t>
            </a:r>
          </a:p>
          <a:p>
            <a:endParaRPr lang="tr-TR" dirty="0" smtClean="0">
              <a:solidFill>
                <a:schemeClr val="tx1"/>
              </a:solidFill>
            </a:endParaRPr>
          </a:p>
          <a:p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1000109"/>
            <a:ext cx="7772400" cy="785817"/>
          </a:xfrm>
        </p:spPr>
        <p:txBody>
          <a:bodyPr/>
          <a:lstStyle/>
          <a:p>
            <a:r>
              <a:rPr lang="tr-TR" dirty="0" smtClean="0"/>
              <a:t>-</a:t>
            </a:r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ZİYA  FIRINCIOĞULLARI</a:t>
            </a:r>
            <a:endParaRPr lang="tr-TR"/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1714488"/>
            <a:ext cx="6400800" cy="4643470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3. </a:t>
            </a:r>
            <a:r>
              <a:rPr lang="tr-TR" dirty="0" smtClean="0">
                <a:solidFill>
                  <a:schemeClr val="tx1"/>
                </a:solidFill>
              </a:rPr>
              <a:t>Çocukları ilgilendiren konularda  ; çocukların da fikirleri alınmalıdır.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4.</a:t>
            </a:r>
            <a:r>
              <a:rPr lang="tr-TR" dirty="0" smtClean="0">
                <a:solidFill>
                  <a:schemeClr val="tx1"/>
                </a:solidFill>
              </a:rPr>
              <a:t>Ailedeki fikirler  tartışılarak karar alınmalıdır.</a:t>
            </a:r>
          </a:p>
          <a:p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1000109"/>
            <a:ext cx="7772400" cy="571503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-</a:t>
            </a:r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ZİYA  FIRINCIOĞULLARI</a:t>
            </a:r>
            <a:endParaRPr lang="tr-TR"/>
          </a:p>
        </p:txBody>
      </p:sp>
      <p:pic>
        <p:nvPicPr>
          <p:cNvPr id="5" name="4 Resim" descr="imagesCAT0CQ1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8662" y="3429000"/>
            <a:ext cx="2786082" cy="2786082"/>
          </a:xfrm>
          <a:prstGeom prst="rect">
            <a:avLst/>
          </a:prstGeom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143248"/>
            <a:ext cx="6400800" cy="3357586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Çocuk Hakları Sözleşmesi :</a:t>
            </a:r>
          </a:p>
          <a:p>
            <a:r>
              <a:rPr lang="tr-TR" dirty="0" smtClean="0">
                <a:solidFill>
                  <a:schemeClr val="tx1"/>
                </a:solidFill>
              </a:rPr>
              <a:t>Herkesle eşit olmaya ,iyi eğitim almaya , fikirlerini korkmadan söylemeye, sağlıklı bir yaşama  hakkına sahip olduğunu .         </a:t>
            </a:r>
            <a:r>
              <a:rPr lang="tr-TR" smtClean="0">
                <a:solidFill>
                  <a:schemeClr val="bg1"/>
                </a:solidFill>
              </a:rPr>
              <a:t>BİLİYOR   MUYDUN?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857233"/>
            <a:ext cx="7772400" cy="1643074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Bunları  Biliyor muyuz ?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ZİYA  FIRINCIOĞULLARI</a:t>
            </a:r>
            <a:endParaRPr lang="tr-TR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-</a:t>
            </a:r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-</a:t>
            </a:r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ZİYA  FIRINCIOĞULLARI</a:t>
            </a:r>
            <a:endParaRPr lang="tr-TR"/>
          </a:p>
        </p:txBody>
      </p:sp>
      <p:pic>
        <p:nvPicPr>
          <p:cNvPr id="5" name="4 Resim" descr="untitle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57356" y="642918"/>
            <a:ext cx="5757890" cy="5428011"/>
          </a:xfrm>
          <a:prstGeom prst="rect">
            <a:avLst/>
          </a:prstGeom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1785926"/>
            <a:ext cx="6400800" cy="3852874"/>
          </a:xfrm>
        </p:spPr>
        <p:txBody>
          <a:bodyPr/>
          <a:lstStyle/>
          <a:p>
            <a:r>
              <a:rPr lang="tr-TR" dirty="0" smtClean="0">
                <a:solidFill>
                  <a:schemeClr val="tx1"/>
                </a:solidFill>
              </a:rPr>
              <a:t>Ailedeki  çocuklar diğer aile  bireylerini  mutlu edecek  fikirler üretebilir.</a:t>
            </a:r>
          </a:p>
          <a:p>
            <a:r>
              <a:rPr lang="tr-TR" dirty="0" smtClean="0">
                <a:solidFill>
                  <a:schemeClr val="tx1"/>
                </a:solidFill>
              </a:rPr>
              <a:t>Sorunların çözümünde  de mutlaka  aile bireylerin  fikirleri alınmalıdır.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857233"/>
            <a:ext cx="7772400" cy="857255"/>
          </a:xfrm>
        </p:spPr>
        <p:txBody>
          <a:bodyPr/>
          <a:lstStyle/>
          <a:p>
            <a:r>
              <a:rPr lang="tr-TR" dirty="0" smtClean="0"/>
              <a:t>-</a:t>
            </a:r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ZİYA  FIRINCIOĞULLARI</a:t>
            </a:r>
            <a:endParaRPr lang="tr-TR"/>
          </a:p>
        </p:txBody>
      </p:sp>
      <p:pic>
        <p:nvPicPr>
          <p:cNvPr id="5" name="4 Resim" descr="dunya-cocuk-haklar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3286124"/>
            <a:ext cx="4000500" cy="2762250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2428868"/>
            <a:ext cx="6400800" cy="3209932"/>
          </a:xfrm>
        </p:spPr>
        <p:txBody>
          <a:bodyPr/>
          <a:lstStyle/>
          <a:p>
            <a:r>
              <a:rPr lang="tr-TR" dirty="0" smtClean="0">
                <a:solidFill>
                  <a:schemeClr val="tx1"/>
                </a:solidFill>
              </a:rPr>
              <a:t>Ailece  yapacağımız bir etkinlik ;</a:t>
            </a:r>
          </a:p>
          <a:p>
            <a:r>
              <a:rPr lang="tr-TR" dirty="0" smtClean="0">
                <a:solidFill>
                  <a:schemeClr val="tx1"/>
                </a:solidFill>
              </a:rPr>
              <a:t>Tüm aile bireylerini yakınlaştırır.Sevgi ve saygıyı  ortamını arttırır</a:t>
            </a:r>
            <a:r>
              <a:rPr lang="tr-TR" dirty="0" smtClean="0">
                <a:solidFill>
                  <a:schemeClr val="tx1"/>
                </a:solidFill>
              </a:rPr>
              <a:t>. </a:t>
            </a:r>
            <a:r>
              <a:rPr lang="tr-TR" u="sng" dirty="0" smtClean="0">
                <a:hlinkClick r:id="rId2"/>
              </a:rPr>
              <a:t>www.</a:t>
            </a:r>
            <a:r>
              <a:rPr lang="tr-TR" u="sng" dirty="0" err="1" smtClean="0">
                <a:hlinkClick r:id="rId2"/>
              </a:rPr>
              <a:t>sorubak</a:t>
            </a:r>
            <a:r>
              <a:rPr lang="tr-TR" u="sng" dirty="0" smtClean="0">
                <a:hlinkClick r:id="rId2"/>
              </a:rPr>
              <a:t>.com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785795"/>
            <a:ext cx="7772400" cy="1714512"/>
          </a:xfrm>
        </p:spPr>
        <p:txBody>
          <a:bodyPr/>
          <a:lstStyle/>
          <a:p>
            <a:r>
              <a:rPr lang="tr-TR" dirty="0" smtClean="0">
                <a:solidFill>
                  <a:schemeClr val="accent2"/>
                </a:solidFill>
              </a:rPr>
              <a:t>Unutmayalı  ki !</a:t>
            </a:r>
            <a:endParaRPr lang="tr-TR" dirty="0">
              <a:solidFill>
                <a:schemeClr val="accent2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ZİYA  FIRINCIOĞULLARI</a:t>
            </a:r>
            <a:endParaRPr lang="tr-TR"/>
          </a:p>
        </p:txBody>
      </p:sp>
    </p:spTree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Alt Başlık"/>
          <p:cNvSpPr>
            <a:spLocks noGrp="1"/>
          </p:cNvSpPr>
          <p:nvPr>
            <p:ph type="subTitle" idx="1"/>
          </p:nvPr>
        </p:nvSpPr>
        <p:spPr>
          <a:xfrm>
            <a:off x="457200" y="3714752"/>
            <a:ext cx="8305800" cy="2143140"/>
          </a:xfrm>
        </p:spPr>
        <p:txBody>
          <a:bodyPr/>
          <a:lstStyle/>
          <a:p>
            <a:r>
              <a:rPr lang="tr-TR" dirty="0" smtClean="0">
                <a:solidFill>
                  <a:schemeClr val="tx1"/>
                </a:solidFill>
              </a:rPr>
              <a:t>1.Aile   içerisinde  ortak karar almanın  önemi   nedir  ? 5-6 cümle ile  defterinize yazınız.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ctrTitle"/>
          </p:nvPr>
        </p:nvSpPr>
        <p:spPr>
          <a:xfrm>
            <a:off x="457200" y="1285860"/>
            <a:ext cx="8305800" cy="1214446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Değerlendirme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ZİYA  FIRINCIOĞULLARI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ğıt">
  <a:themeElements>
    <a:clrScheme name="Kağıt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Kağıt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Kağıt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62</TotalTime>
  <Words>184</Words>
  <Application>Microsoft Office PowerPoint</Application>
  <PresentationFormat>Ekran Gösterisi (4:3)</PresentationFormat>
  <Paragraphs>36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Kağıt</vt:lpstr>
      <vt:lpstr>AİLEMDE KARARLAR ALINIRKEN</vt:lpstr>
      <vt:lpstr>Aile : Anne , baba ve çocuklardan oluşan en küçük topluluktur.</vt:lpstr>
      <vt:lpstr>-</vt:lpstr>
      <vt:lpstr>-</vt:lpstr>
      <vt:lpstr>Bunları  Biliyor muyuz ?</vt:lpstr>
      <vt:lpstr>-</vt:lpstr>
      <vt:lpstr>-</vt:lpstr>
      <vt:lpstr>Unutmayalı  ki !</vt:lpstr>
      <vt:lpstr>Değerlendirme</vt:lpstr>
      <vt:lpstr>-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asus</dc:creator>
  <cp:keywords>www.sorubak.com</cp:keywords>
  <dc:description>www.sorubak.com</dc:description>
  <cp:lastModifiedBy>Dogan</cp:lastModifiedBy>
  <cp:revision>www.sorubak.com</cp:revision>
  <dcterms:created xsi:type="dcterms:W3CDTF">2013-02-13T19:23:06Z</dcterms:created>
  <dcterms:modified xsi:type="dcterms:W3CDTF">2013-02-18T18:07:05Z</dcterms:modified>
  <cp:category>www.sorubak.com</cp:category>
  <cp:version>www.sorubak.com</cp:version>
</cp:coreProperties>
</file>