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ink/ink1.xml" ContentType="application/inkml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64" r:id="rId17"/>
    <p:sldId id="265" r:id="rId18"/>
    <p:sldId id="266" r:id="rId19"/>
    <p:sldId id="267" r:id="rId20"/>
    <p:sldId id="276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660"/>
  </p:normalViewPr>
  <p:slideViewPr>
    <p:cSldViewPr>
      <p:cViewPr>
        <p:scale>
          <a:sx n="76" d="100"/>
          <a:sy n="76" d="100"/>
        </p:scale>
        <p:origin x="-1446" y="-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EE1CA3-91EF-4A6E-8BD4-4737D82E6317}" type="doc">
      <dgm:prSet loTypeId="urn:microsoft.com/office/officeart/2005/8/layout/cycle2" loCatId="cycle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tr-TR"/>
        </a:p>
      </dgm:t>
    </dgm:pt>
    <dgm:pt modelId="{08E8BA2C-886B-4C55-A675-A145EA20D4B3}">
      <dgm:prSet phldrT="[Metin]" custT="1"/>
      <dgm:spPr/>
      <dgm:t>
        <a:bodyPr/>
        <a:lstStyle/>
        <a:p>
          <a:r>
            <a:rPr lang="tr-TR" sz="2500" dirty="0" smtClean="0"/>
            <a:t>BİLAL IRMAK</a:t>
          </a:r>
          <a:endParaRPr lang="tr-TR" sz="2500" dirty="0"/>
        </a:p>
      </dgm:t>
    </dgm:pt>
    <dgm:pt modelId="{AC37DEF4-EC68-4DA7-AC64-DC24808CFBFF}" type="parTrans" cxnId="{13BE53FF-2DA6-4AA2-9FE9-8A8F889296FA}">
      <dgm:prSet/>
      <dgm:spPr/>
      <dgm:t>
        <a:bodyPr/>
        <a:lstStyle/>
        <a:p>
          <a:endParaRPr lang="tr-TR"/>
        </a:p>
      </dgm:t>
    </dgm:pt>
    <dgm:pt modelId="{F5953AB3-E142-4651-AFBC-22B69CB32787}" type="sibTrans" cxnId="{13BE53FF-2DA6-4AA2-9FE9-8A8F889296FA}">
      <dgm:prSet/>
      <dgm:spPr/>
      <dgm:t>
        <a:bodyPr/>
        <a:lstStyle/>
        <a:p>
          <a:endParaRPr lang="tr-TR"/>
        </a:p>
      </dgm:t>
    </dgm:pt>
    <dgm:pt modelId="{63A9A092-E544-4A40-97DA-6B879317B747}">
      <dgm:prSet phldrT="[Metin]"/>
      <dgm:spPr/>
      <dgm:t>
        <a:bodyPr/>
        <a:lstStyle/>
        <a:p>
          <a:r>
            <a:rPr lang="tr-TR" dirty="0" smtClean="0"/>
            <a:t>1-E</a:t>
          </a:r>
          <a:endParaRPr lang="tr-TR" dirty="0"/>
        </a:p>
      </dgm:t>
    </dgm:pt>
    <dgm:pt modelId="{C1C387F4-573F-44C3-B59D-2F81CB168A5E}" type="parTrans" cxnId="{DB4AAEBC-B794-4F66-BFF3-D89A6AB46CD5}">
      <dgm:prSet/>
      <dgm:spPr/>
      <dgm:t>
        <a:bodyPr/>
        <a:lstStyle/>
        <a:p>
          <a:endParaRPr lang="tr-TR"/>
        </a:p>
      </dgm:t>
    </dgm:pt>
    <dgm:pt modelId="{2579404A-A3F9-4A0E-A69A-75D588346CFC}" type="sibTrans" cxnId="{DB4AAEBC-B794-4F66-BFF3-D89A6AB46CD5}">
      <dgm:prSet/>
      <dgm:spPr/>
      <dgm:t>
        <a:bodyPr/>
        <a:lstStyle/>
        <a:p>
          <a:endParaRPr lang="tr-TR"/>
        </a:p>
      </dgm:t>
    </dgm:pt>
    <dgm:pt modelId="{520DAADE-46FB-4C91-A8BB-B7C47FBC4984}">
      <dgm:prSet phldrT="[Metin]"/>
      <dgm:spPr/>
      <dgm:t>
        <a:bodyPr/>
        <a:lstStyle/>
        <a:p>
          <a:r>
            <a:rPr lang="tr-TR" dirty="0" smtClean="0"/>
            <a:t>570</a:t>
          </a:r>
          <a:endParaRPr lang="tr-TR" dirty="0"/>
        </a:p>
      </dgm:t>
    </dgm:pt>
    <dgm:pt modelId="{7CF37A9C-69EC-4C25-940E-427CA1F5CC65}" type="parTrans" cxnId="{5D0CCF7C-2CFC-42B5-B76F-E1B48796DEA1}">
      <dgm:prSet/>
      <dgm:spPr/>
      <dgm:t>
        <a:bodyPr/>
        <a:lstStyle/>
        <a:p>
          <a:endParaRPr lang="tr-TR"/>
        </a:p>
      </dgm:t>
    </dgm:pt>
    <dgm:pt modelId="{725D9E41-F0AA-413A-BA53-0F222A55B6C6}" type="sibTrans" cxnId="{5D0CCF7C-2CFC-42B5-B76F-E1B48796DEA1}">
      <dgm:prSet/>
      <dgm:spPr/>
      <dgm:t>
        <a:bodyPr/>
        <a:lstStyle/>
        <a:p>
          <a:endParaRPr lang="tr-TR"/>
        </a:p>
      </dgm:t>
    </dgm:pt>
    <dgm:pt modelId="{CDAB04BA-554D-443C-B49F-54FD77461565}">
      <dgm:prSet phldrT="[Metin]" custT="1"/>
      <dgm:spPr/>
      <dgm:t>
        <a:bodyPr/>
        <a:lstStyle/>
        <a:p>
          <a:r>
            <a:rPr lang="tr-TR" sz="1800" smtClean="0"/>
            <a:t>SALİM HAZARDAĞLI İLKOKULU</a:t>
          </a:r>
          <a:endParaRPr lang="tr-TR" sz="1800" dirty="0"/>
        </a:p>
      </dgm:t>
    </dgm:pt>
    <dgm:pt modelId="{63BD24B1-F02A-44AE-8CF3-2A0AA2661DE7}" type="parTrans" cxnId="{FA1BFD56-4A04-41EC-B72A-8DBB73ACBBD6}">
      <dgm:prSet/>
      <dgm:spPr/>
      <dgm:t>
        <a:bodyPr/>
        <a:lstStyle/>
        <a:p>
          <a:endParaRPr lang="tr-TR"/>
        </a:p>
      </dgm:t>
    </dgm:pt>
    <dgm:pt modelId="{16581C9B-6980-4B28-9FDE-AF27504BD489}" type="sibTrans" cxnId="{FA1BFD56-4A04-41EC-B72A-8DBB73ACBBD6}">
      <dgm:prSet/>
      <dgm:spPr/>
      <dgm:t>
        <a:bodyPr/>
        <a:lstStyle/>
        <a:p>
          <a:endParaRPr lang="tr-TR"/>
        </a:p>
      </dgm:t>
    </dgm:pt>
    <dgm:pt modelId="{98D9BF2B-FB51-4EF0-BD6E-A011C392C88E}">
      <dgm:prSet phldrT="[Metin]" custT="1"/>
      <dgm:spPr/>
      <dgm:t>
        <a:bodyPr/>
        <a:lstStyle/>
        <a:p>
          <a:r>
            <a:rPr lang="tr-TR" sz="1900" dirty="0" smtClean="0"/>
            <a:t>ALİ TEMEL</a:t>
          </a:r>
          <a:endParaRPr lang="tr-TR" sz="1900" dirty="0"/>
        </a:p>
      </dgm:t>
    </dgm:pt>
    <dgm:pt modelId="{BFF4D57D-1B66-4DE0-AC54-3CAD8674F991}" type="parTrans" cxnId="{97350FC3-47DB-4EAD-99AC-A32CE6FDCBB8}">
      <dgm:prSet/>
      <dgm:spPr/>
      <dgm:t>
        <a:bodyPr/>
        <a:lstStyle/>
        <a:p>
          <a:endParaRPr lang="tr-TR"/>
        </a:p>
      </dgm:t>
    </dgm:pt>
    <dgm:pt modelId="{B46A8B9A-1E06-4239-87E7-C4E4EF11FACD}" type="sibTrans" cxnId="{97350FC3-47DB-4EAD-99AC-A32CE6FDCBB8}">
      <dgm:prSet/>
      <dgm:spPr/>
      <dgm:t>
        <a:bodyPr/>
        <a:lstStyle/>
        <a:p>
          <a:endParaRPr lang="tr-TR"/>
        </a:p>
      </dgm:t>
    </dgm:pt>
    <dgm:pt modelId="{C43EC660-2AB4-4C97-BE7C-F5E37331B9AD}" type="pres">
      <dgm:prSet presAssocID="{3AEE1CA3-91EF-4A6E-8BD4-4737D82E631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6F564EAE-4649-4D19-956B-50B1198A4E79}" type="pres">
      <dgm:prSet presAssocID="{08E8BA2C-886B-4C55-A675-A145EA20D4B3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EB3DEC9-EB61-4D6E-8717-1AB6097932F7}" type="pres">
      <dgm:prSet presAssocID="{F5953AB3-E142-4651-AFBC-22B69CB32787}" presName="sibTrans" presStyleLbl="sibTrans2D1" presStyleIdx="0" presStyleCnt="5" custFlipVert="1" custFlipHor="1" custScaleX="13092" custScaleY="27388" custLinFactY="-29569" custLinFactNeighborX="-82963" custLinFactNeighborY="-100000"/>
      <dgm:spPr/>
      <dgm:t>
        <a:bodyPr/>
        <a:lstStyle/>
        <a:p>
          <a:endParaRPr lang="tr-TR"/>
        </a:p>
      </dgm:t>
    </dgm:pt>
    <dgm:pt modelId="{55E29C5E-0225-486B-B5A3-BB54ED7922EE}" type="pres">
      <dgm:prSet presAssocID="{F5953AB3-E142-4651-AFBC-22B69CB32787}" presName="connectorText" presStyleLbl="sibTrans2D1" presStyleIdx="0" presStyleCnt="5"/>
      <dgm:spPr/>
      <dgm:t>
        <a:bodyPr/>
        <a:lstStyle/>
        <a:p>
          <a:endParaRPr lang="tr-TR"/>
        </a:p>
      </dgm:t>
    </dgm:pt>
    <dgm:pt modelId="{E14480CB-A1F0-41D4-B646-4B4C87B05FA1}" type="pres">
      <dgm:prSet presAssocID="{63A9A092-E544-4A40-97DA-6B879317B747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BB278C9-D35B-496B-BBF4-B8653DF97192}" type="pres">
      <dgm:prSet presAssocID="{2579404A-A3F9-4A0E-A69A-75D588346CFC}" presName="sibTrans" presStyleLbl="sibTrans2D1" presStyleIdx="1" presStyleCnt="5" custFlipVert="1" custFlipHor="1" custScaleX="37286" custScaleY="7089" custLinFactX="34676" custLinFactY="-5117" custLinFactNeighborX="100000" custLinFactNeighborY="-100000"/>
      <dgm:spPr/>
      <dgm:t>
        <a:bodyPr/>
        <a:lstStyle/>
        <a:p>
          <a:endParaRPr lang="tr-TR"/>
        </a:p>
      </dgm:t>
    </dgm:pt>
    <dgm:pt modelId="{4FEE8B4D-55B9-404D-87E3-07EBAC7EDECF}" type="pres">
      <dgm:prSet presAssocID="{2579404A-A3F9-4A0E-A69A-75D588346CFC}" presName="connectorText" presStyleLbl="sibTrans2D1" presStyleIdx="1" presStyleCnt="5"/>
      <dgm:spPr/>
      <dgm:t>
        <a:bodyPr/>
        <a:lstStyle/>
        <a:p>
          <a:endParaRPr lang="tr-TR"/>
        </a:p>
      </dgm:t>
    </dgm:pt>
    <dgm:pt modelId="{8D63FAD5-8BB7-45D8-9158-686038E7EA93}" type="pres">
      <dgm:prSet presAssocID="{520DAADE-46FB-4C91-A8BB-B7C47FBC4984}" presName="node" presStyleLbl="node1" presStyleIdx="2" presStyleCnt="5" custRadScaleRad="73724" custRadScaleInc="9237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6DC3FBD6-7210-4EDA-BE54-879D23AA66D1}" type="pres">
      <dgm:prSet presAssocID="{725D9E41-F0AA-413A-BA53-0F222A55B6C6}" presName="sibTrans" presStyleLbl="sibTrans2D1" presStyleIdx="2" presStyleCnt="5" custAng="7515385" custFlipVert="1" custFlipHor="1" custScaleX="6124" custScaleY="53461" custLinFactX="100000" custLinFactY="100000" custLinFactNeighborX="159795" custLinFactNeighborY="100052"/>
      <dgm:spPr/>
      <dgm:t>
        <a:bodyPr/>
        <a:lstStyle/>
        <a:p>
          <a:endParaRPr lang="tr-TR"/>
        </a:p>
      </dgm:t>
    </dgm:pt>
    <dgm:pt modelId="{86E60290-6D2F-4620-B5ED-11CA2BAA8B62}" type="pres">
      <dgm:prSet presAssocID="{725D9E41-F0AA-413A-BA53-0F222A55B6C6}" presName="connectorText" presStyleLbl="sibTrans2D1" presStyleIdx="2" presStyleCnt="5"/>
      <dgm:spPr/>
      <dgm:t>
        <a:bodyPr/>
        <a:lstStyle/>
        <a:p>
          <a:endParaRPr lang="tr-TR"/>
        </a:p>
      </dgm:t>
    </dgm:pt>
    <dgm:pt modelId="{A9169355-5D6A-4F22-B711-935A3946EB51}" type="pres">
      <dgm:prSet presAssocID="{CDAB04BA-554D-443C-B49F-54FD77461565}" presName="node" presStyleLbl="node1" presStyleIdx="3" presStyleCnt="5" custRadScaleRad="100935" custRadScaleInc="173661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A9D496E5-7B78-4E01-8CD2-1FBB3F2C9C1B}" type="pres">
      <dgm:prSet presAssocID="{16581C9B-6980-4B28-9FDE-AF27504BD489}" presName="sibTrans" presStyleLbl="sibTrans2D1" presStyleIdx="3" presStyleCnt="5" custFlipHor="1" custScaleX="9025" custLinFactX="2137915" custLinFactY="-200000" custLinFactNeighborX="2200000" custLinFactNeighborY="-238680"/>
      <dgm:spPr/>
      <dgm:t>
        <a:bodyPr/>
        <a:lstStyle/>
        <a:p>
          <a:endParaRPr lang="tr-TR"/>
        </a:p>
      </dgm:t>
    </dgm:pt>
    <dgm:pt modelId="{9F7E36B1-B9E3-4B1D-85E3-CC9AA92C52F1}" type="pres">
      <dgm:prSet presAssocID="{16581C9B-6980-4B28-9FDE-AF27504BD489}" presName="connectorText" presStyleLbl="sibTrans2D1" presStyleIdx="3" presStyleCnt="5"/>
      <dgm:spPr/>
      <dgm:t>
        <a:bodyPr/>
        <a:lstStyle/>
        <a:p>
          <a:endParaRPr lang="tr-TR"/>
        </a:p>
      </dgm:t>
    </dgm:pt>
    <dgm:pt modelId="{E3A993D5-A2C4-4149-95C3-C01F8E35B849}" type="pres">
      <dgm:prSet presAssocID="{98D9BF2B-FB51-4EF0-BD6E-A011C392C88E}" presName="node" presStyleLbl="node1" presStyleIdx="4" presStyleCnt="5" custRadScaleRad="12230" custRadScaleInc="168916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1CEE4D98-7021-4EE7-84A6-D957DC395A42}" type="pres">
      <dgm:prSet presAssocID="{B46A8B9A-1E06-4239-87E7-C4E4EF11FACD}" presName="sibTrans" presStyleLbl="sibTrans2D1" presStyleIdx="4" presStyleCnt="5" custFlipVert="1" custScaleY="10126" custLinFactNeighborX="-52527" custLinFactNeighborY="-31814"/>
      <dgm:spPr/>
      <dgm:t>
        <a:bodyPr/>
        <a:lstStyle/>
        <a:p>
          <a:endParaRPr lang="tr-TR"/>
        </a:p>
      </dgm:t>
    </dgm:pt>
    <dgm:pt modelId="{896B7CB6-6680-4812-9C49-A169FDD5A2AE}" type="pres">
      <dgm:prSet presAssocID="{B46A8B9A-1E06-4239-87E7-C4E4EF11FACD}" presName="connectorText" presStyleLbl="sibTrans2D1" presStyleIdx="4" presStyleCnt="5"/>
      <dgm:spPr/>
      <dgm:t>
        <a:bodyPr/>
        <a:lstStyle/>
        <a:p>
          <a:endParaRPr lang="tr-TR"/>
        </a:p>
      </dgm:t>
    </dgm:pt>
  </dgm:ptLst>
  <dgm:cxnLst>
    <dgm:cxn modelId="{231E3EA6-2422-4E4A-8D55-8C4061FB05CE}" type="presOf" srcId="{2579404A-A3F9-4A0E-A69A-75D588346CFC}" destId="{1BB278C9-D35B-496B-BBF4-B8653DF97192}" srcOrd="0" destOrd="0" presId="urn:microsoft.com/office/officeart/2005/8/layout/cycle2"/>
    <dgm:cxn modelId="{5D0CCF7C-2CFC-42B5-B76F-E1B48796DEA1}" srcId="{3AEE1CA3-91EF-4A6E-8BD4-4737D82E6317}" destId="{520DAADE-46FB-4C91-A8BB-B7C47FBC4984}" srcOrd="2" destOrd="0" parTransId="{7CF37A9C-69EC-4C25-940E-427CA1F5CC65}" sibTransId="{725D9E41-F0AA-413A-BA53-0F222A55B6C6}"/>
    <dgm:cxn modelId="{77696E98-19ED-4A39-B121-605941DFA7A0}" type="presOf" srcId="{08E8BA2C-886B-4C55-A675-A145EA20D4B3}" destId="{6F564EAE-4649-4D19-956B-50B1198A4E79}" srcOrd="0" destOrd="0" presId="urn:microsoft.com/office/officeart/2005/8/layout/cycle2"/>
    <dgm:cxn modelId="{2E31FA46-3359-41B6-894F-5CE8DBF8B8CE}" type="presOf" srcId="{B46A8B9A-1E06-4239-87E7-C4E4EF11FACD}" destId="{896B7CB6-6680-4812-9C49-A169FDD5A2AE}" srcOrd="1" destOrd="0" presId="urn:microsoft.com/office/officeart/2005/8/layout/cycle2"/>
    <dgm:cxn modelId="{FA1BFD56-4A04-41EC-B72A-8DBB73ACBBD6}" srcId="{3AEE1CA3-91EF-4A6E-8BD4-4737D82E6317}" destId="{CDAB04BA-554D-443C-B49F-54FD77461565}" srcOrd="3" destOrd="0" parTransId="{63BD24B1-F02A-44AE-8CF3-2A0AA2661DE7}" sibTransId="{16581C9B-6980-4B28-9FDE-AF27504BD489}"/>
    <dgm:cxn modelId="{13BE53FF-2DA6-4AA2-9FE9-8A8F889296FA}" srcId="{3AEE1CA3-91EF-4A6E-8BD4-4737D82E6317}" destId="{08E8BA2C-886B-4C55-A675-A145EA20D4B3}" srcOrd="0" destOrd="0" parTransId="{AC37DEF4-EC68-4DA7-AC64-DC24808CFBFF}" sibTransId="{F5953AB3-E142-4651-AFBC-22B69CB32787}"/>
    <dgm:cxn modelId="{741CF0D7-8D3A-414B-9C92-3B04EC804314}" type="presOf" srcId="{F5953AB3-E142-4651-AFBC-22B69CB32787}" destId="{55E29C5E-0225-486B-B5A3-BB54ED7922EE}" srcOrd="1" destOrd="0" presId="urn:microsoft.com/office/officeart/2005/8/layout/cycle2"/>
    <dgm:cxn modelId="{26B9663B-FAE7-4944-850D-880264E425F4}" type="presOf" srcId="{CDAB04BA-554D-443C-B49F-54FD77461565}" destId="{A9169355-5D6A-4F22-B711-935A3946EB51}" srcOrd="0" destOrd="0" presId="urn:microsoft.com/office/officeart/2005/8/layout/cycle2"/>
    <dgm:cxn modelId="{56E79A9F-7AC5-458E-A51C-3F0D31C52D17}" type="presOf" srcId="{63A9A092-E544-4A40-97DA-6B879317B747}" destId="{E14480CB-A1F0-41D4-B646-4B4C87B05FA1}" srcOrd="0" destOrd="0" presId="urn:microsoft.com/office/officeart/2005/8/layout/cycle2"/>
    <dgm:cxn modelId="{8238CEC9-8B86-48A4-8A94-587C541B9EE3}" type="presOf" srcId="{B46A8B9A-1E06-4239-87E7-C4E4EF11FACD}" destId="{1CEE4D98-7021-4EE7-84A6-D957DC395A42}" srcOrd="0" destOrd="0" presId="urn:microsoft.com/office/officeart/2005/8/layout/cycle2"/>
    <dgm:cxn modelId="{47591073-8ACF-4D68-9E81-F8C6937FCABB}" type="presOf" srcId="{520DAADE-46FB-4C91-A8BB-B7C47FBC4984}" destId="{8D63FAD5-8BB7-45D8-9158-686038E7EA93}" srcOrd="0" destOrd="0" presId="urn:microsoft.com/office/officeart/2005/8/layout/cycle2"/>
    <dgm:cxn modelId="{3F801E10-7693-4580-AF8C-168D2DDCF967}" type="presOf" srcId="{3AEE1CA3-91EF-4A6E-8BD4-4737D82E6317}" destId="{C43EC660-2AB4-4C97-BE7C-F5E37331B9AD}" srcOrd="0" destOrd="0" presId="urn:microsoft.com/office/officeart/2005/8/layout/cycle2"/>
    <dgm:cxn modelId="{97350FC3-47DB-4EAD-99AC-A32CE6FDCBB8}" srcId="{3AEE1CA3-91EF-4A6E-8BD4-4737D82E6317}" destId="{98D9BF2B-FB51-4EF0-BD6E-A011C392C88E}" srcOrd="4" destOrd="0" parTransId="{BFF4D57D-1B66-4DE0-AC54-3CAD8674F991}" sibTransId="{B46A8B9A-1E06-4239-87E7-C4E4EF11FACD}"/>
    <dgm:cxn modelId="{07DA3B4C-1A68-4FBB-9830-BF7E6D4B4290}" type="presOf" srcId="{2579404A-A3F9-4A0E-A69A-75D588346CFC}" destId="{4FEE8B4D-55B9-404D-87E3-07EBAC7EDECF}" srcOrd="1" destOrd="0" presId="urn:microsoft.com/office/officeart/2005/8/layout/cycle2"/>
    <dgm:cxn modelId="{4A30BD1E-2B83-4E81-806A-9737093ADC63}" type="presOf" srcId="{98D9BF2B-FB51-4EF0-BD6E-A011C392C88E}" destId="{E3A993D5-A2C4-4149-95C3-C01F8E35B849}" srcOrd="0" destOrd="0" presId="urn:microsoft.com/office/officeart/2005/8/layout/cycle2"/>
    <dgm:cxn modelId="{33B89453-2449-465F-8D7F-CF557C37250A}" type="presOf" srcId="{F5953AB3-E142-4651-AFBC-22B69CB32787}" destId="{0EB3DEC9-EB61-4D6E-8717-1AB6097932F7}" srcOrd="0" destOrd="0" presId="urn:microsoft.com/office/officeart/2005/8/layout/cycle2"/>
    <dgm:cxn modelId="{646749C4-C503-4061-9A1E-49A9B7203221}" type="presOf" srcId="{16581C9B-6980-4B28-9FDE-AF27504BD489}" destId="{9F7E36B1-B9E3-4B1D-85E3-CC9AA92C52F1}" srcOrd="1" destOrd="0" presId="urn:microsoft.com/office/officeart/2005/8/layout/cycle2"/>
    <dgm:cxn modelId="{11BA8FE9-DFC2-4C79-9AC7-579AE2B4FA42}" type="presOf" srcId="{725D9E41-F0AA-413A-BA53-0F222A55B6C6}" destId="{6DC3FBD6-7210-4EDA-BE54-879D23AA66D1}" srcOrd="0" destOrd="0" presId="urn:microsoft.com/office/officeart/2005/8/layout/cycle2"/>
    <dgm:cxn modelId="{A463570B-EFB1-4746-BB42-413A4E527CB2}" type="presOf" srcId="{16581C9B-6980-4B28-9FDE-AF27504BD489}" destId="{A9D496E5-7B78-4E01-8CD2-1FBB3F2C9C1B}" srcOrd="0" destOrd="0" presId="urn:microsoft.com/office/officeart/2005/8/layout/cycle2"/>
    <dgm:cxn modelId="{12345137-14AC-4514-B6F2-ACDCB5B544D1}" type="presOf" srcId="{725D9E41-F0AA-413A-BA53-0F222A55B6C6}" destId="{86E60290-6D2F-4620-B5ED-11CA2BAA8B62}" srcOrd="1" destOrd="0" presId="urn:microsoft.com/office/officeart/2005/8/layout/cycle2"/>
    <dgm:cxn modelId="{DB4AAEBC-B794-4F66-BFF3-D89A6AB46CD5}" srcId="{3AEE1CA3-91EF-4A6E-8BD4-4737D82E6317}" destId="{63A9A092-E544-4A40-97DA-6B879317B747}" srcOrd="1" destOrd="0" parTransId="{C1C387F4-573F-44C3-B59D-2F81CB168A5E}" sibTransId="{2579404A-A3F9-4A0E-A69A-75D588346CFC}"/>
    <dgm:cxn modelId="{1E4FA28E-52C0-4C29-B031-C6BBD98E85FE}" type="presParOf" srcId="{C43EC660-2AB4-4C97-BE7C-F5E37331B9AD}" destId="{6F564EAE-4649-4D19-956B-50B1198A4E79}" srcOrd="0" destOrd="0" presId="urn:microsoft.com/office/officeart/2005/8/layout/cycle2"/>
    <dgm:cxn modelId="{E1638FC3-3C84-43EE-BD74-115FCD471AD0}" type="presParOf" srcId="{C43EC660-2AB4-4C97-BE7C-F5E37331B9AD}" destId="{0EB3DEC9-EB61-4D6E-8717-1AB6097932F7}" srcOrd="1" destOrd="0" presId="urn:microsoft.com/office/officeart/2005/8/layout/cycle2"/>
    <dgm:cxn modelId="{EA8B028A-209F-4A7D-9ECA-7EECCAA9D515}" type="presParOf" srcId="{0EB3DEC9-EB61-4D6E-8717-1AB6097932F7}" destId="{55E29C5E-0225-486B-B5A3-BB54ED7922EE}" srcOrd="0" destOrd="0" presId="urn:microsoft.com/office/officeart/2005/8/layout/cycle2"/>
    <dgm:cxn modelId="{AFF8601D-C23D-40B5-9532-7A11814F27D2}" type="presParOf" srcId="{C43EC660-2AB4-4C97-BE7C-F5E37331B9AD}" destId="{E14480CB-A1F0-41D4-B646-4B4C87B05FA1}" srcOrd="2" destOrd="0" presId="urn:microsoft.com/office/officeart/2005/8/layout/cycle2"/>
    <dgm:cxn modelId="{176820E3-3772-4A2D-8AD7-F83D00365B10}" type="presParOf" srcId="{C43EC660-2AB4-4C97-BE7C-F5E37331B9AD}" destId="{1BB278C9-D35B-496B-BBF4-B8653DF97192}" srcOrd="3" destOrd="0" presId="urn:microsoft.com/office/officeart/2005/8/layout/cycle2"/>
    <dgm:cxn modelId="{0B254B36-1A7B-4A38-A8CB-0B937352BEDA}" type="presParOf" srcId="{1BB278C9-D35B-496B-BBF4-B8653DF97192}" destId="{4FEE8B4D-55B9-404D-87E3-07EBAC7EDECF}" srcOrd="0" destOrd="0" presId="urn:microsoft.com/office/officeart/2005/8/layout/cycle2"/>
    <dgm:cxn modelId="{831C9549-AA1A-4842-B88F-79A9F6561BDE}" type="presParOf" srcId="{C43EC660-2AB4-4C97-BE7C-F5E37331B9AD}" destId="{8D63FAD5-8BB7-45D8-9158-686038E7EA93}" srcOrd="4" destOrd="0" presId="urn:microsoft.com/office/officeart/2005/8/layout/cycle2"/>
    <dgm:cxn modelId="{21749677-6DBC-45F6-9B84-D2FAD0AC6310}" type="presParOf" srcId="{C43EC660-2AB4-4C97-BE7C-F5E37331B9AD}" destId="{6DC3FBD6-7210-4EDA-BE54-879D23AA66D1}" srcOrd="5" destOrd="0" presId="urn:microsoft.com/office/officeart/2005/8/layout/cycle2"/>
    <dgm:cxn modelId="{67FEE81C-E93B-4A4A-8A16-33A2B77A4DFD}" type="presParOf" srcId="{6DC3FBD6-7210-4EDA-BE54-879D23AA66D1}" destId="{86E60290-6D2F-4620-B5ED-11CA2BAA8B62}" srcOrd="0" destOrd="0" presId="urn:microsoft.com/office/officeart/2005/8/layout/cycle2"/>
    <dgm:cxn modelId="{5DC2C754-E5B0-4D2E-B16E-CD6DE3166DD0}" type="presParOf" srcId="{C43EC660-2AB4-4C97-BE7C-F5E37331B9AD}" destId="{A9169355-5D6A-4F22-B711-935A3946EB51}" srcOrd="6" destOrd="0" presId="urn:microsoft.com/office/officeart/2005/8/layout/cycle2"/>
    <dgm:cxn modelId="{06B291B7-AEB0-4F07-83DB-76B3DA91AAA1}" type="presParOf" srcId="{C43EC660-2AB4-4C97-BE7C-F5E37331B9AD}" destId="{A9D496E5-7B78-4E01-8CD2-1FBB3F2C9C1B}" srcOrd="7" destOrd="0" presId="urn:microsoft.com/office/officeart/2005/8/layout/cycle2"/>
    <dgm:cxn modelId="{E3709A20-A94E-4264-96B4-4F9FD82E06D0}" type="presParOf" srcId="{A9D496E5-7B78-4E01-8CD2-1FBB3F2C9C1B}" destId="{9F7E36B1-B9E3-4B1D-85E3-CC9AA92C52F1}" srcOrd="0" destOrd="0" presId="urn:microsoft.com/office/officeart/2005/8/layout/cycle2"/>
    <dgm:cxn modelId="{DA9CFA96-2801-484F-9359-CDCE4BED3E71}" type="presParOf" srcId="{C43EC660-2AB4-4C97-BE7C-F5E37331B9AD}" destId="{E3A993D5-A2C4-4149-95C3-C01F8E35B849}" srcOrd="8" destOrd="0" presId="urn:microsoft.com/office/officeart/2005/8/layout/cycle2"/>
    <dgm:cxn modelId="{65310A6D-E864-4B0D-B0AC-1CCB04D0944C}" type="presParOf" srcId="{C43EC660-2AB4-4C97-BE7C-F5E37331B9AD}" destId="{1CEE4D98-7021-4EE7-84A6-D957DC395A42}" srcOrd="9" destOrd="0" presId="urn:microsoft.com/office/officeart/2005/8/layout/cycle2"/>
    <dgm:cxn modelId="{979EF09C-6DFA-47C0-A056-2835468BF0E9}" type="presParOf" srcId="{1CEE4D98-7021-4EE7-84A6-D957DC395A42}" destId="{896B7CB6-6680-4812-9C49-A169FDD5A2AE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F564EAE-4649-4D19-956B-50B1198A4E79}">
      <dsp:nvSpPr>
        <dsp:cNvPr id="0" name=""/>
        <dsp:cNvSpPr/>
      </dsp:nvSpPr>
      <dsp:spPr>
        <a:xfrm>
          <a:off x="3438065" y="1264"/>
          <a:ext cx="1908844" cy="1908844"/>
        </a:xfrm>
        <a:prstGeom prst="ellips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1750" tIns="31750" rIns="31750" bIns="317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500" kern="1200" dirty="0" smtClean="0"/>
            <a:t>BİLAL IRMAK</a:t>
          </a:r>
          <a:endParaRPr lang="tr-TR" sz="2500" kern="1200" dirty="0"/>
        </a:p>
      </dsp:txBody>
      <dsp:txXfrm>
        <a:off x="3438065" y="1264"/>
        <a:ext cx="1908844" cy="1908844"/>
      </dsp:txXfrm>
    </dsp:sp>
    <dsp:sp modelId="{0EB3DEC9-EB61-4D6E-8717-1AB6097932F7}">
      <dsp:nvSpPr>
        <dsp:cNvPr id="0" name=""/>
        <dsp:cNvSpPr/>
      </dsp:nvSpPr>
      <dsp:spPr>
        <a:xfrm rot="2160000" flipH="1" flipV="1">
          <a:off x="5086067" y="866782"/>
          <a:ext cx="66460" cy="176443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/>
        </a:p>
      </dsp:txBody>
      <dsp:txXfrm rot="2160000" flipH="1" flipV="1">
        <a:off x="5086067" y="866782"/>
        <a:ext cx="66460" cy="176443"/>
      </dsp:txXfrm>
    </dsp:sp>
    <dsp:sp modelId="{E14480CB-A1F0-41D4-B646-4B4C87B05FA1}">
      <dsp:nvSpPr>
        <dsp:cNvPr id="0" name=""/>
        <dsp:cNvSpPr/>
      </dsp:nvSpPr>
      <dsp:spPr>
        <a:xfrm>
          <a:off x="5757244" y="1686246"/>
          <a:ext cx="1908844" cy="1908844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100" kern="1200" dirty="0" smtClean="0"/>
            <a:t>1-E</a:t>
          </a:r>
          <a:endParaRPr lang="tr-TR" sz="6100" kern="1200" dirty="0"/>
        </a:p>
      </dsp:txBody>
      <dsp:txXfrm>
        <a:off x="5757244" y="1686246"/>
        <a:ext cx="1908844" cy="1908844"/>
      </dsp:txXfrm>
    </dsp:sp>
    <dsp:sp modelId="{1BB278C9-D35B-496B-BBF4-B8653DF97192}">
      <dsp:nvSpPr>
        <dsp:cNvPr id="0" name=""/>
        <dsp:cNvSpPr/>
      </dsp:nvSpPr>
      <dsp:spPr>
        <a:xfrm rot="7873011" flipH="1" flipV="1">
          <a:off x="6520025" y="3198564"/>
          <a:ext cx="292498" cy="45669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7873011" flipH="1" flipV="1">
        <a:off x="6520025" y="3198564"/>
        <a:ext cx="292498" cy="45669"/>
      </dsp:txXfrm>
    </dsp:sp>
    <dsp:sp modelId="{8D63FAD5-8BB7-45D8-9158-686038E7EA93}">
      <dsp:nvSpPr>
        <dsp:cNvPr id="0" name=""/>
        <dsp:cNvSpPr/>
      </dsp:nvSpPr>
      <dsp:spPr>
        <a:xfrm>
          <a:off x="3524208" y="4235509"/>
          <a:ext cx="1908844" cy="1908844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7470" tIns="77470" rIns="77470" bIns="77470" numCol="1" spcCol="1270" anchor="ctr" anchorCtr="0">
          <a:noAutofit/>
        </a:bodyPr>
        <a:lstStyle/>
        <a:p>
          <a:pPr lvl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6100" kern="1200" dirty="0" smtClean="0"/>
            <a:t>570</a:t>
          </a:r>
          <a:endParaRPr lang="tr-TR" sz="6100" kern="1200" dirty="0"/>
        </a:p>
      </dsp:txBody>
      <dsp:txXfrm>
        <a:off x="3524208" y="4235509"/>
        <a:ext cx="1908844" cy="1908844"/>
      </dsp:txXfrm>
    </dsp:sp>
    <dsp:sp modelId="{6DC3FBD6-7210-4EDA-BE54-879D23AA66D1}">
      <dsp:nvSpPr>
        <dsp:cNvPr id="0" name=""/>
        <dsp:cNvSpPr/>
      </dsp:nvSpPr>
      <dsp:spPr>
        <a:xfrm rot="20751471" flipH="1" flipV="1">
          <a:off x="5153947" y="5240157"/>
          <a:ext cx="45784" cy="344414"/>
        </a:xfrm>
        <a:prstGeom prst="rightArrow">
          <a:avLst>
            <a:gd name="adj1" fmla="val 60000"/>
            <a:gd name="adj2" fmla="val 5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1400" kern="1200"/>
        </a:p>
      </dsp:txBody>
      <dsp:txXfrm rot="20751471" flipH="1" flipV="1">
        <a:off x="5153947" y="5240157"/>
        <a:ext cx="45784" cy="344414"/>
      </dsp:txXfrm>
    </dsp:sp>
    <dsp:sp modelId="{A9169355-5D6A-4F22-B711-935A3946EB51}">
      <dsp:nvSpPr>
        <dsp:cNvPr id="0" name=""/>
        <dsp:cNvSpPr/>
      </dsp:nvSpPr>
      <dsp:spPr>
        <a:xfrm>
          <a:off x="1003885" y="2075222"/>
          <a:ext cx="1908844" cy="1908844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800" kern="1200" smtClean="0"/>
            <a:t>SALİM HAZARDAĞLI İLKOKULU</a:t>
          </a:r>
          <a:endParaRPr lang="tr-TR" sz="1800" kern="1200" dirty="0"/>
        </a:p>
      </dsp:txBody>
      <dsp:txXfrm>
        <a:off x="1003885" y="2075222"/>
        <a:ext cx="1908844" cy="1908844"/>
      </dsp:txXfrm>
    </dsp:sp>
    <dsp:sp modelId="{A9D496E5-7B78-4E01-8CD2-1FBB3F2C9C1B}">
      <dsp:nvSpPr>
        <dsp:cNvPr id="0" name=""/>
        <dsp:cNvSpPr/>
      </dsp:nvSpPr>
      <dsp:spPr>
        <a:xfrm rot="21495859" flipH="1">
          <a:off x="8773770" y="-82811"/>
          <a:ext cx="22411" cy="6442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2700" kern="1200"/>
        </a:p>
      </dsp:txBody>
      <dsp:txXfrm rot="21495859" flipH="1">
        <a:off x="8773770" y="-82811"/>
        <a:ext cx="22411" cy="644235"/>
      </dsp:txXfrm>
    </dsp:sp>
    <dsp:sp modelId="{E3A993D5-A2C4-4149-95C3-C01F8E35B849}">
      <dsp:nvSpPr>
        <dsp:cNvPr id="0" name=""/>
        <dsp:cNvSpPr/>
      </dsp:nvSpPr>
      <dsp:spPr>
        <a:xfrm>
          <a:off x="3380188" y="2147231"/>
          <a:ext cx="1908844" cy="1908844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kern="1200" dirty="0" smtClean="0"/>
            <a:t>ALİ TEMEL</a:t>
          </a:r>
          <a:endParaRPr lang="tr-TR" sz="1900" kern="1200" dirty="0"/>
        </a:p>
      </dsp:txBody>
      <dsp:txXfrm>
        <a:off x="3380188" y="2147231"/>
        <a:ext cx="1908844" cy="1908844"/>
      </dsp:txXfrm>
    </dsp:sp>
    <dsp:sp modelId="{1CEE4D98-7021-4EE7-84A6-D957DC395A42}">
      <dsp:nvSpPr>
        <dsp:cNvPr id="0" name=""/>
        <dsp:cNvSpPr/>
      </dsp:nvSpPr>
      <dsp:spPr>
        <a:xfrm rot="5307306" flipV="1">
          <a:off x="4234178" y="1794662"/>
          <a:ext cx="126088" cy="65235"/>
        </a:xfrm>
        <a:prstGeom prst="rightArrow">
          <a:avLst>
            <a:gd name="adj1" fmla="val 60000"/>
            <a:gd name="adj2" fmla="val 50000"/>
          </a:avLst>
        </a:prstGeom>
        <a:solidFill>
          <a:schemeClr val="accent6"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 rot="5307306" flipV="1">
        <a:off x="4234178" y="1794662"/>
        <a:ext cx="126088" cy="65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024" units="cm"/>
          <inkml:channel name="Y" type="integer" max="768" units="cm"/>
        </inkml:traceFormat>
        <inkml:channelProperties>
          <inkml:channelProperty channel="X" name="resolution" value="40" units="1/cm"/>
          <inkml:channelProperty channel="Y" name="resolution" value="40" units="1/cm"/>
        </inkml:channelProperties>
      </inkml:inkSource>
      <inkml:timestamp xml:id="ts0" timeString="2013-05-23T08:24:30.687"/>
    </inkml:context>
    <inkml:brush xml:id="br0">
      <inkml:brushProperty name="width" value="0.08819" units="cm"/>
      <inkml:brushProperty name="height" value="0.35278" units="cm"/>
      <inkml:brushProperty name="color" value="#FFFFFF"/>
      <inkml:brushProperty name="tip" value="rectangle"/>
      <inkml:brushProperty name="rasterOp" value="maskPen"/>
    </inkml:brush>
  </inkml:definitions>
  <inkml:trace contextRef="#ctx0" brushRef="#br0">6598 15255,'0'0,"-25"25,25-25,-25 24,25-24,-24 25,-1-25,25 25,0 0,-25-25,0 0,25 0,-25 25,25-25,-24 25,24-25,-25 0,0 0,25 0,-25 24,25-24,-25 25,25-25,-24 0,-1 0,0 0,25 0,-50 0,50 0,-24 0,-1 0,0 0,0 0,-24 0,24-25,0 25,-25-24,50 24,-24-25,-26 0,50 25,-25-25,25 25,-25 0,0 0,-24-25,-26 0,1 1,0-1,-1 25,1-25,-1 0,-49-24,25 49,-50-25,25 0,-25-25,1 26,24-1,-25-25,0 25,-49 1,24-26,50 0,-25 26,50-1,24 0,-24 0,50 0,-1 1,25 24,25-25,0 0,0 25,25-25,0 25,0-25,24 1,-24 24,25 0,-1 0,1 0,24 0,-24 0,24 0,-24 0,-25 0,-1 0,-24 0,0 24,-24 26,-26-25,-24 24,-1 1,26 0,-26-26,-24 26,25-25,-26-25,1 25,-50-1,25-24,0 0,75 25,-26-25,50 0,1 0,24 0,24 0,26 0,0 0,-1-25,1 25,-1 0,1 0,-25 0,-25 0,25 0,-50 25,0 0,-49 0,24-25,-24 25,24-25,-24 0,-1 0,-49-25,-49 0,-26 0,25-24,-49-1,74-24,50 49,25-25,24 25,50 25,25-24,25 24,-1 0,1 0,-1 0,-24 0,25 0,-50 0,-50-25,1 25,-26-25,26 25,-1-25,0 0,26 1,-1 24,25 0,0-25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3BDF73-2AAD-4820-B1EE-4AF1A211A221}" type="datetimeFigureOut">
              <a:rPr lang="tr-TR" smtClean="0"/>
              <a:pPr/>
              <a:t>29.05.2013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07A644-2855-416F-9531-9D2DE3623084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0275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49AFE1-5107-479C-A4A7-6475F34153C1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5BE9F8-AB4B-41BA-9045-0860CB736FAD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DE9E27-BFE7-4F61-85B0-5E4D3A285435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974A3-BCBB-4934-B73E-15A706C37FA7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832F3-D26F-419D-8B81-07A1CE95FBD4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BB3B92-2F10-493D-B628-41495B50260E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DF76CD-BFDB-4BF2-B251-994C31F59F24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D5841D-4E68-41DE-AD7C-C7B187969E28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FAAE7-E9DD-4729-9248-B5A21E335C23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651C80-A043-4FF2-BCA5-94F6BE2086FB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3583B0-48E7-460F-8F0D-453CEBE9E588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DFF1B-ED5B-44BB-B75D-19E74130B543}" type="datetime1">
              <a:rPr lang="tr-TR" smtClean="0"/>
              <a:pPr/>
              <a:t>29.05.2013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tr-TR" smtClean="0"/>
              <a:t>...Egitimhane.com...</a:t>
            </a:r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CER\Desktop\Kizilay_Pop_Tek_Sesli.mp3" TargetMode="External"/><Relationship Id="rId6" Type="http://schemas.openxmlformats.org/officeDocument/2006/relationships/image" Target="../media/image11.jpeg"/><Relationship Id="rId5" Type="http://schemas.microsoft.com/office/2007/relationships/media" Target="file:///C:\Users\ACER\Desktop\Kizilay_Pop_Tek_Sesli.mp3" TargetMode="Externa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diagramLayout" Target="../diagrams/layout1.xml"/><Relationship Id="rId7" Type="http://schemas.openxmlformats.org/officeDocument/2006/relationships/customXml" Target="../ink/ink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9" Type="http://schemas.openxmlformats.org/officeDocument/2006/relationships/hyperlink" Target="http://www.sorubak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CER\Desktop\Kizilay_Pop_Tek_Sesli.mp3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0"/>
            <a:ext cx="8363272" cy="1628800"/>
          </a:xfrm>
        </p:spPr>
        <p:txBody>
          <a:bodyPr>
            <a:noAutofit/>
          </a:bodyPr>
          <a:lstStyle/>
          <a:p>
            <a:r>
              <a:rPr lang="tr-TR" sz="8800" b="1" dirty="0" smtClean="0">
                <a:solidFill>
                  <a:srgbClr val="FF0000"/>
                </a:solidFill>
              </a:rPr>
              <a:t>TÜRK KIZILAYI</a:t>
            </a:r>
            <a:endParaRPr lang="tr-TR" sz="8800" b="1" dirty="0">
              <a:solidFill>
                <a:srgbClr val="FF0000"/>
              </a:solidFill>
            </a:endParaRPr>
          </a:p>
        </p:txBody>
      </p:sp>
      <p:pic>
        <p:nvPicPr>
          <p:cNvPr id="1028" name="Picture 4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8388424" cy="5589240"/>
          </a:xfrm>
          <a:prstGeom prst="rect">
            <a:avLst/>
          </a:prstGeom>
          <a:noFill/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628214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</a:t>
            </a:r>
            <a:endParaRPr lang="tr-TR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endParaRPr lang="tr-TR" sz="1400" dirty="0"/>
          </a:p>
          <a:p>
            <a:pPr>
              <a:lnSpc>
                <a:spcPct val="80000"/>
              </a:lnSpc>
            </a:pPr>
            <a:r>
              <a:rPr lang="tr-TR" sz="1600" b="1" dirty="0"/>
              <a:t>KIZILAY’IN  AMACI;</a:t>
            </a:r>
          </a:p>
          <a:p>
            <a:pPr>
              <a:lnSpc>
                <a:spcPct val="80000"/>
              </a:lnSpc>
            </a:pPr>
            <a:r>
              <a:rPr lang="tr-TR" sz="1600" b="1" dirty="0"/>
              <a:t>“TOPLUMUN GÜÇ VE KAYNAKLARINI HAREKETE GEÇİREREK, İNSAN SAYGINLIĞININ KORUNMASI DOĞRULTUSUNDA HER KOŞULDA, YERDE VE ZAMANDA MUHTAÇ VE KORUNMASIZ İNSANLARA YARDIM ETMEK VE TOPLUMUN AFETLERLE MÜCADELE KAPASİTESİNİN GELİŞTİRİLMESİNİ DESTEKLEMEK” </a:t>
            </a:r>
            <a:br>
              <a:rPr lang="tr-TR" sz="1600" b="1" dirty="0"/>
            </a:br>
            <a:r>
              <a:rPr lang="tr-TR" sz="1400" dirty="0"/>
              <a:t/>
            </a:r>
            <a:br>
              <a:rPr lang="tr-TR" sz="1400" dirty="0"/>
            </a:br>
            <a:endParaRPr lang="tr-TR" sz="1400" dirty="0"/>
          </a:p>
        </p:txBody>
      </p:sp>
      <p:pic>
        <p:nvPicPr>
          <p:cNvPr id="4101" name="Picture 5" descr="1225291669quo11x6z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60350"/>
            <a:ext cx="4437063" cy="332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1225291669lth33ss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30725" y="404813"/>
            <a:ext cx="4613275" cy="3087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Kizilay_Pop_Tek_Sesli.mp3">
            <a:hlinkClick r:id="" action="ppaction://media"/>
          </p:cNvPr>
          <p:cNvPicPr>
            <a:picLocks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xmlns="" r:link="rId5"/>
              </p:ext>
            </p:extLst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2915816" y="620688"/>
            <a:ext cx="76200" cy="57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269903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271" fill="hold"/>
                                        <p:tgtEl>
                                          <p:spTgt spid="410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08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 b="1"/>
          </a:p>
          <a:p>
            <a:endParaRPr lang="tr-TR" sz="2800" b="1"/>
          </a:p>
          <a:p>
            <a:r>
              <a:rPr lang="tr-TR" sz="2800" b="1"/>
              <a:t> Doğa olaylarında zarar görenlere çadır, battaniye, giysi ve yiyecek yardımları yapar</a:t>
            </a:r>
            <a:r>
              <a:rPr lang="tr-TR" sz="2800"/>
              <a:t> </a:t>
            </a:r>
          </a:p>
        </p:txBody>
      </p:sp>
      <p:sp>
        <p:nvSpPr>
          <p:cNvPr id="6153" name="Rectangle 9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6155" name="Picture 11" descr="Balaya yardım yağıyor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60350"/>
            <a:ext cx="6459537" cy="437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4227213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uild="p" autoUpdateAnimBg="0" rev="1"/>
      <p:bldP spid="6153" grpId="0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tr-TR" sz="2800" b="1"/>
          </a:p>
          <a:p>
            <a:pPr>
              <a:lnSpc>
                <a:spcPct val="80000"/>
              </a:lnSpc>
            </a:pPr>
            <a:endParaRPr lang="tr-TR" sz="2800" b="1"/>
          </a:p>
          <a:p>
            <a:pPr>
              <a:lnSpc>
                <a:spcPct val="80000"/>
              </a:lnSpc>
            </a:pPr>
            <a:endParaRPr lang="tr-TR" sz="2800" b="1"/>
          </a:p>
          <a:p>
            <a:pPr>
              <a:lnSpc>
                <a:spcPct val="80000"/>
              </a:lnSpc>
            </a:pPr>
            <a:endParaRPr lang="tr-TR" sz="2800" b="1"/>
          </a:p>
          <a:p>
            <a:pPr>
              <a:lnSpc>
                <a:spcPct val="80000"/>
              </a:lnSpc>
            </a:pPr>
            <a:endParaRPr lang="tr-TR" sz="2800" b="1"/>
          </a:p>
          <a:p>
            <a:pPr>
              <a:lnSpc>
                <a:spcPct val="80000"/>
              </a:lnSpc>
            </a:pPr>
            <a:endParaRPr lang="tr-TR" sz="2800" b="1"/>
          </a:p>
          <a:p>
            <a:pPr>
              <a:lnSpc>
                <a:spcPct val="80000"/>
              </a:lnSpc>
            </a:pPr>
            <a:endParaRPr lang="tr-TR" sz="2800" b="1"/>
          </a:p>
          <a:p>
            <a:pPr>
              <a:lnSpc>
                <a:spcPct val="80000"/>
              </a:lnSpc>
            </a:pPr>
            <a:r>
              <a:rPr lang="tr-TR" sz="2800" b="1"/>
              <a:t>Yoksul, kimsesiz ve düşkünler için aşevleri açar </a:t>
            </a:r>
            <a:r>
              <a:rPr lang="tr-TR" sz="2800"/>
              <a:t/>
            </a:r>
            <a:br>
              <a:rPr lang="tr-TR" sz="2800"/>
            </a:br>
            <a:endParaRPr lang="tr-TR" sz="2800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V</a:t>
            </a:r>
            <a:endParaRPr lang="tr-TR" dirty="0"/>
          </a:p>
        </p:txBody>
      </p:sp>
      <p:pic>
        <p:nvPicPr>
          <p:cNvPr id="8201" name="Picture 9" descr="Kızılay afet bölgesinde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88913"/>
            <a:ext cx="6121400" cy="4187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234080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tr-TR" sz="2400" b="1"/>
          </a:p>
          <a:p>
            <a:pPr>
              <a:lnSpc>
                <a:spcPct val="90000"/>
              </a:lnSpc>
            </a:pPr>
            <a:endParaRPr lang="tr-TR" sz="2400" b="1"/>
          </a:p>
          <a:p>
            <a:pPr>
              <a:lnSpc>
                <a:spcPct val="90000"/>
              </a:lnSpc>
            </a:pPr>
            <a:endParaRPr lang="tr-TR" sz="2400" b="1"/>
          </a:p>
          <a:p>
            <a:pPr>
              <a:lnSpc>
                <a:spcPct val="90000"/>
              </a:lnSpc>
            </a:pPr>
            <a:endParaRPr lang="tr-TR" sz="2400" b="1"/>
          </a:p>
          <a:p>
            <a:pPr>
              <a:lnSpc>
                <a:spcPct val="90000"/>
              </a:lnSpc>
            </a:pPr>
            <a:endParaRPr lang="tr-TR" sz="2400" b="1"/>
          </a:p>
          <a:p>
            <a:pPr>
              <a:lnSpc>
                <a:spcPct val="90000"/>
              </a:lnSpc>
            </a:pPr>
            <a:endParaRPr lang="tr-TR" sz="2400" b="1"/>
          </a:p>
          <a:p>
            <a:pPr>
              <a:lnSpc>
                <a:spcPct val="90000"/>
              </a:lnSpc>
            </a:pPr>
            <a:endParaRPr lang="tr-TR" sz="2400" b="1"/>
          </a:p>
          <a:p>
            <a:pPr>
              <a:lnSpc>
                <a:spcPct val="90000"/>
              </a:lnSpc>
            </a:pPr>
            <a:r>
              <a:rPr lang="tr-TR" sz="2400" b="1"/>
              <a:t>Sağlık merkezleri kurar  Kurduğu kan bankası ile halkın yaptığı kan bağışlarını kabul eder, gereksinme duyanlara bu kanları verir </a:t>
            </a:r>
            <a:r>
              <a:rPr lang="tr-TR" sz="2400"/>
              <a:t/>
            </a:r>
            <a:br>
              <a:rPr lang="tr-TR" sz="2400"/>
            </a:br>
            <a:endParaRPr lang="tr-TR" sz="2400"/>
          </a:p>
        </p:txBody>
      </p:sp>
      <p:pic>
        <p:nvPicPr>
          <p:cNvPr id="9221" name="Picture 5" descr="1265014192e8x9tpvy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549275"/>
            <a:ext cx="4725987" cy="3151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223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9225" name="Picture 9" descr="kizilay-kan-bagisi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3800" y="620713"/>
            <a:ext cx="4062413" cy="304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61495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981075"/>
            <a:ext cx="8229600" cy="1143000"/>
          </a:xfrm>
        </p:spPr>
        <p:txBody>
          <a:bodyPr/>
          <a:lstStyle/>
          <a:p>
            <a:endParaRPr lang="tr-TR"/>
          </a:p>
        </p:txBody>
      </p:sp>
      <p:sp>
        <p:nvSpPr>
          <p:cNvPr id="7174" name="Rectangle 6"/>
          <p:cNvSpPr>
            <a:spLocks noChangeArrowheads="1"/>
          </p:cNvSpPr>
          <p:nvPr/>
        </p:nvSpPr>
        <p:spPr bwMode="auto">
          <a:xfrm>
            <a:off x="3059113" y="1355725"/>
            <a:ext cx="18415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  <a:p>
            <a:endParaRPr lang="tr-TR" b="1"/>
          </a:p>
        </p:txBody>
      </p:sp>
      <p:pic>
        <p:nvPicPr>
          <p:cNvPr id="7175" name="Picture 7" descr="nokta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26125" y="3292475"/>
            <a:ext cx="38100" cy="38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17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endParaRPr lang="tr-TR" b="1"/>
          </a:p>
          <a:p>
            <a:pPr>
              <a:lnSpc>
                <a:spcPct val="90000"/>
              </a:lnSpc>
            </a:pPr>
            <a:endParaRPr lang="tr-TR" b="1"/>
          </a:p>
          <a:p>
            <a:pPr>
              <a:lnSpc>
                <a:spcPct val="90000"/>
              </a:lnSpc>
            </a:pPr>
            <a:endParaRPr lang="tr-TR" b="1"/>
          </a:p>
          <a:p>
            <a:pPr>
              <a:lnSpc>
                <a:spcPct val="90000"/>
              </a:lnSpc>
            </a:pPr>
            <a:endParaRPr lang="tr-TR" b="1"/>
          </a:p>
          <a:p>
            <a:pPr>
              <a:lnSpc>
                <a:spcPct val="90000"/>
              </a:lnSpc>
            </a:pPr>
            <a:endParaRPr lang="tr-TR" b="1"/>
          </a:p>
          <a:p>
            <a:pPr>
              <a:lnSpc>
                <a:spcPct val="90000"/>
              </a:lnSpc>
            </a:pPr>
            <a:endParaRPr lang="tr-TR" b="1"/>
          </a:p>
          <a:p>
            <a:pPr>
              <a:lnSpc>
                <a:spcPct val="90000"/>
              </a:lnSpc>
            </a:pPr>
            <a:endParaRPr lang="tr-TR" b="1"/>
          </a:p>
          <a:p>
            <a:pPr>
              <a:lnSpc>
                <a:spcPct val="90000"/>
              </a:lnSpc>
            </a:pPr>
            <a:r>
              <a:rPr lang="tr-TR" b="1"/>
              <a:t>Gezici hastaneler kurar</a:t>
            </a:r>
          </a:p>
        </p:txBody>
      </p:sp>
      <p:pic>
        <p:nvPicPr>
          <p:cNvPr id="7178" name="Picture 10" descr="Türk Kızılay'ı yüzen hastane kuracak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9388" y="836613"/>
            <a:ext cx="3871912" cy="38719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180" name="Picture 12" descr="reyhhanl%C4%B1%20k%C4%B1z%C4%B1layy%20(2)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67175" y="908050"/>
            <a:ext cx="4721225" cy="3544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0351193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r>
              <a:rPr lang="tr-TR" sz="2400" dirty="0"/>
              <a:t>Türk </a:t>
            </a:r>
            <a:r>
              <a:rPr lang="tr-TR" sz="2400" dirty="0" err="1"/>
              <a:t>Kızılayı</a:t>
            </a:r>
            <a:r>
              <a:rPr lang="tr-TR" sz="2400" dirty="0"/>
              <a:t> Halkından aldığı güçle 142 yıldır yükselmeye devam ediyor..</a:t>
            </a:r>
          </a:p>
          <a:p>
            <a:pPr marL="0" indent="0">
              <a:lnSpc>
                <a:spcPct val="80000"/>
              </a:lnSpc>
              <a:buNone/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</p:txBody>
      </p:sp>
      <p:pic>
        <p:nvPicPr>
          <p:cNvPr id="10245" name="Picture 5" descr="Kan%20Bağışı%2000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50" y="188913"/>
            <a:ext cx="5934075" cy="4510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86737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KIZILAY YARDIMLARI</a:t>
            </a:r>
            <a:endParaRPr lang="tr-TR" dirty="0"/>
          </a:p>
        </p:txBody>
      </p:sp>
      <p:sp>
        <p:nvSpPr>
          <p:cNvPr id="3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tr-TR" sz="2800" b="1" dirty="0" smtClean="0">
                <a:solidFill>
                  <a:srgbClr val="FF0000"/>
                </a:solidFill>
              </a:rPr>
              <a:t> 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5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1500166" cy="1185858"/>
          </a:xfrm>
          <a:prstGeom prst="rect">
            <a:avLst/>
          </a:prstGeom>
          <a:noFill/>
        </p:spPr>
      </p:pic>
      <p:pic>
        <p:nvPicPr>
          <p:cNvPr id="8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85728"/>
            <a:ext cx="1500166" cy="1185858"/>
          </a:xfrm>
          <a:prstGeom prst="rect">
            <a:avLst/>
          </a:prstGeom>
          <a:noFill/>
        </p:spPr>
      </p:pic>
      <p:pic>
        <p:nvPicPr>
          <p:cNvPr id="28674" name="Picture 2" descr="http://www.kizilay.org.tr/kurumsal/sresimler/1225291669kmh7274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1714488"/>
            <a:ext cx="5143536" cy="37147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9446221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KIZILAY YARDIMLARI</a:t>
            </a:r>
            <a:endParaRPr lang="tr-TR" dirty="0"/>
          </a:p>
        </p:txBody>
      </p:sp>
      <p:pic>
        <p:nvPicPr>
          <p:cNvPr id="3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1500166" cy="1185858"/>
          </a:xfrm>
          <a:prstGeom prst="rect">
            <a:avLst/>
          </a:prstGeom>
          <a:noFill/>
        </p:spPr>
      </p:pic>
      <p:pic>
        <p:nvPicPr>
          <p:cNvPr id="4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85728"/>
            <a:ext cx="1500166" cy="1185858"/>
          </a:xfrm>
          <a:prstGeom prst="rect">
            <a:avLst/>
          </a:prstGeom>
          <a:noFill/>
        </p:spPr>
      </p:pic>
      <p:pic>
        <p:nvPicPr>
          <p:cNvPr id="21509" name="Picture 5" descr="http://www.kizilay.org.tr/kurumsal/sresimler/1225291956yod58mn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28794" y="1643050"/>
            <a:ext cx="5786478" cy="44291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20161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KIZILAY YARDIMLARI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1500166" cy="1185858"/>
          </a:xfrm>
          <a:prstGeom prst="rect">
            <a:avLst/>
          </a:prstGeom>
          <a:noFill/>
        </p:spPr>
      </p:pic>
      <p:pic>
        <p:nvPicPr>
          <p:cNvPr id="4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85728"/>
            <a:ext cx="1500166" cy="1185858"/>
          </a:xfrm>
          <a:prstGeom prst="rect">
            <a:avLst/>
          </a:prstGeom>
          <a:noFill/>
        </p:spPr>
      </p:pic>
      <p:pic>
        <p:nvPicPr>
          <p:cNvPr id="14344" name="Picture 8" descr="http://www.kizilay.org.tr/kurumsal/sresimler/1225291669quo11x6z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1643050"/>
            <a:ext cx="6357982" cy="435771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12612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2928926" y="2000240"/>
            <a:ext cx="3000396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/>
          </a:bodyPr>
          <a:lstStyle/>
          <a:p>
            <a:r>
              <a:rPr lang="tr-TR" sz="7200" b="1" dirty="0" smtClean="0">
                <a:solidFill>
                  <a:srgbClr val="0000FF"/>
                </a:solidFill>
              </a:rPr>
              <a:t>HER ŞEY İÇİN </a:t>
            </a:r>
            <a:br>
              <a:rPr lang="tr-TR" sz="7200" b="1" dirty="0" smtClean="0">
                <a:solidFill>
                  <a:srgbClr val="0000FF"/>
                </a:solidFill>
              </a:rPr>
            </a:br>
            <a:r>
              <a:rPr lang="tr-TR" sz="7200" b="1" dirty="0" smtClean="0">
                <a:solidFill>
                  <a:srgbClr val="0000FF"/>
                </a:solidFill>
              </a:rPr>
              <a:t>KIZILAY’A </a:t>
            </a:r>
            <a:br>
              <a:rPr lang="tr-TR" sz="7200" b="1" dirty="0" smtClean="0">
                <a:solidFill>
                  <a:srgbClr val="0000FF"/>
                </a:solidFill>
              </a:rPr>
            </a:br>
            <a:r>
              <a:rPr lang="tr-TR" sz="7200" b="1" dirty="0" smtClean="0">
                <a:solidFill>
                  <a:srgbClr val="0000FF"/>
                </a:solidFill>
              </a:rPr>
              <a:t>TEŞEKKÜRLER...</a:t>
            </a:r>
            <a:endParaRPr lang="tr-TR" sz="7200" b="1" dirty="0">
              <a:solidFill>
                <a:srgbClr val="0000FF"/>
              </a:solidFill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tr-TR" sz="2800" b="1" dirty="0" smtClean="0">
                <a:solidFill>
                  <a:srgbClr val="FF0000"/>
                </a:solidFill>
              </a:rPr>
              <a:t> 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5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2411760" cy="1714512"/>
          </a:xfrm>
          <a:prstGeom prst="rect">
            <a:avLst/>
          </a:prstGeom>
          <a:noFill/>
        </p:spPr>
      </p:pic>
      <p:pic>
        <p:nvPicPr>
          <p:cNvPr id="10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85728"/>
            <a:ext cx="2485478" cy="1559096"/>
          </a:xfrm>
          <a:prstGeom prst="rect">
            <a:avLst/>
          </a:prstGeom>
          <a:noFill/>
        </p:spPr>
      </p:pic>
      <p:pic>
        <p:nvPicPr>
          <p:cNvPr id="12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4941168"/>
            <a:ext cx="2699792" cy="1602516"/>
          </a:xfrm>
          <a:prstGeom prst="rect">
            <a:avLst/>
          </a:prstGeom>
          <a:noFill/>
        </p:spPr>
      </p:pic>
      <p:pic>
        <p:nvPicPr>
          <p:cNvPr id="13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653136"/>
            <a:ext cx="2195736" cy="1890548"/>
          </a:xfrm>
          <a:prstGeom prst="rect">
            <a:avLst/>
          </a:prstGeom>
          <a:noFill/>
        </p:spPr>
      </p:pic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6191915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SEL OLDUĞUNDA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www.tekilhaber.com/image/haber/2008/10/15/Resim_122406069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428736"/>
            <a:ext cx="6429375" cy="481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3"/>
              </a:rPr>
              <a:t>www.</a:t>
            </a:r>
            <a:r>
              <a:rPr lang="tr-TR" dirty="0" err="1" smtClean="0">
                <a:hlinkClick r:id="rId3"/>
              </a:rPr>
              <a:t>sorubak</a:t>
            </a:r>
            <a:r>
              <a:rPr lang="tr-TR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259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yagram 1"/>
          <p:cNvGraphicFramePr/>
          <p:nvPr>
            <p:extLst>
              <p:ext uri="{D42A27DB-BD31-4B8C-83A1-F6EECF244321}">
                <p14:modId xmlns:p14="http://schemas.microsoft.com/office/powerpoint/2010/main" xmlns="" val="2656854304"/>
              </p:ext>
            </p:extLst>
          </p:nvPr>
        </p:nvGraphicFramePr>
        <p:xfrm>
          <a:off x="179512" y="332656"/>
          <a:ext cx="8784976" cy="63227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332656"/>
            <a:ext cx="8229600" cy="5865515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  <a:p>
            <a:pPr>
              <a:lnSpc>
                <a:spcPct val="80000"/>
              </a:lnSpc>
            </a:pPr>
            <a:endParaRPr lang="tr-TR" sz="2400" dirty="0"/>
          </a:p>
        </p:txBody>
      </p:sp>
      <mc:AlternateContent xmlns:mc="http://schemas.openxmlformats.org/markup-compatibility/2006">
        <mc:Choice xmlns:p14="http://schemas.microsoft.com/office/powerpoint/2010/main" xmlns="" Requires="p14">
          <p:contentPart p14:bwMode="auto" r:id="rId7">
            <p14:nvContentPartPr>
              <p14:cNvPr id="3" name="Mürekkep 2"/>
              <p14:cNvContentPartPr/>
              <p14:nvPr/>
            </p14:nvContentPartPr>
            <p14:xfrm>
              <a:off x="330480" y="5223960"/>
              <a:ext cx="2045160" cy="348480"/>
            </p14:xfrm>
          </p:contentPart>
        </mc:Choice>
        <mc:Fallback>
          <p:pic>
            <p:nvPicPr>
              <p:cNvPr id="3" name="Mürekkep 2"/>
              <p:cNvPicPr/>
              <p:nvPr/>
            </p:nvPicPr>
            <p:blipFill>
              <a:blip r:embed="rId8" cstate="print"/>
              <a:stretch>
                <a:fillRect/>
              </a:stretch>
            </p:blipFill>
            <p:spPr>
              <a:xfrm>
                <a:off x="314640" y="5160240"/>
                <a:ext cx="2076840" cy="475920"/>
              </a:xfrm>
              <a:prstGeom prst="rect">
                <a:avLst/>
              </a:prstGeom>
            </p:spPr>
          </p:pic>
        </mc:Fallback>
      </mc:AlternateContent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dirty="0" smtClean="0">
                <a:hlinkClick r:id="rId9"/>
              </a:rPr>
              <a:t>www.</a:t>
            </a:r>
            <a:r>
              <a:rPr lang="tr-TR" dirty="0" err="1" smtClean="0">
                <a:hlinkClick r:id="rId9"/>
              </a:rPr>
              <a:t>sorubak</a:t>
            </a:r>
            <a:r>
              <a:rPr lang="tr-TR" dirty="0" smtClean="0">
                <a:hlinkClick r:id="rId9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867374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ÇIĞ OLDUĞUNDA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img1.loadtr.com/b-331680-%C3%A7%C4%B1%C4%9F_d%C3%BC%C5%9Fen_otob%C3%BC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1571612"/>
            <a:ext cx="5572125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807208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TSUNAMİ OLDUĞUNDA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livesaildie.com/files/2007/04/tsunami-wa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57290" y="1643050"/>
            <a:ext cx="6643688" cy="4357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164093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HEYELAN OLDUĞUNDA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www.klaskur.com/resimhaber/gorele_heyel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728" y="1785926"/>
            <a:ext cx="6572250" cy="428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39223443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>
                <a:solidFill>
                  <a:srgbClr val="FF0000"/>
                </a:solidFill>
              </a:rPr>
              <a:t>DEPREM OLDUĞUNDA</a:t>
            </a:r>
            <a:endParaRPr lang="tr-TR" b="1" dirty="0">
              <a:solidFill>
                <a:srgbClr val="FF0000"/>
              </a:solidFill>
            </a:endParaRPr>
          </a:p>
        </p:txBody>
      </p:sp>
      <p:pic>
        <p:nvPicPr>
          <p:cNvPr id="3" name="Picture 2" descr="http://www.isparta.gov.tr/ssavunma/deprem19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75" y="1857375"/>
            <a:ext cx="6429375" cy="407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2073909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 </a:t>
            </a:r>
            <a:r>
              <a:rPr lang="tr-TR" sz="5400" b="1" dirty="0" smtClean="0">
                <a:solidFill>
                  <a:srgbClr val="FF0000"/>
                </a:solidFill>
              </a:rPr>
              <a:t>DOĞAL AFET </a:t>
            </a:r>
            <a:br>
              <a:rPr lang="tr-TR" sz="5400" b="1" dirty="0" smtClean="0">
                <a:solidFill>
                  <a:srgbClr val="FF0000"/>
                </a:solidFill>
              </a:rPr>
            </a:br>
            <a:r>
              <a:rPr lang="tr-TR" sz="5400" b="1" dirty="0" smtClean="0"/>
              <a:t>OLDUĞUNDA BİZE </a:t>
            </a:r>
            <a:br>
              <a:rPr lang="tr-TR" sz="5400" b="1" dirty="0" smtClean="0"/>
            </a:br>
            <a:r>
              <a:rPr lang="tr-TR" sz="5400" b="1" dirty="0" smtClean="0">
                <a:solidFill>
                  <a:srgbClr val="FF0000"/>
                </a:solidFill>
              </a:rPr>
              <a:t>KIZILAY </a:t>
            </a:r>
            <a:r>
              <a:rPr lang="tr-TR" sz="5400" b="1" dirty="0" smtClean="0"/>
              <a:t/>
            </a:r>
            <a:br>
              <a:rPr lang="tr-TR" sz="5400" b="1" dirty="0" smtClean="0"/>
            </a:br>
            <a:r>
              <a:rPr lang="tr-TR" sz="5400" b="1" dirty="0" smtClean="0"/>
              <a:t>YARDIM EDER</a:t>
            </a:r>
            <a:endParaRPr lang="tr-TR" sz="5400" b="1" dirty="0"/>
          </a:p>
        </p:txBody>
      </p:sp>
    </p:spTree>
    <p:extLst>
      <p:ext uri="{BB962C8B-B14F-4D97-AF65-F5344CB8AC3E}">
        <p14:creationId xmlns:p14="http://schemas.microsoft.com/office/powerpoint/2010/main" xmlns="" val="1549615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>
            <a:lum bright="40000"/>
          </a:blip>
          <a:srcRect/>
          <a:stretch>
            <a:fillRect/>
          </a:stretch>
        </p:blipFill>
        <p:spPr bwMode="auto">
          <a:xfrm>
            <a:off x="2928926" y="2000240"/>
            <a:ext cx="3000396" cy="23574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6457920"/>
          </a:xfrm>
        </p:spPr>
        <p:txBody>
          <a:bodyPr>
            <a:normAutofit/>
          </a:bodyPr>
          <a:lstStyle/>
          <a:p>
            <a:r>
              <a:rPr lang="tr-TR" sz="7200" b="1" smtClean="0">
                <a:solidFill>
                  <a:srgbClr val="0000FF"/>
                </a:solidFill>
              </a:rPr>
              <a:t>KIZILAYIN YARDIMLARI</a:t>
            </a:r>
            <a:endParaRPr lang="tr-TR" sz="7200" b="1" dirty="0">
              <a:solidFill>
                <a:srgbClr val="0000FF"/>
              </a:solidFill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67500" lnSpcReduction="20000"/>
          </a:bodyPr>
          <a:lstStyle/>
          <a:p>
            <a:pPr lvl="0" algn="ctr">
              <a:spcBef>
                <a:spcPct val="0"/>
              </a:spcBef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lang="tr-TR" sz="2800" b="1" dirty="0" smtClean="0">
                <a:solidFill>
                  <a:srgbClr val="FF0000"/>
                </a:solidFill>
              </a:rPr>
              <a:t> 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5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1 Başlık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85728"/>
            <a:ext cx="1500166" cy="1185858"/>
          </a:xfrm>
          <a:prstGeom prst="rect">
            <a:avLst/>
          </a:prstGeom>
          <a:noFill/>
        </p:spPr>
      </p:pic>
      <p:pic>
        <p:nvPicPr>
          <p:cNvPr id="10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429520" y="285728"/>
            <a:ext cx="1500166" cy="1185858"/>
          </a:xfrm>
          <a:prstGeom prst="rect">
            <a:avLst/>
          </a:prstGeom>
          <a:noFill/>
        </p:spPr>
      </p:pic>
      <p:pic>
        <p:nvPicPr>
          <p:cNvPr id="12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43834" y="5357826"/>
            <a:ext cx="1500166" cy="1185858"/>
          </a:xfrm>
          <a:prstGeom prst="rect">
            <a:avLst/>
          </a:prstGeom>
          <a:noFill/>
        </p:spPr>
      </p:pic>
      <p:pic>
        <p:nvPicPr>
          <p:cNvPr id="13" name="Picture 2" descr="http://www.kalem.biz/images/K%C4%B1z%C4%B1lay%20Ha_5_207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286388"/>
            <a:ext cx="1500166" cy="118585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61919158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</a:t>
            </a:r>
            <a:endParaRPr lang="tr-TR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endParaRPr lang="tr-TR" sz="2800"/>
          </a:p>
          <a:p>
            <a:r>
              <a:rPr lang="tr-TR" sz="2800"/>
              <a:t>1868’de Hilal-i Ahmer adıyla kurulan Kızılay ;savaş,doğal afetler,salgın hastalıklarda zarar görenlere yardım eder.</a:t>
            </a:r>
          </a:p>
        </p:txBody>
      </p:sp>
      <p:pic>
        <p:nvPicPr>
          <p:cNvPr id="3077" name="Picture 5" descr="1225291669tur3d13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60350"/>
            <a:ext cx="6024562" cy="4518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Kizilay_Pop_Tek_Sesli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06181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271" fill="hold"/>
                                        <p:tgtEl>
                                          <p:spTgt spid="307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78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144</Words>
  <Application>Microsoft Office PowerPoint</Application>
  <PresentationFormat>Ekran Gösterisi (4:3)</PresentationFormat>
  <Paragraphs>107</Paragraphs>
  <Slides>20</Slides>
  <Notes>0</Notes>
  <HiddenSlides>0</HiddenSlides>
  <MMClips>2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TÜRK KIZILAYI</vt:lpstr>
      <vt:lpstr>SEL OLDUĞUNDA</vt:lpstr>
      <vt:lpstr>ÇIĞ OLDUĞUNDA</vt:lpstr>
      <vt:lpstr>TSUNAMİ OLDUĞUNDA</vt:lpstr>
      <vt:lpstr>HEYELAN OLDUĞUNDA</vt:lpstr>
      <vt:lpstr>DEPREM OLDUĞUNDA</vt:lpstr>
      <vt:lpstr>       DOĞAL AFET  OLDUĞUNDA BİZE  KIZILAY  YARDIM EDER</vt:lpstr>
      <vt:lpstr>KIZILAYIN YARDIMLARI</vt:lpstr>
      <vt:lpstr>                        </vt:lpstr>
      <vt:lpstr>V</vt:lpstr>
      <vt:lpstr>Slayt 11</vt:lpstr>
      <vt:lpstr>V</vt:lpstr>
      <vt:lpstr>Slayt 13</vt:lpstr>
      <vt:lpstr>Slayt 14</vt:lpstr>
      <vt:lpstr>Slayt 15</vt:lpstr>
      <vt:lpstr>KIZILAY YARDIMLARI</vt:lpstr>
      <vt:lpstr>KIZILAY YARDIMLARI</vt:lpstr>
      <vt:lpstr>KIZILAY YARDIMLARI</vt:lpstr>
      <vt:lpstr>HER ŞEY İÇİN  KIZILAY’A  TEŞEKKÜRLER...</vt:lpstr>
      <vt:lpstr>Slayt 20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HusAli</dc:creator>
  <cp:keywords>www.sorubak.com</cp:keywords>
  <dc:description>www.sorubak.com</dc:description>
  <cp:lastModifiedBy>Dogan</cp:lastModifiedBy>
  <cp:revision>www.sorubak.com</cp:revision>
  <dcterms:modified xsi:type="dcterms:W3CDTF">2013-05-29T13:39:30Z</dcterms:modified>
  <cp:category>www.sorubak.com</cp:category>
  <cp:version>www.sorubak.com</cp:version>
</cp:coreProperties>
</file>