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17B9A8-C118-4890-8ABE-F9955F473D79}" type="datetimeFigureOut">
              <a:rPr lang="tr-TR" smtClean="0"/>
              <a:pPr/>
              <a:t>10.04.2013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7B2B2-974E-4A87-AC74-B6A791FAC22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561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8F4484-0CA7-434B-A4FF-EF758C51630B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1957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00681-97EF-4536-822C-F79955324707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7756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73949-74D6-4CC9-9EC8-2BAE2DE032E5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13723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76CCA-6477-4059-A3B6-032BF6F7ABD6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14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FACE8-73C0-41E9-AB96-1F7492DC5D21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3913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8D828-5609-4C62-A907-5E772C26C760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76661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21D11-FCD2-4FE4-A78F-793F70F9D28F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3943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F1535C-88CE-4BB5-89FC-4E79B76F8B7F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8949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BFB66B-D6EF-428F-876A-3340A87A2181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09530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A0777-7BA8-4E90-B074-7C4023F121B3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0654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863D3-A3B8-4602-9F80-D7062931F1A3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36795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D8DE4-A5EA-4F62-8B3A-11E4219575D7}" type="datetime1">
              <a:rPr lang="tr-TR" smtClean="0"/>
              <a:pPr/>
              <a:t>10.04.2013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…Egitimhane.com...</a:t>
            </a:r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23AB12-8ED4-4B45-A19A-9F2E5A4D3CC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47291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389978" cy="2334345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Bebekler doğduğu zaman nasıl olurlar ? Tek başına ihtiyaçlarını giderebilirler mi?</a:t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667000"/>
            <a:ext cx="6624736" cy="3714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1833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7424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Yapabildiğimiz şeyler biz büyüdükçe çoğalır. </a:t>
            </a:r>
            <a:r>
              <a:rPr lang="tr-TR" b="1" dirty="0" smtClean="0"/>
              <a:t>Bir çok işimizi kendimiz yapabiliriz.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3273227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05074"/>
            <a:ext cx="8424936" cy="4020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77261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Doğduğunuz günle bugün arasındaki </a:t>
            </a:r>
            <a:r>
              <a:rPr lang="tr-TR" smtClean="0"/>
              <a:t>farkları fark edebiliyor  </a:t>
            </a:r>
            <a:r>
              <a:rPr lang="tr-TR" dirty="0" smtClean="0"/>
              <a:t>musunuz? Haydi anlatın bakalım.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0376" y="2204864"/>
            <a:ext cx="432233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04864"/>
            <a:ext cx="374441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4"/>
              </a:rPr>
              <a:t>www.</a:t>
            </a:r>
            <a:r>
              <a:rPr lang="tr-TR" dirty="0" err="1" smtClean="0">
                <a:hlinkClick r:id="rId4"/>
              </a:rPr>
              <a:t>sorubak</a:t>
            </a:r>
            <a:r>
              <a:rPr lang="tr-TR" dirty="0" smtClean="0">
                <a:hlinkClick r:id="rId4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2390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Bebekler 6-7 aylık olunca genellikle emeklemeye başlarlar.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28801"/>
            <a:ext cx="792087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9036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Bebekler 12-18 ay arasında genellikle yürümeye başlarlar.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3"/>
            <a:ext cx="633670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830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Ayrıca yavaş yavaş kendi yemeklerini de kendileri yemeye başlar.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43063"/>
            <a:ext cx="7992888" cy="4738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r>
              <a:rPr lang="tr-TR" dirty="0" smtClean="0"/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3219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İki –üç yaş arası rahatça koşabilirler.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9"/>
            <a:ext cx="8064896" cy="481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21178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Bazı çocuklar suyu çok severler.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7"/>
            <a:ext cx="8352928" cy="5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45447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5-6 yaşında olunca anasınıfına giderler. Becerileri gelişir.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8208912" cy="5085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7257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Okul çağımız gelince okula başlar. Bilgi ve yeteneklerimizi  geliştiririz.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13690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913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Okula başlayınca sosyal çevremizde gelişir. Yeni arkadaşlar ediniriz.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8820472" cy="590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309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113</Words>
  <Application>Microsoft Office PowerPoint</Application>
  <PresentationFormat>Ekran Gösterisi (4:3)</PresentationFormat>
  <Paragraphs>17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Ofis Teması</vt:lpstr>
      <vt:lpstr>Bebekler doğduğu zaman nasıl olurlar ? Tek başına ihtiyaçlarını giderebilirler mi? </vt:lpstr>
      <vt:lpstr>Bebekler 6-7 aylık olunca genellikle emeklemeye başlarlar.</vt:lpstr>
      <vt:lpstr>Bebekler 12-18 ay arasında genellikle yürümeye başlarlar.</vt:lpstr>
      <vt:lpstr>Ayrıca yavaş yavaş kendi yemeklerini de kendileri yemeye başlar.</vt:lpstr>
      <vt:lpstr>İki –üç yaş arası rahatça koşabilirler.</vt:lpstr>
      <vt:lpstr>Bazı çocuklar suyu çok severler.</vt:lpstr>
      <vt:lpstr>5-6 yaşında olunca anasınıfına giderler. Becerileri gelişir.</vt:lpstr>
      <vt:lpstr>Okul çağımız gelince okula başlar. Bilgi ve yeteneklerimizi  geliştiririz. </vt:lpstr>
      <vt:lpstr>Okula başlayınca sosyal çevremizde gelişir. Yeni arkadaşlar ediniriz.</vt:lpstr>
      <vt:lpstr>Yapabildiğimiz şeyler biz büyüdükçe çoğalır. Bir çok işimizi kendimiz yapabiliriz.</vt:lpstr>
      <vt:lpstr>Doğduğunuz günle bugün arasındaki farkları fark edebiliyor  musunuz? Haydi anlatın bakalım.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sAMSUNG</dc:creator>
  <cp:keywords>www.sorubak.com</cp:keywords>
  <dc:description>www.sorubak.com</dc:description>
  <cp:lastModifiedBy>Dogan</cp:lastModifiedBy>
  <cp:revision>www.sorubak.com</cp:revision>
  <dcterms:created xsi:type="dcterms:W3CDTF">2013-04-06T18:45:26Z</dcterms:created>
  <dcterms:modified xsi:type="dcterms:W3CDTF">2013-04-10T18:45:44Z</dcterms:modified>
  <cp:category>www.sorubak.com</cp:category>
  <cp:version>www.sorubak.com</cp:version>
</cp:coreProperties>
</file>