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56" d="100"/>
          <a:sy n="56" d="100"/>
        </p:scale>
        <p:origin x="318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5911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4097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9231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3263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7433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076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947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270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81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0533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6235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2746-2FC2-4F75-960F-D772430957BC}" type="datetimeFigureOut">
              <a:rPr lang="tr-TR" smtClean="0"/>
              <a:t>11.01.2013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3018C-08A1-459A-85EA-D6FF7F196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266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214489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ETLİ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le Talat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Ali te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al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Ali el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at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Ela teli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Ela elli tel al.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8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214489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TALAT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Talat teli 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Talat na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 et al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Lale naneli et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 Nalan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Et 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al,</a:t>
            </a:r>
            <a:r>
              <a:rPr lang="tr-TR" sz="7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nane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al.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42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214489"/>
            <a:ext cx="10485120" cy="7168444"/>
          </a:xfrm>
        </p:spPr>
        <p:txBody>
          <a:bodyPr>
            <a:noAutofit/>
          </a:bodyPr>
          <a:lstStyle/>
          <a:p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5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NİNE</a:t>
            </a:r>
            <a: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6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65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5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nine an</a:t>
            </a:r>
            <a:r>
              <a:rPr lang="tr-TR" sz="6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6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lan</a:t>
            </a:r>
            <a:r>
              <a:rPr lang="tr-TR" sz="65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’</a:t>
            </a: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 anlat</a:t>
            </a:r>
            <a:r>
              <a:rPr lang="tr-TR" sz="6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Talat’</a:t>
            </a:r>
            <a:r>
              <a:rPr lang="tr-TR" sz="65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anlat.</a:t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Nil’e anlat</a:t>
            </a:r>
            <a:r>
              <a:rPr lang="tr-TR" sz="6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ma</a:t>
            </a: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6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ner</a:t>
            </a: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’e anlatma.</a:t>
            </a:r>
            <a:b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Emel’e anlat.</a:t>
            </a:r>
            <a:endParaRPr lang="tr-TR" sz="6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37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214489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NALAN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Nalan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let </a:t>
            </a:r>
            <a:r>
              <a:rPr lang="tr-TR" sz="7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Nalan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let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Nalan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ri atlet alma.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 Nalan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Nalan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 atlet al.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63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417689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ANLA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anne anla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Anla nine anla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O man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tar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anne.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O mantar nine.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Man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tar ile et al.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64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417689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Ela 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Ela na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 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Ela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nane </a:t>
            </a:r>
            <a:r>
              <a:rPr lang="tr-TR" sz="7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Anne e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 nane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Anne e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 nane at.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Nine e</a:t>
            </a:r>
            <a:r>
              <a:rPr lang="tr-TR" sz="7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 </a:t>
            </a:r>
            <a:r>
              <a:rPr lang="tr-TR" sz="7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nane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00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417689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OTEL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Lale o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o</a:t>
            </a:r>
            <a:r>
              <a:rPr lang="tr-TR" sz="7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tel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Mi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o otel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Mine o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lat.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Mine ta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 anlat.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Mine ta</a:t>
            </a:r>
            <a:r>
              <a:rPr lang="tr-TR" sz="7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anlat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72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1072445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OLTA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Mete o olta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Ali o olta.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Annene olta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Ninene olta al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38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-1072445"/>
            <a:ext cx="10485120" cy="7168444"/>
          </a:xfrm>
        </p:spPr>
        <p:txBody>
          <a:bodyPr>
            <a:noAutofit/>
          </a:bodyPr>
          <a:lstStyle/>
          <a:p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ALTAN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tan 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nane al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,tane al.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ni tat.</a:t>
            </a:r>
            <a:b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Tat</a:t>
            </a:r>
            <a:r>
              <a:rPr lang="tr-TR" sz="7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 Altan </a:t>
            </a:r>
            <a:r>
              <a:rPr lang="tr-TR" sz="7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tat</a:t>
            </a:r>
            <a:r>
              <a:rPr lang="tr-TR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30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Hand writing Mutlu</vt:lpstr>
      <vt:lpstr>Office Theme</vt:lpstr>
      <vt:lpstr>  ETLİ Ali ile Talat etli. Ali teli al. Ali elli at al. Ela teli al. Ela elli tel al.</vt:lpstr>
      <vt:lpstr>     TALAT Talat teli al. Talat naneli et al. Lale naneli et al. Al Nalan al. Et al,nane al.</vt:lpstr>
      <vt:lpstr>       NİNE Anlat nine anlat. Nalan’a anlat. Talat’a anlat. Nil’e anlatma. Taner’e anlatma. Emel’e anlat.</vt:lpstr>
      <vt:lpstr> NALAN Nalan atlet al. Nalan alet alma. Nalan iri atlet alma. Al Nalan al. Nalan mini atlet al.</vt:lpstr>
      <vt:lpstr> ANLA Anla anne anla. Anla nine anla. O mantar anne. O mantar nine. Mantar ile et al.</vt:lpstr>
      <vt:lpstr> Ela etini al. Ela naneni al. Ela etine nane at. Anne eline nane al. Anne etine nane at. Nine eline nane al.</vt:lpstr>
      <vt:lpstr> OTEL Lale o otel. Mine o otel. Mine oteli anlat. Mine tatili anlat. Mine tatilini anlat.</vt:lpstr>
      <vt:lpstr> OLTA Mete o olta. Ali o olta. Annene olta al. Ninene olta al.</vt:lpstr>
      <vt:lpstr> ALTAN Altan nane al. Tane ,tane al. Naneni tat. Tat Altan tat.</vt:lpstr>
    </vt:vector>
  </TitlesOfParts>
  <Manager>www.sorubak.com</Manager>
  <Company>www.sorubak.com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cihangelir</dc:creator>
  <cp:keywords>www.sorubak.com</cp:keywords>
  <dc:description>www.sorubak.com</dc:description>
  <cp:lastModifiedBy>cihangelir</cp:lastModifiedBy>
  <cp:revision>www.sorubak.com</cp:revision>
  <dcterms:created xsi:type="dcterms:W3CDTF">2013-01-10T18:21:13Z</dcterms:created>
  <dcterms:modified xsi:type="dcterms:W3CDTF">2013-01-11T09:23:48Z</dcterms:modified>
  <cp:category>www.sorubak.com</cp:category>
  <cp:contentType>www.sorubak.com</cp:contentType>
  <cp:contentStatus>www.sorubak.com</cp:contentStatus>
  <cp:version>www.sorubak.com</cp:version>
</cp:coreProperties>
</file>