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theme/theme5.xml" ContentType="application/vnd.openxmlformats-officedocument.theme+xml"/>
  <Override PartName="/ppt/slideLayouts/slideLayout57.xml" ContentType="application/vnd.openxmlformats-officedocument.presentationml.slideLayout+xml"/>
  <Override PartName="/ppt/tags/tag8.xml" ContentType="application/vnd.openxmlformats-officedocument.presentationml.tags+xml"/>
  <Override PartName="/ppt/slides/slide36.xml" ContentType="application/vnd.openxmlformats-officedocument.presentationml.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heme/themeOverride1.xml" ContentType="application/vnd.openxmlformats-officedocument.themeOverride+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Layouts/slideLayout113.xml" ContentType="application/vnd.openxmlformats-officedocument.presentationml.slideLayout+xml"/>
  <Override PartName="/ppt/tableStyles.xml" ContentType="application/vnd.openxmlformats-officedocument.presentationml.tableStyles+xml"/>
  <Override PartName="/ppt/slideLayouts/slideLayout102.xml" ContentType="application/vnd.openxmlformats-officedocument.presentationml.slideLayout+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76.xml" ContentType="application/vnd.openxmlformats-officedocument.presentationml.slideLayout+xml"/>
  <Override PartName="/ppt/slideLayouts/slideLayout118.xml" ContentType="application/vnd.openxmlformats-officedocument.presentationml.slideLayout+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theme/themeOverride6.xml" ContentType="application/vnd.openxmlformats-officedocument.themeOverride+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07.xml" ContentType="application/vnd.openxmlformats-officedocument.presentationml.slideLayout+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slideLayouts/slideLayout90.xml" ContentType="application/vnd.openxmlformats-officedocument.presentationml.slideLayout+xml"/>
  <Override PartName="/ppt/slideLayouts/slideLayout11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theme/themeOverride2.xml" ContentType="application/vnd.openxmlformats-officedocument.themeOverride+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slideMasters/slideMaster9.xml" ContentType="application/vnd.openxmlformats-officedocument.presentationml.slideMaster+xml"/>
  <Override PartName="/ppt/slideLayouts/slideLayout10.xml" ContentType="application/vnd.openxmlformats-officedocument.presentationml.slideLayout+xml"/>
  <Override PartName="/ppt/slideLayouts/slideLayout99.xml" ContentType="application/vnd.openxmlformats-officedocument.presentationml.slideLayout+xml"/>
  <Override PartName="/ppt/slideMasters/slideMaster5.xml" ContentType="application/vnd.openxmlformats-officedocument.presentationml.slideMaster+xml"/>
  <Override PartName="/ppt/slides/slide49.xml" ContentType="application/vnd.openxmlformats-officedocument.presentationml.slide+xml"/>
  <Override PartName="/ppt/slideLayouts/slideLayout59.xml" ContentType="application/vnd.openxmlformats-officedocument.presentationml.slideLayout+xml"/>
  <Override PartName="/ppt/theme/theme7.xml" ContentType="application/vnd.openxmlformats-officedocument.theme+xml"/>
  <Override PartName="/ppt/slideLayouts/slideLayout88.xml" ContentType="application/vnd.openxmlformats-officedocument.presentationml.slideLayout+xml"/>
  <Override PartName="/ppt/theme/theme11.xml" ContentType="application/vnd.openxmlformats-officedocument.them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theme/themeOverride7.xml" ContentType="application/vnd.openxmlformats-officedocument.themeOverride+xml"/>
  <Override PartName="/ppt/slideLayouts/slideLayout95.xml" ContentType="application/vnd.openxmlformats-officedocument.presentationml.slideLayout+xml"/>
  <Override PartName="/ppt/slideLayouts/slideLayout119.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Layouts/slideLayout108.xml" ContentType="application/vnd.openxmlformats-officedocument.presentationml.slideLayout+xml"/>
  <Override PartName="/ppt/theme/themeOverride10.xml" ContentType="application/vnd.openxmlformats-officedocument.themeOverr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heme/themeOverride3.xml" ContentType="application/vnd.openxmlformats-officedocument.themeOverride+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Override PartName="/ppt/slideLayouts/slideLayout115.xml" ContentType="application/vnd.openxmlformats-officedocument.presentationml.slideLayout+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Layouts/slideLayout111.xml" ContentType="application/vnd.openxmlformats-officedocument.presentationml.slideLayout+xml"/>
  <Override PartName="/ppt/slideLayouts/slideLayout100.xml" ContentType="application/vnd.openxmlformats-officedocument.presentationml.slideLayout+xml"/>
  <Override PartName="/ppt/slideMasters/slideMaster6.xml" ContentType="application/vnd.openxmlformats-officedocument.presentationml.slideMaster+xml"/>
  <Override PartName="/ppt/theme/theme8.xml" ContentType="application/vnd.openxmlformats-officedocument.theme+xml"/>
  <Override PartName="/ppt/slideLayouts/slideLayout89.xml" ContentType="application/vnd.openxmlformats-officedocument.presentationml.slideLayout+xml"/>
  <Override PartName="/ppt/theme/theme12.xml" ContentType="application/vnd.openxmlformats-officedocument.them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tags/tag10.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theme/themeOverride8.xml" ContentType="application/vnd.openxmlformats-officedocument.themeOverride+xml"/>
  <Override PartName="/ppt/notesSlides/notesSlide1.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theme/themeOverride4.xml" ContentType="application/vnd.openxmlformats-officedocument.themeOverride+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tags/tag3.xml" ContentType="application/vnd.openxmlformats-officedocument.presentationml.tags+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Default Extension="wav" ContentType="audio/wav"/>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theme/themeOverride9.xml" ContentType="application/vnd.openxmlformats-officedocument.themeOverride+xml"/>
  <Override PartName="/ppt/tags/tag11.xml" ContentType="application/vnd.openxmlformats-officedocument.presentationml.tags+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theme/themeOverride5.xml" ContentType="application/vnd.openxmlformats-officedocument.themeOverride+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tags/tag4.xml" ContentType="application/vnd.openxmlformats-officedocument.presentationml.tags+xml"/>
  <Override PartName="/ppt/slides/slide43.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s/slide32.xml" ContentType="application/vnd.openxmlformats-officedocument.presentationml.slide+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20.xml" ContentType="application/vnd.openxmlformats-officedocument.presentationml.slideLayout+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tags/tag9.xml" ContentType="application/vnd.openxmlformats-officedocument.presentationml.tags+xml"/>
  <Override PartName="/ppt/slides/slide48.xml" ContentType="application/vnd.openxmlformats-officedocument.presentationml.slide+xml"/>
  <Override PartName="/ppt/slideLayouts/slideLayout5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 id="2147483755" r:id="rId2"/>
    <p:sldMasterId id="2147483767" r:id="rId3"/>
    <p:sldMasterId id="2147483779" r:id="rId4"/>
    <p:sldMasterId id="2147483791" r:id="rId5"/>
    <p:sldMasterId id="2147483803" r:id="rId6"/>
    <p:sldMasterId id="2147483815" r:id="rId7"/>
    <p:sldMasterId id="2147483827" r:id="rId8"/>
    <p:sldMasterId id="2147483851" r:id="rId9"/>
    <p:sldMasterId id="2147483863" r:id="rId10"/>
    <p:sldMasterId id="2147483875" r:id="rId11"/>
  </p:sldMasterIdLst>
  <p:notesMasterIdLst>
    <p:notesMasterId r:id="rId78"/>
  </p:notesMasterIdLst>
  <p:sldIdLst>
    <p:sldId id="302" r:id="rId12"/>
    <p:sldId id="303" r:id="rId13"/>
    <p:sldId id="256" r:id="rId14"/>
    <p:sldId id="257" r:id="rId15"/>
    <p:sldId id="258" r:id="rId16"/>
    <p:sldId id="259" r:id="rId17"/>
    <p:sldId id="260" r:id="rId18"/>
    <p:sldId id="261" r:id="rId19"/>
    <p:sldId id="263" r:id="rId20"/>
    <p:sldId id="286" r:id="rId21"/>
    <p:sldId id="269" r:id="rId22"/>
    <p:sldId id="270" r:id="rId23"/>
    <p:sldId id="264" r:id="rId24"/>
    <p:sldId id="265" r:id="rId25"/>
    <p:sldId id="266" r:id="rId26"/>
    <p:sldId id="284" r:id="rId27"/>
    <p:sldId id="285" r:id="rId28"/>
    <p:sldId id="287" r:id="rId29"/>
    <p:sldId id="290" r:id="rId30"/>
    <p:sldId id="291" r:id="rId31"/>
    <p:sldId id="288" r:id="rId32"/>
    <p:sldId id="326" r:id="rId33"/>
    <p:sldId id="267" r:id="rId34"/>
    <p:sldId id="292" r:id="rId35"/>
    <p:sldId id="293" r:id="rId36"/>
    <p:sldId id="294" r:id="rId37"/>
    <p:sldId id="327" r:id="rId38"/>
    <p:sldId id="295" r:id="rId39"/>
    <p:sldId id="296" r:id="rId40"/>
    <p:sldId id="297" r:id="rId41"/>
    <p:sldId id="300" r:id="rId42"/>
    <p:sldId id="298" r:id="rId43"/>
    <p:sldId id="299" r:id="rId44"/>
    <p:sldId id="301" r:id="rId45"/>
    <p:sldId id="313" r:id="rId46"/>
    <p:sldId id="271" r:id="rId47"/>
    <p:sldId id="283" r:id="rId48"/>
    <p:sldId id="272" r:id="rId49"/>
    <p:sldId id="304" r:id="rId50"/>
    <p:sldId id="318" r:id="rId51"/>
    <p:sldId id="322" r:id="rId52"/>
    <p:sldId id="312" r:id="rId53"/>
    <p:sldId id="319" r:id="rId54"/>
    <p:sldId id="273" r:id="rId55"/>
    <p:sldId id="306" r:id="rId56"/>
    <p:sldId id="274" r:id="rId57"/>
    <p:sldId id="321" r:id="rId58"/>
    <p:sldId id="276" r:id="rId59"/>
    <p:sldId id="277" r:id="rId60"/>
    <p:sldId id="320" r:id="rId61"/>
    <p:sldId id="278" r:id="rId62"/>
    <p:sldId id="307" r:id="rId63"/>
    <p:sldId id="308" r:id="rId64"/>
    <p:sldId id="316" r:id="rId65"/>
    <p:sldId id="279" r:id="rId66"/>
    <p:sldId id="275" r:id="rId67"/>
    <p:sldId id="309" r:id="rId68"/>
    <p:sldId id="280" r:id="rId69"/>
    <p:sldId id="317" r:id="rId70"/>
    <p:sldId id="314" r:id="rId71"/>
    <p:sldId id="310" r:id="rId72"/>
    <p:sldId id="311" r:id="rId73"/>
    <p:sldId id="323" r:id="rId74"/>
    <p:sldId id="325" r:id="rId75"/>
    <p:sldId id="324" r:id="rId76"/>
    <p:sldId id="282" r:id="rId77"/>
  </p:sldIdLst>
  <p:sldSz cx="9144000" cy="6858000" type="screen4x3"/>
  <p:notesSz cx="6858000" cy="9945688"/>
  <p:defaultTextStyle>
    <a:defPPr>
      <a:defRPr lang="tr-T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3369" autoAdjust="0"/>
  </p:normalViewPr>
  <p:slideViewPr>
    <p:cSldViewPr>
      <p:cViewPr varScale="1">
        <p:scale>
          <a:sx n="73" d="100"/>
          <a:sy n="73" d="100"/>
        </p:scale>
        <p:origin x="-1074"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386"/>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slide" Target="slides/slide36.xml"/><Relationship Id="rId50" Type="http://schemas.openxmlformats.org/officeDocument/2006/relationships/slide" Target="slides/slide39.xml"/><Relationship Id="rId55" Type="http://schemas.openxmlformats.org/officeDocument/2006/relationships/slide" Target="slides/slide44.xml"/><Relationship Id="rId63" Type="http://schemas.openxmlformats.org/officeDocument/2006/relationships/slide" Target="slides/slide52.xml"/><Relationship Id="rId68" Type="http://schemas.openxmlformats.org/officeDocument/2006/relationships/slide" Target="slides/slide57.xml"/><Relationship Id="rId76" Type="http://schemas.openxmlformats.org/officeDocument/2006/relationships/slide" Target="slides/slide65.xml"/><Relationship Id="rId7" Type="http://schemas.openxmlformats.org/officeDocument/2006/relationships/slideMaster" Target="slideMasters/slideMaster7.xml"/><Relationship Id="rId71" Type="http://schemas.openxmlformats.org/officeDocument/2006/relationships/slide" Target="slides/slide60.xml"/><Relationship Id="rId2" Type="http://schemas.openxmlformats.org/officeDocument/2006/relationships/slideMaster" Target="slideMasters/slideMaster2.xml"/><Relationship Id="rId16" Type="http://schemas.openxmlformats.org/officeDocument/2006/relationships/slide" Target="slides/slide5.xml"/><Relationship Id="rId29" Type="http://schemas.openxmlformats.org/officeDocument/2006/relationships/slide" Target="slides/slide18.xml"/><Relationship Id="rId11" Type="http://schemas.openxmlformats.org/officeDocument/2006/relationships/slideMaster" Target="slideMasters/slideMaster11.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slide" Target="slides/slide42.xml"/><Relationship Id="rId58" Type="http://schemas.openxmlformats.org/officeDocument/2006/relationships/slide" Target="slides/slide47.xml"/><Relationship Id="rId66" Type="http://schemas.openxmlformats.org/officeDocument/2006/relationships/slide" Target="slides/slide55.xml"/><Relationship Id="rId74" Type="http://schemas.openxmlformats.org/officeDocument/2006/relationships/slide" Target="slides/slide63.xml"/><Relationship Id="rId79"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slide" Target="slides/slide50.xml"/><Relationship Id="rId82" Type="http://schemas.openxmlformats.org/officeDocument/2006/relationships/tableStyles" Target="tableStyles.xml"/><Relationship Id="rId10" Type="http://schemas.openxmlformats.org/officeDocument/2006/relationships/slideMaster" Target="slideMasters/slideMaster10.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slide" Target="slides/slide49.xml"/><Relationship Id="rId65" Type="http://schemas.openxmlformats.org/officeDocument/2006/relationships/slide" Target="slides/slide54.xml"/><Relationship Id="rId73" Type="http://schemas.openxmlformats.org/officeDocument/2006/relationships/slide" Target="slides/slide62.xml"/><Relationship Id="rId78" Type="http://schemas.openxmlformats.org/officeDocument/2006/relationships/notesMaster" Target="notesMasters/notesMaster1.xml"/><Relationship Id="rId8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slide" Target="slides/slide45.xml"/><Relationship Id="rId64" Type="http://schemas.openxmlformats.org/officeDocument/2006/relationships/slide" Target="slides/slide53.xml"/><Relationship Id="rId69" Type="http://schemas.openxmlformats.org/officeDocument/2006/relationships/slide" Target="slides/slide58.xml"/><Relationship Id="rId77" Type="http://schemas.openxmlformats.org/officeDocument/2006/relationships/slide" Target="slides/slide66.xml"/><Relationship Id="rId8" Type="http://schemas.openxmlformats.org/officeDocument/2006/relationships/slideMaster" Target="slideMasters/slideMaster8.xml"/><Relationship Id="rId51" Type="http://schemas.openxmlformats.org/officeDocument/2006/relationships/slide" Target="slides/slide40.xml"/><Relationship Id="rId72" Type="http://schemas.openxmlformats.org/officeDocument/2006/relationships/slide" Target="slides/slide61.xml"/><Relationship Id="rId80"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59" Type="http://schemas.openxmlformats.org/officeDocument/2006/relationships/slide" Target="slides/slide48.xml"/><Relationship Id="rId67" Type="http://schemas.openxmlformats.org/officeDocument/2006/relationships/slide" Target="slides/slide56.xml"/><Relationship Id="rId20" Type="http://schemas.openxmlformats.org/officeDocument/2006/relationships/slide" Target="slides/slide9.xml"/><Relationship Id="rId41" Type="http://schemas.openxmlformats.org/officeDocument/2006/relationships/slide" Target="slides/slide30.xml"/><Relationship Id="rId54" Type="http://schemas.openxmlformats.org/officeDocument/2006/relationships/slide" Target="slides/slide43.xml"/><Relationship Id="rId62" Type="http://schemas.openxmlformats.org/officeDocument/2006/relationships/slide" Target="slides/slide51.xml"/><Relationship Id="rId70" Type="http://schemas.openxmlformats.org/officeDocument/2006/relationships/slide" Target="slides/slide59.xml"/><Relationship Id="rId75" Type="http://schemas.openxmlformats.org/officeDocument/2006/relationships/slide" Target="slides/slide64.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slide" Target="slides/slide4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97284"/>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tr-TR"/>
          </a:p>
        </p:txBody>
      </p:sp>
      <p:sp>
        <p:nvSpPr>
          <p:cNvPr id="3" name="2 Veri Yer Tutucusu"/>
          <p:cNvSpPr>
            <a:spLocks noGrp="1"/>
          </p:cNvSpPr>
          <p:nvPr>
            <p:ph type="dt" idx="1"/>
          </p:nvPr>
        </p:nvSpPr>
        <p:spPr>
          <a:xfrm>
            <a:off x="3884613" y="0"/>
            <a:ext cx="2971800" cy="497284"/>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E9356F50-C4E4-4FC8-835A-E7ED21AC7C4C}" type="datetimeFigureOut">
              <a:rPr lang="tr-TR"/>
              <a:pPr>
                <a:defRPr/>
              </a:pPr>
              <a:t>13.12.2012</a:t>
            </a:fld>
            <a:endParaRPr lang="tr-TR"/>
          </a:p>
        </p:txBody>
      </p:sp>
      <p:sp>
        <p:nvSpPr>
          <p:cNvPr id="4" name="3 Slayt Görüntüsü Yer Tutucusu"/>
          <p:cNvSpPr>
            <a:spLocks noGrp="1" noRot="1" noChangeAspect="1"/>
          </p:cNvSpPr>
          <p:nvPr>
            <p:ph type="sldImg" idx="2"/>
          </p:nvPr>
        </p:nvSpPr>
        <p:spPr>
          <a:xfrm>
            <a:off x="942975" y="746125"/>
            <a:ext cx="4972050" cy="3729038"/>
          </a:xfrm>
          <a:prstGeom prst="rect">
            <a:avLst/>
          </a:prstGeom>
          <a:noFill/>
          <a:ln w="12700">
            <a:solidFill>
              <a:prstClr val="black"/>
            </a:solidFill>
          </a:ln>
        </p:spPr>
        <p:txBody>
          <a:bodyPr vert="horz" lIns="91440" tIns="45720" rIns="91440" bIns="45720" rtlCol="0" anchor="ctr"/>
          <a:lstStyle/>
          <a:p>
            <a:pPr lvl="0"/>
            <a:endParaRPr lang="tr-TR" noProof="0"/>
          </a:p>
        </p:txBody>
      </p:sp>
      <p:sp>
        <p:nvSpPr>
          <p:cNvPr id="5" name="4 Not Yer Tutucusu"/>
          <p:cNvSpPr>
            <a:spLocks noGrp="1"/>
          </p:cNvSpPr>
          <p:nvPr>
            <p:ph type="body" sz="quarter" idx="3"/>
          </p:nvPr>
        </p:nvSpPr>
        <p:spPr>
          <a:xfrm>
            <a:off x="685800" y="4724202"/>
            <a:ext cx="5486400" cy="4475560"/>
          </a:xfrm>
          <a:prstGeom prst="rect">
            <a:avLst/>
          </a:prstGeom>
        </p:spPr>
        <p:txBody>
          <a:bodyPr vert="horz" lIns="91440" tIns="45720" rIns="91440" bIns="45720" rtlCol="0">
            <a:normAutofit/>
          </a:bodyPr>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endParaRPr lang="tr-TR" noProof="0"/>
          </a:p>
        </p:txBody>
      </p:sp>
      <p:sp>
        <p:nvSpPr>
          <p:cNvPr id="6" name="5 Altbilgi Yer Tutucusu"/>
          <p:cNvSpPr>
            <a:spLocks noGrp="1"/>
          </p:cNvSpPr>
          <p:nvPr>
            <p:ph type="ftr" sz="quarter" idx="4"/>
          </p:nvPr>
        </p:nvSpPr>
        <p:spPr>
          <a:xfrm>
            <a:off x="0" y="9446678"/>
            <a:ext cx="2971800" cy="497284"/>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tr-TR"/>
          </a:p>
        </p:txBody>
      </p:sp>
      <p:sp>
        <p:nvSpPr>
          <p:cNvPr id="7" name="6 Slayt Numarası Yer Tutucusu"/>
          <p:cNvSpPr>
            <a:spLocks noGrp="1"/>
          </p:cNvSpPr>
          <p:nvPr>
            <p:ph type="sldNum" sz="quarter" idx="5"/>
          </p:nvPr>
        </p:nvSpPr>
        <p:spPr>
          <a:xfrm>
            <a:off x="3884613" y="9446678"/>
            <a:ext cx="2971800" cy="497284"/>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F66E8122-60BA-42D8-82F0-155DB65971CC}" type="slidenum">
              <a:rPr lang="tr-TR"/>
              <a:pPr>
                <a:defRPr/>
              </a:pPr>
              <a:t>‹#›</a:t>
            </a:fld>
            <a:endParaRPr lang="tr-T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147459" name="2 Not Yer Tutucusu"/>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tr-TR" smtClean="0"/>
          </a:p>
        </p:txBody>
      </p:sp>
      <p:sp>
        <p:nvSpPr>
          <p:cNvPr id="4" name="3 Slayt Numarası Yer Tutucusu"/>
          <p:cNvSpPr>
            <a:spLocks noGrp="1"/>
          </p:cNvSpPr>
          <p:nvPr>
            <p:ph type="sldNum" sz="quarter" idx="5"/>
          </p:nvPr>
        </p:nvSpPr>
        <p:spPr/>
        <p:txBody>
          <a:bodyPr/>
          <a:lstStyle/>
          <a:p>
            <a:pPr>
              <a:defRPr/>
            </a:pPr>
            <a:fld id="{ABA3BA26-DE59-4659-9B7C-53BC4D7B1C72}" type="slidenum">
              <a:rPr lang="tr-TR" smtClean="0"/>
              <a:pPr>
                <a:defRPr/>
              </a:pPr>
              <a:t>4</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slideMaster" Target="../slideMasters/slideMaster10.xml"/><Relationship Id="rId1" Type="http://schemas.openxmlformats.org/officeDocument/2006/relationships/themeOverride" Target="../theme/themeOverride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2" Type="http://schemas.openxmlformats.org/officeDocument/2006/relationships/slideMaster" Target="../slideMasters/slideMaster10.xml"/><Relationship Id="rId1" Type="http://schemas.openxmlformats.org/officeDocument/2006/relationships/themeOverride" Target="../theme/themeOverride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hemeOverride" Target="../theme/themeOverride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hemeOverride" Target="../theme/themeOverride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hemeOverride" Target="../theme/themeOverride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hemeOverride" Target="../theme/themeOverride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2" Type="http://schemas.openxmlformats.org/officeDocument/2006/relationships/slideMaster" Target="../slideMasters/slideMaster7.xml"/><Relationship Id="rId1" Type="http://schemas.openxmlformats.org/officeDocument/2006/relationships/themeOverride" Target="../theme/themeOverride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themeOverride" Target="../theme/themeOverride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4" name="İkizkenar Üçgen 6"/>
          <p:cNvSpPr/>
          <p:nvPr/>
        </p:nvSpPr>
        <p:spPr>
          <a:xfrm rot="16200000">
            <a:off x="7553325" y="5254626"/>
            <a:ext cx="1893887" cy="1293812"/>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Başlık 7"/>
          <p:cNvSpPr>
            <a:spLocks noGrp="1"/>
          </p:cNvSpPr>
          <p:nvPr>
            <p:ph type="ctrTitle"/>
          </p:nvPr>
        </p:nvSpPr>
        <p:spPr>
          <a:xfrm>
            <a:off x="540544" y="776289"/>
            <a:ext cx="8062912" cy="1470025"/>
          </a:xfrm>
        </p:spPr>
        <p:txBody>
          <a:bodyPr anchor="b"/>
          <a:lstStyle>
            <a:lvl1pPr algn="r">
              <a:defRPr sz="4400"/>
            </a:lvl1pPr>
          </a:lstStyle>
          <a:p>
            <a:r>
              <a:rPr lang="tr-TR" smtClean="0"/>
              <a:t>Asıl başlık stili için tıklatın</a:t>
            </a:r>
            <a:endParaRPr lang="en-US"/>
          </a:p>
        </p:txBody>
      </p:sp>
      <p:sp>
        <p:nvSpPr>
          <p:cNvPr id="9" name="Alt Başlık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tr-TR" smtClean="0"/>
              <a:t>Asıl alt başlık stilini düzenlemek için tıklatın</a:t>
            </a:r>
            <a:endParaRPr lang="en-US"/>
          </a:p>
        </p:txBody>
      </p:sp>
      <p:sp>
        <p:nvSpPr>
          <p:cNvPr id="5" name="Veri Yer Tutucusu 27"/>
          <p:cNvSpPr>
            <a:spLocks noGrp="1"/>
          </p:cNvSpPr>
          <p:nvPr>
            <p:ph type="dt" sz="half" idx="10"/>
          </p:nvPr>
        </p:nvSpPr>
        <p:spPr>
          <a:xfrm>
            <a:off x="1371600" y="6011863"/>
            <a:ext cx="5791200" cy="365125"/>
          </a:xfrm>
        </p:spPr>
        <p:txBody>
          <a:bodyPr tIns="0" bIns="0" anchor="t"/>
          <a:lstStyle>
            <a:lvl1pPr algn="r">
              <a:defRPr sz="1000"/>
            </a:lvl1pPr>
          </a:lstStyle>
          <a:p>
            <a:pPr>
              <a:defRPr/>
            </a:pPr>
            <a:fld id="{F04D73AD-4482-4010-BBE7-C6C8501415F0}" type="datetime1">
              <a:rPr lang="tr-TR"/>
              <a:pPr>
                <a:defRPr/>
              </a:pPr>
              <a:t>13.12.2012</a:t>
            </a:fld>
            <a:endParaRPr lang="tr-TR"/>
          </a:p>
        </p:txBody>
      </p:sp>
      <p:sp>
        <p:nvSpPr>
          <p:cNvPr id="6" name="Altbilgi Yer Tutucusu 16"/>
          <p:cNvSpPr>
            <a:spLocks noGrp="1"/>
          </p:cNvSpPr>
          <p:nvPr>
            <p:ph type="ftr" sz="quarter" idx="11"/>
          </p:nvPr>
        </p:nvSpPr>
        <p:spPr>
          <a:xfrm>
            <a:off x="1371600" y="5649913"/>
            <a:ext cx="5791200" cy="365125"/>
          </a:xfrm>
        </p:spPr>
        <p:txBody>
          <a:bodyPr tIns="0" bIns="0"/>
          <a:lstStyle>
            <a:lvl1pPr algn="r">
              <a:defRPr sz="1100"/>
            </a:lvl1pPr>
          </a:lstStyle>
          <a:p>
            <a:pPr>
              <a:defRPr/>
            </a:pPr>
            <a:r>
              <a:rPr lang="tr-TR"/>
              <a:t>değerler eğitimi</a:t>
            </a:r>
          </a:p>
        </p:txBody>
      </p:sp>
      <p:sp>
        <p:nvSpPr>
          <p:cNvPr id="7" name="Slayt Numarası Yer Tutucusu 28"/>
          <p:cNvSpPr>
            <a:spLocks noGrp="1"/>
          </p:cNvSpPr>
          <p:nvPr>
            <p:ph type="sldNum" sz="quarter" idx="12"/>
          </p:nvPr>
        </p:nvSpPr>
        <p:spPr>
          <a:xfrm>
            <a:off x="8391525" y="5753100"/>
            <a:ext cx="503238" cy="365125"/>
          </a:xfrm>
        </p:spPr>
        <p:txBody>
          <a:bodyPr anchor="ctr"/>
          <a:lstStyle>
            <a:lvl1pPr algn="ctr">
              <a:defRPr sz="1300">
                <a:solidFill>
                  <a:srgbClr val="FFFFFF"/>
                </a:solidFill>
              </a:defRPr>
            </a:lvl1pPr>
          </a:lstStyle>
          <a:p>
            <a:pPr>
              <a:defRPr/>
            </a:pPr>
            <a:fld id="{94EA6A23-B5D3-41E1-8D3C-348C0766CD87}" type="slidenum">
              <a:rPr lang="tr-TR"/>
              <a:pPr>
                <a:defRPr/>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en-US"/>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Veri Yer Tutucusu 13"/>
          <p:cNvSpPr>
            <a:spLocks noGrp="1"/>
          </p:cNvSpPr>
          <p:nvPr>
            <p:ph type="dt" sz="half" idx="10"/>
          </p:nvPr>
        </p:nvSpPr>
        <p:spPr/>
        <p:txBody>
          <a:bodyPr/>
          <a:lstStyle>
            <a:lvl1pPr>
              <a:defRPr/>
            </a:lvl1pPr>
          </a:lstStyle>
          <a:p>
            <a:pPr>
              <a:defRPr/>
            </a:pPr>
            <a:fld id="{09024E7C-AFC6-4A2D-BAA7-07456EE9CC2A}" type="datetime1">
              <a:rPr lang="tr-TR"/>
              <a:pPr>
                <a:defRPr/>
              </a:pPr>
              <a:t>13.12.2012</a:t>
            </a:fld>
            <a:endParaRPr lang="tr-TR"/>
          </a:p>
        </p:txBody>
      </p:sp>
      <p:sp>
        <p:nvSpPr>
          <p:cNvPr id="5" name="Altbilgi Yer Tutucusu 2"/>
          <p:cNvSpPr>
            <a:spLocks noGrp="1"/>
          </p:cNvSpPr>
          <p:nvPr>
            <p:ph type="ftr" sz="quarter" idx="11"/>
          </p:nvPr>
        </p:nvSpPr>
        <p:spPr/>
        <p:txBody>
          <a:bodyPr/>
          <a:lstStyle>
            <a:lvl1pPr>
              <a:defRPr/>
            </a:lvl1pPr>
          </a:lstStyle>
          <a:p>
            <a:pPr>
              <a:defRPr/>
            </a:pPr>
            <a:r>
              <a:rPr lang="tr-TR"/>
              <a:t>değerler eğitimi</a:t>
            </a:r>
          </a:p>
        </p:txBody>
      </p:sp>
      <p:sp>
        <p:nvSpPr>
          <p:cNvPr id="6" name="Slayt Numarası Yer Tutucusu 22"/>
          <p:cNvSpPr>
            <a:spLocks noGrp="1"/>
          </p:cNvSpPr>
          <p:nvPr>
            <p:ph type="sldNum" sz="quarter" idx="12"/>
          </p:nvPr>
        </p:nvSpPr>
        <p:spPr/>
        <p:txBody>
          <a:bodyPr/>
          <a:lstStyle>
            <a:lvl1pPr>
              <a:defRPr/>
            </a:lvl1pPr>
          </a:lstStyle>
          <a:p>
            <a:pPr>
              <a:defRPr/>
            </a:pPr>
            <a:fld id="{796E443E-AB0A-4AAA-9BCB-CAEDDBF9EF7D}" type="slidenum">
              <a:rPr lang="tr-TR"/>
              <a:pPr>
                <a:defRPr/>
              </a:pPr>
              <a:t>‹#›</a:t>
            </a:fld>
            <a:endParaRPr lang="tr-T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tr-TR" smtClean="0"/>
              <a:t>Asıl başlık stili için tıklatın</a:t>
            </a:r>
            <a:endParaRPr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tr-TR" smtClean="0"/>
              <a:t>Asıl alt başlık stilini düzenlemek için tıklatın</a:t>
            </a:r>
            <a:endParaRPr lang="en-US"/>
          </a:p>
        </p:txBody>
      </p:sp>
      <p:sp>
        <p:nvSpPr>
          <p:cNvPr id="4" name="29 Veri Yer Tutucusu"/>
          <p:cNvSpPr>
            <a:spLocks noGrp="1"/>
          </p:cNvSpPr>
          <p:nvPr>
            <p:ph type="dt" sz="half" idx="10"/>
          </p:nvPr>
        </p:nvSpPr>
        <p:spPr/>
        <p:txBody>
          <a:bodyPr/>
          <a:lstStyle>
            <a:lvl1pPr>
              <a:defRPr/>
            </a:lvl1pPr>
          </a:lstStyle>
          <a:p>
            <a:pPr>
              <a:defRPr/>
            </a:pPr>
            <a:fld id="{DC3CA586-35DD-4795-BE09-B84C706E6D9D}" type="datetime1">
              <a:rPr lang="tr-TR"/>
              <a:pPr>
                <a:defRPr/>
              </a:pPr>
              <a:t>13.12.2012</a:t>
            </a:fld>
            <a:endParaRPr lang="tr-TR"/>
          </a:p>
        </p:txBody>
      </p:sp>
      <p:sp>
        <p:nvSpPr>
          <p:cNvPr id="5" name="18 Altbilgi Yer Tutucusu"/>
          <p:cNvSpPr>
            <a:spLocks noGrp="1"/>
          </p:cNvSpPr>
          <p:nvPr>
            <p:ph type="ftr" sz="quarter" idx="11"/>
          </p:nvPr>
        </p:nvSpPr>
        <p:spPr/>
        <p:txBody>
          <a:bodyPr/>
          <a:lstStyle>
            <a:lvl1pPr>
              <a:defRPr/>
            </a:lvl1pPr>
          </a:lstStyle>
          <a:p>
            <a:pPr>
              <a:defRPr/>
            </a:pPr>
            <a:r>
              <a:rPr lang="tr-TR"/>
              <a:t>değerler eğitimi</a:t>
            </a:r>
          </a:p>
        </p:txBody>
      </p:sp>
      <p:sp>
        <p:nvSpPr>
          <p:cNvPr id="6" name="26 Slayt Numarası Yer Tutucusu"/>
          <p:cNvSpPr>
            <a:spLocks noGrp="1"/>
          </p:cNvSpPr>
          <p:nvPr>
            <p:ph type="sldNum" sz="quarter" idx="12"/>
          </p:nvPr>
        </p:nvSpPr>
        <p:spPr/>
        <p:txBody>
          <a:bodyPr/>
          <a:lstStyle>
            <a:lvl1pPr>
              <a:defRPr/>
            </a:lvl1pPr>
          </a:lstStyle>
          <a:p>
            <a:pPr>
              <a:defRPr/>
            </a:pPr>
            <a:fld id="{73F6A753-A8A5-4116-9B84-D3DC1185F192}" type="slidenum">
              <a:rPr lang="tr-TR"/>
              <a:pPr>
                <a:defRPr/>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en-US"/>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9 Veri Yer Tutucusu"/>
          <p:cNvSpPr>
            <a:spLocks noGrp="1"/>
          </p:cNvSpPr>
          <p:nvPr>
            <p:ph type="dt" sz="half" idx="10"/>
          </p:nvPr>
        </p:nvSpPr>
        <p:spPr/>
        <p:txBody>
          <a:bodyPr/>
          <a:lstStyle>
            <a:lvl1pPr>
              <a:defRPr/>
            </a:lvl1pPr>
          </a:lstStyle>
          <a:p>
            <a:pPr>
              <a:defRPr/>
            </a:pPr>
            <a:fld id="{2DE85417-7739-47B3-A3CC-79863D39DCEB}" type="datetime1">
              <a:rPr lang="tr-TR"/>
              <a:pPr>
                <a:defRPr/>
              </a:pPr>
              <a:t>13.12.2012</a:t>
            </a:fld>
            <a:endParaRPr lang="tr-TR"/>
          </a:p>
        </p:txBody>
      </p:sp>
      <p:sp>
        <p:nvSpPr>
          <p:cNvPr id="5" name="21 Altbilgi Yer Tutucusu"/>
          <p:cNvSpPr>
            <a:spLocks noGrp="1"/>
          </p:cNvSpPr>
          <p:nvPr>
            <p:ph type="ftr" sz="quarter" idx="11"/>
          </p:nvPr>
        </p:nvSpPr>
        <p:spPr/>
        <p:txBody>
          <a:bodyPr/>
          <a:lstStyle>
            <a:lvl1pPr>
              <a:defRPr/>
            </a:lvl1pPr>
          </a:lstStyle>
          <a:p>
            <a:pPr>
              <a:defRPr/>
            </a:pPr>
            <a:r>
              <a:rPr lang="tr-TR"/>
              <a:t>değerler eğitimi</a:t>
            </a:r>
          </a:p>
        </p:txBody>
      </p:sp>
      <p:sp>
        <p:nvSpPr>
          <p:cNvPr id="6" name="17 Slayt Numarası Yer Tutucusu"/>
          <p:cNvSpPr>
            <a:spLocks noGrp="1"/>
          </p:cNvSpPr>
          <p:nvPr>
            <p:ph type="sldNum" sz="quarter" idx="12"/>
          </p:nvPr>
        </p:nvSpPr>
        <p:spPr/>
        <p:txBody>
          <a:bodyPr/>
          <a:lstStyle>
            <a:lvl1pPr>
              <a:defRPr/>
            </a:lvl1pPr>
          </a:lstStyle>
          <a:p>
            <a:pPr>
              <a:defRPr/>
            </a:pPr>
            <a:fld id="{49CCE34F-8942-4F58-96CA-1948AD007019}" type="slidenum">
              <a:rPr lang="tr-TR"/>
              <a:pPr>
                <a:defRPr/>
              </a:pPr>
              <a:t>‹#›</a:t>
            </a:fld>
            <a:endParaRPr lang="tr-T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tr-TR" smtClean="0"/>
              <a:t>Asıl başlık stili için tıklatın</a:t>
            </a:r>
            <a:endParaRPr lang="en-US"/>
          </a:p>
        </p:txBody>
      </p:sp>
      <p:sp>
        <p:nvSpPr>
          <p:cNvPr id="3" name="2 Metin Yer Tutucusu"/>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lvl1pPr>
              <a:defRPr/>
            </a:lvl1pPr>
          </a:lstStyle>
          <a:p>
            <a:pPr>
              <a:defRPr/>
            </a:pPr>
            <a:fld id="{0ECA34BD-D1CD-4CFE-8B42-1AB88A6A1503}" type="datetime1">
              <a:rPr lang="tr-TR"/>
              <a:pPr>
                <a:defRPr/>
              </a:pPr>
              <a:t>13.12.2012</a:t>
            </a:fld>
            <a:endParaRPr lang="tr-TR"/>
          </a:p>
        </p:txBody>
      </p:sp>
      <p:sp>
        <p:nvSpPr>
          <p:cNvPr id="5" name="4 Altbilgi Yer Tutucusu"/>
          <p:cNvSpPr>
            <a:spLocks noGrp="1"/>
          </p:cNvSpPr>
          <p:nvPr>
            <p:ph type="ftr" sz="quarter" idx="11"/>
          </p:nvPr>
        </p:nvSpPr>
        <p:spPr/>
        <p:txBody>
          <a:bodyPr/>
          <a:lstStyle>
            <a:lvl1pPr>
              <a:defRPr/>
            </a:lvl1pPr>
          </a:lstStyle>
          <a:p>
            <a:pPr>
              <a:defRPr/>
            </a:pPr>
            <a:r>
              <a:rPr lang="tr-TR"/>
              <a:t>değerler eğitimi</a:t>
            </a:r>
          </a:p>
        </p:txBody>
      </p:sp>
      <p:sp>
        <p:nvSpPr>
          <p:cNvPr id="6" name="5 Slayt Numarası Yer Tutucusu"/>
          <p:cNvSpPr>
            <a:spLocks noGrp="1"/>
          </p:cNvSpPr>
          <p:nvPr>
            <p:ph type="sldNum" sz="quarter" idx="12"/>
          </p:nvPr>
        </p:nvSpPr>
        <p:spPr/>
        <p:txBody>
          <a:bodyPr/>
          <a:lstStyle>
            <a:lvl1pPr>
              <a:defRPr/>
            </a:lvl1pPr>
          </a:lstStyle>
          <a:p>
            <a:pPr>
              <a:defRPr/>
            </a:pPr>
            <a:fld id="{1EAC8500-E2FE-49BA-85CB-3F85E957271C}" type="slidenum">
              <a:rPr lang="tr-TR"/>
              <a:pPr>
                <a:defRPr/>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lang="tr-TR" smtClean="0"/>
              <a:t>Asıl başlık stili için tıklatın</a:t>
            </a:r>
            <a:endParaRPr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9 Veri Yer Tutucusu"/>
          <p:cNvSpPr>
            <a:spLocks noGrp="1"/>
          </p:cNvSpPr>
          <p:nvPr>
            <p:ph type="dt" sz="half" idx="10"/>
          </p:nvPr>
        </p:nvSpPr>
        <p:spPr/>
        <p:txBody>
          <a:bodyPr/>
          <a:lstStyle>
            <a:lvl1pPr>
              <a:defRPr/>
            </a:lvl1pPr>
          </a:lstStyle>
          <a:p>
            <a:pPr>
              <a:defRPr/>
            </a:pPr>
            <a:fld id="{4DC1F7B1-8CC6-4FC7-96D8-E3865B8E8A59}" type="datetime1">
              <a:rPr lang="tr-TR"/>
              <a:pPr>
                <a:defRPr/>
              </a:pPr>
              <a:t>13.12.2012</a:t>
            </a:fld>
            <a:endParaRPr lang="tr-TR"/>
          </a:p>
        </p:txBody>
      </p:sp>
      <p:sp>
        <p:nvSpPr>
          <p:cNvPr id="6" name="21 Altbilgi Yer Tutucusu"/>
          <p:cNvSpPr>
            <a:spLocks noGrp="1"/>
          </p:cNvSpPr>
          <p:nvPr>
            <p:ph type="ftr" sz="quarter" idx="11"/>
          </p:nvPr>
        </p:nvSpPr>
        <p:spPr/>
        <p:txBody>
          <a:bodyPr/>
          <a:lstStyle>
            <a:lvl1pPr>
              <a:defRPr/>
            </a:lvl1pPr>
          </a:lstStyle>
          <a:p>
            <a:pPr>
              <a:defRPr/>
            </a:pPr>
            <a:r>
              <a:rPr lang="tr-TR"/>
              <a:t>değerler eğitimi</a:t>
            </a:r>
          </a:p>
        </p:txBody>
      </p:sp>
      <p:sp>
        <p:nvSpPr>
          <p:cNvPr id="7" name="17 Slayt Numarası Yer Tutucusu"/>
          <p:cNvSpPr>
            <a:spLocks noGrp="1"/>
          </p:cNvSpPr>
          <p:nvPr>
            <p:ph type="sldNum" sz="quarter" idx="12"/>
          </p:nvPr>
        </p:nvSpPr>
        <p:spPr/>
        <p:txBody>
          <a:bodyPr/>
          <a:lstStyle>
            <a:lvl1pPr>
              <a:defRPr/>
            </a:lvl1pPr>
          </a:lstStyle>
          <a:p>
            <a:pPr>
              <a:defRPr/>
            </a:pPr>
            <a:fld id="{853EA5B0-35C2-47BF-9421-314446484251}" type="slidenum">
              <a:rPr lang="tr-TR"/>
              <a:pPr>
                <a:defRPr/>
              </a:pPr>
              <a:t>‹#›</a:t>
            </a:fld>
            <a:endParaRPr lang="tr-T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lvl1pPr>
              <a:defRPr/>
            </a:lvl1pPr>
          </a:lstStyle>
          <a:p>
            <a:r>
              <a:rPr lang="tr-TR" smtClean="0"/>
              <a:t>Asıl başlık stili için tıklatın</a:t>
            </a:r>
            <a:endParaRPr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7" name="9 Veri Yer Tutucusu"/>
          <p:cNvSpPr>
            <a:spLocks noGrp="1"/>
          </p:cNvSpPr>
          <p:nvPr>
            <p:ph type="dt" sz="half" idx="10"/>
          </p:nvPr>
        </p:nvSpPr>
        <p:spPr/>
        <p:txBody>
          <a:bodyPr/>
          <a:lstStyle>
            <a:lvl1pPr>
              <a:defRPr/>
            </a:lvl1pPr>
          </a:lstStyle>
          <a:p>
            <a:pPr>
              <a:defRPr/>
            </a:pPr>
            <a:fld id="{BFF7A82A-06DE-4E1F-B436-B76E4DC0C01B}" type="datetime1">
              <a:rPr lang="tr-TR"/>
              <a:pPr>
                <a:defRPr/>
              </a:pPr>
              <a:t>13.12.2012</a:t>
            </a:fld>
            <a:endParaRPr lang="tr-TR"/>
          </a:p>
        </p:txBody>
      </p:sp>
      <p:sp>
        <p:nvSpPr>
          <p:cNvPr id="8" name="21 Altbilgi Yer Tutucusu"/>
          <p:cNvSpPr>
            <a:spLocks noGrp="1"/>
          </p:cNvSpPr>
          <p:nvPr>
            <p:ph type="ftr" sz="quarter" idx="11"/>
          </p:nvPr>
        </p:nvSpPr>
        <p:spPr/>
        <p:txBody>
          <a:bodyPr/>
          <a:lstStyle>
            <a:lvl1pPr>
              <a:defRPr/>
            </a:lvl1pPr>
          </a:lstStyle>
          <a:p>
            <a:pPr>
              <a:defRPr/>
            </a:pPr>
            <a:r>
              <a:rPr lang="tr-TR"/>
              <a:t>değerler eğitimi</a:t>
            </a:r>
          </a:p>
        </p:txBody>
      </p:sp>
      <p:sp>
        <p:nvSpPr>
          <p:cNvPr id="9" name="17 Slayt Numarası Yer Tutucusu"/>
          <p:cNvSpPr>
            <a:spLocks noGrp="1"/>
          </p:cNvSpPr>
          <p:nvPr>
            <p:ph type="sldNum" sz="quarter" idx="12"/>
          </p:nvPr>
        </p:nvSpPr>
        <p:spPr/>
        <p:txBody>
          <a:bodyPr/>
          <a:lstStyle>
            <a:lvl1pPr>
              <a:defRPr/>
            </a:lvl1pPr>
          </a:lstStyle>
          <a:p>
            <a:pPr>
              <a:defRPr/>
            </a:pPr>
            <a:fld id="{475B320A-45CA-415C-A797-82A86A0C428A}" type="slidenum">
              <a:rPr lang="tr-TR"/>
              <a:pPr>
                <a:defRPr/>
              </a:pPr>
              <a:t>‹#›</a:t>
            </a:fld>
            <a:endParaRPr lang="tr-T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tr-TR" smtClean="0"/>
              <a:t>Asıl başlık stili için tıklatın</a:t>
            </a:r>
            <a:endParaRPr lang="en-US"/>
          </a:p>
        </p:txBody>
      </p:sp>
      <p:sp>
        <p:nvSpPr>
          <p:cNvPr id="3" name="9 Veri Yer Tutucusu"/>
          <p:cNvSpPr>
            <a:spLocks noGrp="1"/>
          </p:cNvSpPr>
          <p:nvPr>
            <p:ph type="dt" sz="half" idx="10"/>
          </p:nvPr>
        </p:nvSpPr>
        <p:spPr/>
        <p:txBody>
          <a:bodyPr/>
          <a:lstStyle>
            <a:lvl1pPr>
              <a:defRPr/>
            </a:lvl1pPr>
          </a:lstStyle>
          <a:p>
            <a:pPr>
              <a:defRPr/>
            </a:pPr>
            <a:fld id="{17D5CD31-2445-4BB4-99AE-0F7B591CE083}" type="datetime1">
              <a:rPr lang="tr-TR"/>
              <a:pPr>
                <a:defRPr/>
              </a:pPr>
              <a:t>13.12.2012</a:t>
            </a:fld>
            <a:endParaRPr lang="tr-TR"/>
          </a:p>
        </p:txBody>
      </p:sp>
      <p:sp>
        <p:nvSpPr>
          <p:cNvPr id="4" name="21 Altbilgi Yer Tutucusu"/>
          <p:cNvSpPr>
            <a:spLocks noGrp="1"/>
          </p:cNvSpPr>
          <p:nvPr>
            <p:ph type="ftr" sz="quarter" idx="11"/>
          </p:nvPr>
        </p:nvSpPr>
        <p:spPr/>
        <p:txBody>
          <a:bodyPr/>
          <a:lstStyle>
            <a:lvl1pPr>
              <a:defRPr/>
            </a:lvl1pPr>
          </a:lstStyle>
          <a:p>
            <a:pPr>
              <a:defRPr/>
            </a:pPr>
            <a:r>
              <a:rPr lang="tr-TR"/>
              <a:t>değerler eğitimi</a:t>
            </a:r>
          </a:p>
        </p:txBody>
      </p:sp>
      <p:sp>
        <p:nvSpPr>
          <p:cNvPr id="5" name="17 Slayt Numarası Yer Tutucusu"/>
          <p:cNvSpPr>
            <a:spLocks noGrp="1"/>
          </p:cNvSpPr>
          <p:nvPr>
            <p:ph type="sldNum" sz="quarter" idx="12"/>
          </p:nvPr>
        </p:nvSpPr>
        <p:spPr/>
        <p:txBody>
          <a:bodyPr/>
          <a:lstStyle>
            <a:lvl1pPr>
              <a:defRPr/>
            </a:lvl1pPr>
          </a:lstStyle>
          <a:p>
            <a:pPr>
              <a:defRPr/>
            </a:pPr>
            <a:fld id="{C4DE0568-BF4D-48D1-A346-79F32397A824}" type="slidenum">
              <a:rPr lang="tr-TR"/>
              <a:pPr>
                <a:defRPr/>
              </a:pPr>
              <a:t>‹#›</a:t>
            </a:fld>
            <a:endParaRPr lang="tr-T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9 Veri Yer Tutucusu"/>
          <p:cNvSpPr>
            <a:spLocks noGrp="1"/>
          </p:cNvSpPr>
          <p:nvPr>
            <p:ph type="dt" sz="half" idx="10"/>
          </p:nvPr>
        </p:nvSpPr>
        <p:spPr/>
        <p:txBody>
          <a:bodyPr/>
          <a:lstStyle>
            <a:lvl1pPr>
              <a:defRPr/>
            </a:lvl1pPr>
          </a:lstStyle>
          <a:p>
            <a:pPr>
              <a:defRPr/>
            </a:pPr>
            <a:fld id="{07805578-B133-4931-8B8B-B478B9B30721}" type="datetime1">
              <a:rPr lang="tr-TR"/>
              <a:pPr>
                <a:defRPr/>
              </a:pPr>
              <a:t>13.12.2012</a:t>
            </a:fld>
            <a:endParaRPr lang="tr-TR"/>
          </a:p>
        </p:txBody>
      </p:sp>
      <p:sp>
        <p:nvSpPr>
          <p:cNvPr id="3" name="21 Altbilgi Yer Tutucusu"/>
          <p:cNvSpPr>
            <a:spLocks noGrp="1"/>
          </p:cNvSpPr>
          <p:nvPr>
            <p:ph type="ftr" sz="quarter" idx="11"/>
          </p:nvPr>
        </p:nvSpPr>
        <p:spPr/>
        <p:txBody>
          <a:bodyPr/>
          <a:lstStyle>
            <a:lvl1pPr>
              <a:defRPr/>
            </a:lvl1pPr>
          </a:lstStyle>
          <a:p>
            <a:pPr>
              <a:defRPr/>
            </a:pPr>
            <a:r>
              <a:rPr lang="tr-TR"/>
              <a:t>değerler eğitimi</a:t>
            </a:r>
          </a:p>
        </p:txBody>
      </p:sp>
      <p:sp>
        <p:nvSpPr>
          <p:cNvPr id="4" name="17 Slayt Numarası Yer Tutucusu"/>
          <p:cNvSpPr>
            <a:spLocks noGrp="1"/>
          </p:cNvSpPr>
          <p:nvPr>
            <p:ph type="sldNum" sz="quarter" idx="12"/>
          </p:nvPr>
        </p:nvSpPr>
        <p:spPr/>
        <p:txBody>
          <a:bodyPr/>
          <a:lstStyle>
            <a:lvl1pPr>
              <a:defRPr/>
            </a:lvl1pPr>
          </a:lstStyle>
          <a:p>
            <a:pPr>
              <a:defRPr/>
            </a:pPr>
            <a:fld id="{5FFE9F09-6146-4AA0-9676-4DCFEEB9A7FB}" type="slidenum">
              <a:rPr lang="tr-TR"/>
              <a:pPr>
                <a:defRPr/>
              </a:pPr>
              <a:t>‹#›</a:t>
            </a:fld>
            <a:endParaRPr lang="tr-T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tr-TR" smtClean="0"/>
              <a:t>Asıl başlık stili için tıklatın</a:t>
            </a:r>
            <a:endParaRPr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9 Veri Yer Tutucusu"/>
          <p:cNvSpPr>
            <a:spLocks noGrp="1"/>
          </p:cNvSpPr>
          <p:nvPr>
            <p:ph type="dt" sz="half" idx="10"/>
          </p:nvPr>
        </p:nvSpPr>
        <p:spPr/>
        <p:txBody>
          <a:bodyPr/>
          <a:lstStyle>
            <a:lvl1pPr>
              <a:defRPr/>
            </a:lvl1pPr>
          </a:lstStyle>
          <a:p>
            <a:pPr>
              <a:defRPr/>
            </a:pPr>
            <a:fld id="{001FB0FD-B9AD-42E6-9E27-A52DD813B7A7}" type="datetime1">
              <a:rPr lang="tr-TR"/>
              <a:pPr>
                <a:defRPr/>
              </a:pPr>
              <a:t>13.12.2012</a:t>
            </a:fld>
            <a:endParaRPr lang="tr-TR"/>
          </a:p>
        </p:txBody>
      </p:sp>
      <p:sp>
        <p:nvSpPr>
          <p:cNvPr id="6" name="21 Altbilgi Yer Tutucusu"/>
          <p:cNvSpPr>
            <a:spLocks noGrp="1"/>
          </p:cNvSpPr>
          <p:nvPr>
            <p:ph type="ftr" sz="quarter" idx="11"/>
          </p:nvPr>
        </p:nvSpPr>
        <p:spPr/>
        <p:txBody>
          <a:bodyPr/>
          <a:lstStyle>
            <a:lvl1pPr>
              <a:defRPr/>
            </a:lvl1pPr>
          </a:lstStyle>
          <a:p>
            <a:pPr>
              <a:defRPr/>
            </a:pPr>
            <a:r>
              <a:rPr lang="tr-TR"/>
              <a:t>değerler eğitimi</a:t>
            </a:r>
          </a:p>
        </p:txBody>
      </p:sp>
      <p:sp>
        <p:nvSpPr>
          <p:cNvPr id="7" name="17 Slayt Numarası Yer Tutucusu"/>
          <p:cNvSpPr>
            <a:spLocks noGrp="1"/>
          </p:cNvSpPr>
          <p:nvPr>
            <p:ph type="sldNum" sz="quarter" idx="12"/>
          </p:nvPr>
        </p:nvSpPr>
        <p:spPr/>
        <p:txBody>
          <a:bodyPr/>
          <a:lstStyle>
            <a:lvl1pPr>
              <a:defRPr/>
            </a:lvl1pPr>
          </a:lstStyle>
          <a:p>
            <a:pPr>
              <a:defRPr/>
            </a:pPr>
            <a:fld id="{D91505F0-C36E-4A1D-BCB8-E6E9C981A89B}" type="slidenum">
              <a:rPr lang="tr-TR"/>
              <a:pPr>
                <a:defRPr/>
              </a:pPr>
              <a:t>‹#›</a:t>
            </a:fld>
            <a:endParaRPr lang="tr-T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5" name="4 Tek Köşesi Kesik ve Yuvarlatılmış Dikdörtgen"/>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5 Dik Üçgen"/>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6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8" name="7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2" name="1 Başlık"/>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tr-TR" smtClean="0"/>
              <a:t>Asıl başlık stili için tıklatın</a:t>
            </a:r>
            <a:endParaRPr lang="en-US"/>
          </a:p>
        </p:txBody>
      </p:sp>
      <p:sp>
        <p:nvSpPr>
          <p:cNvPr id="4" name="3 Metin Yer Tutucusu"/>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tr-TR" smtClean="0"/>
              <a:t>Asıl metin stillerini düzenlemek için tıklatın</a:t>
            </a: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tr-TR" noProof="0" smtClean="0"/>
              <a:t>Resim eklemek için simgeyi tıklatın</a:t>
            </a:r>
            <a:endParaRPr lang="en-US" noProof="0" dirty="0"/>
          </a:p>
        </p:txBody>
      </p:sp>
      <p:sp>
        <p:nvSpPr>
          <p:cNvPr id="9" name="4 Veri Yer Tutucusu"/>
          <p:cNvSpPr>
            <a:spLocks noGrp="1"/>
          </p:cNvSpPr>
          <p:nvPr>
            <p:ph type="dt" sz="half" idx="10"/>
          </p:nvPr>
        </p:nvSpPr>
        <p:spPr/>
        <p:txBody>
          <a:bodyPr/>
          <a:lstStyle>
            <a:lvl1pPr>
              <a:defRPr/>
            </a:lvl1pPr>
          </a:lstStyle>
          <a:p>
            <a:pPr>
              <a:defRPr/>
            </a:pPr>
            <a:fld id="{13814144-8C3C-4406-8010-6CC6A0FEC50E}" type="datetime1">
              <a:rPr lang="tr-TR"/>
              <a:pPr>
                <a:defRPr/>
              </a:pPr>
              <a:t>13.12.2012</a:t>
            </a:fld>
            <a:endParaRPr lang="tr-TR"/>
          </a:p>
        </p:txBody>
      </p:sp>
      <p:sp>
        <p:nvSpPr>
          <p:cNvPr id="10" name="5 Altbilgi Yer Tutucusu"/>
          <p:cNvSpPr>
            <a:spLocks noGrp="1"/>
          </p:cNvSpPr>
          <p:nvPr>
            <p:ph type="ftr" sz="quarter" idx="11"/>
          </p:nvPr>
        </p:nvSpPr>
        <p:spPr/>
        <p:txBody>
          <a:bodyPr/>
          <a:lstStyle>
            <a:lvl1pPr>
              <a:defRPr/>
            </a:lvl1pPr>
          </a:lstStyle>
          <a:p>
            <a:pPr>
              <a:defRPr/>
            </a:pPr>
            <a:r>
              <a:rPr lang="tr-TR"/>
              <a:t>değerler eğitimi</a:t>
            </a:r>
          </a:p>
        </p:txBody>
      </p:sp>
      <p:sp>
        <p:nvSpPr>
          <p:cNvPr id="11" name="6 Slayt Numarası Yer Tutucusu"/>
          <p:cNvSpPr>
            <a:spLocks noGrp="1"/>
          </p:cNvSpPr>
          <p:nvPr>
            <p:ph type="sldNum" sz="quarter" idx="12"/>
          </p:nvPr>
        </p:nvSpPr>
        <p:spPr>
          <a:xfrm>
            <a:off x="8077200" y="6356350"/>
            <a:ext cx="609600" cy="365125"/>
          </a:xfrm>
        </p:spPr>
        <p:txBody>
          <a:bodyPr/>
          <a:lstStyle>
            <a:lvl1pPr>
              <a:defRPr/>
            </a:lvl1pPr>
          </a:lstStyle>
          <a:p>
            <a:pPr>
              <a:defRPr/>
            </a:pPr>
            <a:fld id="{EFA84ECF-1B88-4114-BCAA-CC559ECC248D}" type="slidenum">
              <a:rPr lang="tr-TR"/>
              <a:pPr>
                <a:defRPr/>
              </a:pPr>
              <a:t>‹#›</a:t>
            </a:fld>
            <a:endParaRPr lang="tr-T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en-US"/>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9 Veri Yer Tutucusu"/>
          <p:cNvSpPr>
            <a:spLocks noGrp="1"/>
          </p:cNvSpPr>
          <p:nvPr>
            <p:ph type="dt" sz="half" idx="10"/>
          </p:nvPr>
        </p:nvSpPr>
        <p:spPr/>
        <p:txBody>
          <a:bodyPr/>
          <a:lstStyle>
            <a:lvl1pPr>
              <a:defRPr/>
            </a:lvl1pPr>
          </a:lstStyle>
          <a:p>
            <a:pPr>
              <a:defRPr/>
            </a:pPr>
            <a:fld id="{E337DCEC-BD66-4E60-9603-7A7FAB750622}" type="datetime1">
              <a:rPr lang="tr-TR"/>
              <a:pPr>
                <a:defRPr/>
              </a:pPr>
              <a:t>13.12.2012</a:t>
            </a:fld>
            <a:endParaRPr lang="tr-TR"/>
          </a:p>
        </p:txBody>
      </p:sp>
      <p:sp>
        <p:nvSpPr>
          <p:cNvPr id="5" name="21 Altbilgi Yer Tutucusu"/>
          <p:cNvSpPr>
            <a:spLocks noGrp="1"/>
          </p:cNvSpPr>
          <p:nvPr>
            <p:ph type="ftr" sz="quarter" idx="11"/>
          </p:nvPr>
        </p:nvSpPr>
        <p:spPr/>
        <p:txBody>
          <a:bodyPr/>
          <a:lstStyle>
            <a:lvl1pPr>
              <a:defRPr/>
            </a:lvl1pPr>
          </a:lstStyle>
          <a:p>
            <a:pPr>
              <a:defRPr/>
            </a:pPr>
            <a:r>
              <a:rPr lang="tr-TR"/>
              <a:t>değerler eğitimi</a:t>
            </a:r>
          </a:p>
        </p:txBody>
      </p:sp>
      <p:sp>
        <p:nvSpPr>
          <p:cNvPr id="6" name="17 Slayt Numarası Yer Tutucusu"/>
          <p:cNvSpPr>
            <a:spLocks noGrp="1"/>
          </p:cNvSpPr>
          <p:nvPr>
            <p:ph type="sldNum" sz="quarter" idx="12"/>
          </p:nvPr>
        </p:nvSpPr>
        <p:spPr/>
        <p:txBody>
          <a:bodyPr/>
          <a:lstStyle>
            <a:lvl1pPr>
              <a:defRPr/>
            </a:lvl1pPr>
          </a:lstStyle>
          <a:p>
            <a:pPr>
              <a:defRPr/>
            </a:pPr>
            <a:fld id="{3DC02957-417F-47D1-BA6F-1AC8658F4792}" type="slidenum">
              <a:rPr lang="tr-TR"/>
              <a:pPr>
                <a:defRPr/>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781800" y="381000"/>
            <a:ext cx="1905000" cy="5486400"/>
          </a:xfrm>
        </p:spPr>
        <p:txBody>
          <a:bodyPr vert="eaVert"/>
          <a:lstStyle/>
          <a:p>
            <a:r>
              <a:rPr lang="tr-TR" smtClean="0"/>
              <a:t>Asıl başlık stili için tıklatın</a:t>
            </a:r>
            <a:endParaRPr lang="en-US"/>
          </a:p>
        </p:txBody>
      </p:sp>
      <p:sp>
        <p:nvSpPr>
          <p:cNvPr id="3" name="Dikey Metin Yer Tutucusu 2"/>
          <p:cNvSpPr>
            <a:spLocks noGrp="1"/>
          </p:cNvSpPr>
          <p:nvPr>
            <p:ph type="body" orient="vert" idx="1"/>
          </p:nvPr>
        </p:nvSpPr>
        <p:spPr>
          <a:xfrm>
            <a:off x="457200" y="381000"/>
            <a:ext cx="6248400" cy="548640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Veri Yer Tutucusu 13"/>
          <p:cNvSpPr>
            <a:spLocks noGrp="1"/>
          </p:cNvSpPr>
          <p:nvPr>
            <p:ph type="dt" sz="half" idx="10"/>
          </p:nvPr>
        </p:nvSpPr>
        <p:spPr/>
        <p:txBody>
          <a:bodyPr/>
          <a:lstStyle>
            <a:lvl1pPr>
              <a:defRPr/>
            </a:lvl1pPr>
          </a:lstStyle>
          <a:p>
            <a:pPr>
              <a:defRPr/>
            </a:pPr>
            <a:fld id="{E14F4CBA-BE45-475B-8C0B-47F0A3EBA999}" type="datetime1">
              <a:rPr lang="tr-TR"/>
              <a:pPr>
                <a:defRPr/>
              </a:pPr>
              <a:t>13.12.2012</a:t>
            </a:fld>
            <a:endParaRPr lang="tr-TR"/>
          </a:p>
        </p:txBody>
      </p:sp>
      <p:sp>
        <p:nvSpPr>
          <p:cNvPr id="5" name="Altbilgi Yer Tutucusu 2"/>
          <p:cNvSpPr>
            <a:spLocks noGrp="1"/>
          </p:cNvSpPr>
          <p:nvPr>
            <p:ph type="ftr" sz="quarter" idx="11"/>
          </p:nvPr>
        </p:nvSpPr>
        <p:spPr/>
        <p:txBody>
          <a:bodyPr/>
          <a:lstStyle>
            <a:lvl1pPr>
              <a:defRPr/>
            </a:lvl1pPr>
          </a:lstStyle>
          <a:p>
            <a:pPr>
              <a:defRPr/>
            </a:pPr>
            <a:r>
              <a:rPr lang="tr-TR"/>
              <a:t>değerler eğitimi</a:t>
            </a:r>
          </a:p>
        </p:txBody>
      </p:sp>
      <p:sp>
        <p:nvSpPr>
          <p:cNvPr id="6" name="Slayt Numarası Yer Tutucusu 22"/>
          <p:cNvSpPr>
            <a:spLocks noGrp="1"/>
          </p:cNvSpPr>
          <p:nvPr>
            <p:ph type="sldNum" sz="quarter" idx="12"/>
          </p:nvPr>
        </p:nvSpPr>
        <p:spPr/>
        <p:txBody>
          <a:bodyPr/>
          <a:lstStyle>
            <a:lvl1pPr>
              <a:defRPr/>
            </a:lvl1pPr>
          </a:lstStyle>
          <a:p>
            <a:pPr>
              <a:defRPr/>
            </a:pPr>
            <a:fld id="{C6B85E95-C300-4FF2-9D55-8B511A7F4E57}" type="slidenum">
              <a:rPr lang="tr-TR"/>
              <a:pPr>
                <a:defRPr/>
              </a:pPr>
              <a:t>‹#›</a:t>
            </a:fld>
            <a:endParaRPr lang="tr-T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lang="tr-TR" smtClean="0"/>
              <a:t>Asıl başlık stili için tıklatın</a:t>
            </a:r>
            <a:endParaRPr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9 Veri Yer Tutucusu"/>
          <p:cNvSpPr>
            <a:spLocks noGrp="1"/>
          </p:cNvSpPr>
          <p:nvPr>
            <p:ph type="dt" sz="half" idx="10"/>
          </p:nvPr>
        </p:nvSpPr>
        <p:spPr/>
        <p:txBody>
          <a:bodyPr/>
          <a:lstStyle>
            <a:lvl1pPr>
              <a:defRPr/>
            </a:lvl1pPr>
          </a:lstStyle>
          <a:p>
            <a:pPr>
              <a:defRPr/>
            </a:pPr>
            <a:fld id="{F00CB45B-4B85-45A6-8066-428EE0AA5C6E}" type="datetime1">
              <a:rPr lang="tr-TR"/>
              <a:pPr>
                <a:defRPr/>
              </a:pPr>
              <a:t>13.12.2012</a:t>
            </a:fld>
            <a:endParaRPr lang="tr-TR"/>
          </a:p>
        </p:txBody>
      </p:sp>
      <p:sp>
        <p:nvSpPr>
          <p:cNvPr id="5" name="21 Altbilgi Yer Tutucusu"/>
          <p:cNvSpPr>
            <a:spLocks noGrp="1"/>
          </p:cNvSpPr>
          <p:nvPr>
            <p:ph type="ftr" sz="quarter" idx="11"/>
          </p:nvPr>
        </p:nvSpPr>
        <p:spPr/>
        <p:txBody>
          <a:bodyPr/>
          <a:lstStyle>
            <a:lvl1pPr>
              <a:defRPr/>
            </a:lvl1pPr>
          </a:lstStyle>
          <a:p>
            <a:pPr>
              <a:defRPr/>
            </a:pPr>
            <a:r>
              <a:rPr lang="tr-TR"/>
              <a:t>değerler eğitimi</a:t>
            </a:r>
          </a:p>
        </p:txBody>
      </p:sp>
      <p:sp>
        <p:nvSpPr>
          <p:cNvPr id="6" name="17 Slayt Numarası Yer Tutucusu"/>
          <p:cNvSpPr>
            <a:spLocks noGrp="1"/>
          </p:cNvSpPr>
          <p:nvPr>
            <p:ph type="sldNum" sz="quarter" idx="12"/>
          </p:nvPr>
        </p:nvSpPr>
        <p:spPr/>
        <p:txBody>
          <a:bodyPr/>
          <a:lstStyle>
            <a:lvl1pPr>
              <a:defRPr/>
            </a:lvl1pPr>
          </a:lstStyle>
          <a:p>
            <a:pPr>
              <a:defRPr/>
            </a:pPr>
            <a:fld id="{CDD43B1F-B047-4EE2-AF4D-063E07AAB7EF}" type="slidenum">
              <a:rPr lang="tr-TR"/>
              <a:pPr>
                <a:defRPr/>
              </a:pPr>
              <a:t>‹#›</a:t>
            </a:fld>
            <a:endParaRPr lang="tr-T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1">
        <a:schemeClr val="bg2"/>
      </p:bgRef>
    </p:bg>
    <p:spTree>
      <p:nvGrpSpPr>
        <p:cNvPr id="1" name=""/>
        <p:cNvGrpSpPr/>
        <p:nvPr/>
      </p:nvGrpSpPr>
      <p:grpSpPr>
        <a:xfrm>
          <a:off x="0" y="0"/>
          <a:ext cx="0" cy="0"/>
          <a:chOff x="0" y="0"/>
          <a:chExt cx="0" cy="0"/>
        </a:xfrm>
      </p:grpSpPr>
      <p:sp>
        <p:nvSpPr>
          <p:cNvPr id="4" name="3 Dikdörtgen"/>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5" name="4 Dikdörtgen"/>
          <p:cNvSpPr>
            <a:spLocks noChangeArrowheads="1"/>
          </p:cNvSpPr>
          <p:nvPr/>
        </p:nvSpPr>
        <p:spPr bwMode="white">
          <a:xfrm>
            <a:off x="8991600" y="3175"/>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6" name="5 Dikdörtgen"/>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7" name="6 Dikdörtgen"/>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0" name="9 Dikdörtgen"/>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1" name="10 Düz Bağlayıcı"/>
          <p:cNvSpPr>
            <a:spLocks noChangeShapeType="1"/>
          </p:cNvSpPr>
          <p:nvPr/>
        </p:nvSpPr>
        <p:spPr bwMode="auto">
          <a:xfrm>
            <a:off x="155575" y="241935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2" name="11 Dikdörtgen"/>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3" name="12 Oval"/>
          <p:cNvSpPr/>
          <p:nvPr/>
        </p:nvSpPr>
        <p:spPr>
          <a:xfrm>
            <a:off x="4267200" y="211455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4" name="13 Oval"/>
          <p:cNvSpPr/>
          <p:nvPr/>
        </p:nvSpPr>
        <p:spPr>
          <a:xfrm>
            <a:off x="4362450" y="2209800"/>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8 Alt Başlık"/>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tr-TR" smtClean="0"/>
              <a:t>Asıl alt başlık stilini düzenlemek için tıklatın</a:t>
            </a:r>
            <a:endParaRPr lang="en-US"/>
          </a:p>
        </p:txBody>
      </p:sp>
      <p:sp>
        <p:nvSpPr>
          <p:cNvPr id="8" name="7 Başlık"/>
          <p:cNvSpPr>
            <a:spLocks noGrp="1"/>
          </p:cNvSpPr>
          <p:nvPr>
            <p:ph type="ctrTitle"/>
          </p:nvPr>
        </p:nvSpPr>
        <p:spPr>
          <a:xfrm>
            <a:off x="685800" y="381000"/>
            <a:ext cx="7772400" cy="1752600"/>
          </a:xfrm>
        </p:spPr>
        <p:txBody>
          <a:bodyPr/>
          <a:lstStyle>
            <a:lvl1pPr>
              <a:defRPr sz="4200">
                <a:solidFill>
                  <a:schemeClr val="accent1"/>
                </a:solidFill>
              </a:defRPr>
            </a:lvl1pPr>
          </a:lstStyle>
          <a:p>
            <a:r>
              <a:rPr lang="tr-TR" smtClean="0"/>
              <a:t>Asıl başlık stili için tıklatın</a:t>
            </a:r>
            <a:endParaRPr lang="en-US"/>
          </a:p>
        </p:txBody>
      </p:sp>
      <p:sp>
        <p:nvSpPr>
          <p:cNvPr id="15" name="27 Veri Yer Tutucusu"/>
          <p:cNvSpPr>
            <a:spLocks noGrp="1"/>
          </p:cNvSpPr>
          <p:nvPr>
            <p:ph type="dt" sz="half" idx="10"/>
          </p:nvPr>
        </p:nvSpPr>
        <p:spPr/>
        <p:txBody>
          <a:bodyPr/>
          <a:lstStyle>
            <a:lvl1pPr>
              <a:defRPr/>
            </a:lvl1pPr>
          </a:lstStyle>
          <a:p>
            <a:pPr>
              <a:defRPr/>
            </a:pPr>
            <a:fld id="{A4898F58-7CE9-4344-A356-DA43AA7B95D0}" type="datetime1">
              <a:rPr lang="tr-TR"/>
              <a:pPr>
                <a:defRPr/>
              </a:pPr>
              <a:t>13.12.2012</a:t>
            </a:fld>
            <a:endParaRPr lang="tr-TR"/>
          </a:p>
        </p:txBody>
      </p:sp>
      <p:sp>
        <p:nvSpPr>
          <p:cNvPr id="16" name="16 Altbilgi Yer Tutucusu"/>
          <p:cNvSpPr>
            <a:spLocks noGrp="1"/>
          </p:cNvSpPr>
          <p:nvPr>
            <p:ph type="ftr" sz="quarter" idx="11"/>
          </p:nvPr>
        </p:nvSpPr>
        <p:spPr/>
        <p:txBody>
          <a:bodyPr/>
          <a:lstStyle>
            <a:lvl1pPr>
              <a:defRPr/>
            </a:lvl1pPr>
          </a:lstStyle>
          <a:p>
            <a:pPr>
              <a:defRPr/>
            </a:pPr>
            <a:r>
              <a:rPr lang="tr-TR"/>
              <a:t>değerler eğitimi</a:t>
            </a:r>
          </a:p>
        </p:txBody>
      </p:sp>
      <p:sp>
        <p:nvSpPr>
          <p:cNvPr id="17" name="28 Slayt Numarası Yer Tutucusu"/>
          <p:cNvSpPr>
            <a:spLocks noGrp="1"/>
          </p:cNvSpPr>
          <p:nvPr>
            <p:ph type="sldNum" sz="quarter" idx="12"/>
          </p:nvPr>
        </p:nvSpPr>
        <p:spPr>
          <a:xfrm>
            <a:off x="4343400" y="2198688"/>
            <a:ext cx="457200" cy="441325"/>
          </a:xfrm>
        </p:spPr>
        <p:txBody>
          <a:bodyPr/>
          <a:lstStyle>
            <a:lvl1pPr>
              <a:defRPr>
                <a:solidFill>
                  <a:schemeClr val="accent3">
                    <a:shade val="75000"/>
                  </a:schemeClr>
                </a:solidFill>
              </a:defRPr>
            </a:lvl1pPr>
          </a:lstStyle>
          <a:p>
            <a:pPr>
              <a:defRPr/>
            </a:pPr>
            <a:fld id="{77A2C115-2ED6-4BA3-BB7B-FB30DD7FD32B}" type="slidenum">
              <a:rPr lang="tr-TR"/>
              <a:pPr>
                <a:defRPr/>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Başlık ve İçerik">
    <p:bg>
      <p:bgRef idx="1001">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solidFill>
                  <a:schemeClr val="accent3">
                    <a:shade val="75000"/>
                  </a:schemeClr>
                </a:solidFill>
              </a:defRPr>
            </a:lvl1pPr>
          </a:lstStyle>
          <a:p>
            <a:r>
              <a:rPr lang="tr-TR" smtClean="0"/>
              <a:t>Asıl başlık stili için tıklatın</a:t>
            </a:r>
            <a:endParaRPr lang="en-US"/>
          </a:p>
        </p:txBody>
      </p:sp>
      <p:sp>
        <p:nvSpPr>
          <p:cNvPr id="8" name="7 İçerik Yer Tutucusu"/>
          <p:cNvSpPr>
            <a:spLocks noGrp="1"/>
          </p:cNvSpPr>
          <p:nvPr>
            <p:ph sz="quarter" idx="1"/>
          </p:nvPr>
        </p:nvSpPr>
        <p:spPr>
          <a:xfrm>
            <a:off x="301752" y="1527048"/>
            <a:ext cx="8503920" cy="45720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3 Veri Yer Tutucusu"/>
          <p:cNvSpPr>
            <a:spLocks noGrp="1"/>
          </p:cNvSpPr>
          <p:nvPr>
            <p:ph type="dt" sz="half" idx="10"/>
          </p:nvPr>
        </p:nvSpPr>
        <p:spPr/>
        <p:txBody>
          <a:bodyPr/>
          <a:lstStyle>
            <a:lvl1pPr>
              <a:defRPr/>
            </a:lvl1pPr>
          </a:lstStyle>
          <a:p>
            <a:pPr>
              <a:defRPr/>
            </a:pPr>
            <a:fld id="{9C924BC7-C029-4D3D-B42C-EBFFAD77C6B2}" type="datetime1">
              <a:rPr lang="tr-TR"/>
              <a:pPr>
                <a:defRPr/>
              </a:pPr>
              <a:t>13.12.2012</a:t>
            </a:fld>
            <a:endParaRPr lang="tr-TR"/>
          </a:p>
        </p:txBody>
      </p:sp>
      <p:sp>
        <p:nvSpPr>
          <p:cNvPr id="5" name="4 Altbilgi Yer Tutucusu"/>
          <p:cNvSpPr>
            <a:spLocks noGrp="1"/>
          </p:cNvSpPr>
          <p:nvPr>
            <p:ph type="ftr" sz="quarter" idx="11"/>
          </p:nvPr>
        </p:nvSpPr>
        <p:spPr/>
        <p:txBody>
          <a:bodyPr/>
          <a:lstStyle>
            <a:lvl1pPr>
              <a:defRPr/>
            </a:lvl1pPr>
          </a:lstStyle>
          <a:p>
            <a:pPr>
              <a:defRPr/>
            </a:pPr>
            <a:r>
              <a:rPr lang="tr-TR"/>
              <a:t>değerler eğitimi</a:t>
            </a:r>
          </a:p>
        </p:txBody>
      </p:sp>
      <p:sp>
        <p:nvSpPr>
          <p:cNvPr id="6" name="5 Slayt Numarası Yer Tutucusu"/>
          <p:cNvSpPr>
            <a:spLocks noGrp="1"/>
          </p:cNvSpPr>
          <p:nvPr>
            <p:ph type="sldNum" sz="quarter" idx="12"/>
          </p:nvPr>
        </p:nvSpPr>
        <p:spPr>
          <a:xfrm>
            <a:off x="4362450" y="1027113"/>
            <a:ext cx="457200" cy="441325"/>
          </a:xfrm>
        </p:spPr>
        <p:txBody>
          <a:bodyPr/>
          <a:lstStyle>
            <a:lvl1pPr>
              <a:defRPr/>
            </a:lvl1pPr>
          </a:lstStyle>
          <a:p>
            <a:pPr>
              <a:defRPr/>
            </a:pPr>
            <a:fld id="{36EFDF93-05AB-425C-897E-86C2551B3DDB}" type="slidenum">
              <a:rPr lang="tr-TR"/>
              <a:pPr>
                <a:defRPr/>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4" name="3 Dikdörtgen"/>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5" name="4 Dikdörtgen"/>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6" name="5 Dikdörtgen"/>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7" name="6 Dikdörtgen"/>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8" name="7 Dikdörtgen"/>
          <p:cNvSpPr>
            <a:spLocks noChangeArrowheads="1"/>
          </p:cNvSpPr>
          <p:nvPr/>
        </p:nvSpPr>
        <p:spPr bwMode="white">
          <a:xfrm>
            <a:off x="152400" y="2286000"/>
            <a:ext cx="8832850" cy="3048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9" name="8 Dikdörtgen"/>
          <p:cNvSpPr>
            <a:spLocks noChangeArrowheads="1"/>
          </p:cNvSpPr>
          <p:nvPr/>
        </p:nvSpPr>
        <p:spPr bwMode="auto">
          <a:xfrm>
            <a:off x="155575" y="142875"/>
            <a:ext cx="8832850" cy="2139950"/>
          </a:xfrm>
          <a:prstGeom prst="rect">
            <a:avLst/>
          </a:prstGeom>
          <a:solidFill>
            <a:schemeClr val="accent1"/>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0" name="9 Dikdörtgen"/>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1" name="10 Dikdörtgen"/>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2" name="11 Düz Bağlayıcı"/>
          <p:cNvSpPr>
            <a:spLocks noChangeShapeType="1"/>
          </p:cNvSpPr>
          <p:nvPr/>
        </p:nvSpPr>
        <p:spPr bwMode="auto">
          <a:xfrm>
            <a:off x="152400" y="2438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3" name="12 Oval"/>
          <p:cNvSpPr/>
          <p:nvPr/>
        </p:nvSpPr>
        <p:spPr>
          <a:xfrm>
            <a:off x="4267200" y="211455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4" name="13 Oval"/>
          <p:cNvSpPr/>
          <p:nvPr/>
        </p:nvSpPr>
        <p:spPr>
          <a:xfrm>
            <a:off x="4362450" y="2209800"/>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 name="2 Metin Yer Tutucusu"/>
          <p:cNvSpPr>
            <a:spLocks noGrp="1"/>
          </p:cNvSpPr>
          <p:nvPr>
            <p:ph type="body" idx="1"/>
          </p:nvPr>
        </p:nvSpPr>
        <p:spPr>
          <a:xfrm>
            <a:off x="1368426" y="2743200"/>
            <a:ext cx="6480174" cy="1673225"/>
          </a:xfrm>
        </p:spPr>
        <p:txBody>
          <a:bodyPr/>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tr-TR" smtClean="0"/>
              <a:t>Asıl metin stillerini düzenlemek için tıklatın</a:t>
            </a:r>
          </a:p>
        </p:txBody>
      </p:sp>
      <p:sp>
        <p:nvSpPr>
          <p:cNvPr id="2" name="1 Başlık"/>
          <p:cNvSpPr>
            <a:spLocks noGrp="1"/>
          </p:cNvSpPr>
          <p:nvPr>
            <p:ph type="title"/>
          </p:nvPr>
        </p:nvSpPr>
        <p:spPr>
          <a:xfrm>
            <a:off x="722313" y="533400"/>
            <a:ext cx="7772400" cy="1524000"/>
          </a:xfrm>
        </p:spPr>
        <p:txBody>
          <a:bodyPr/>
          <a:lstStyle>
            <a:lvl1pPr algn="ctr">
              <a:buNone/>
              <a:defRPr sz="4200" b="0" cap="none" baseline="0">
                <a:solidFill>
                  <a:srgbClr val="FFFFFF"/>
                </a:solidFill>
              </a:defRPr>
            </a:lvl1pPr>
          </a:lstStyle>
          <a:p>
            <a:r>
              <a:rPr lang="tr-TR" smtClean="0"/>
              <a:t>Asıl başlık stili için tıklatın</a:t>
            </a:r>
            <a:endParaRPr lang="en-US"/>
          </a:p>
        </p:txBody>
      </p:sp>
      <p:sp>
        <p:nvSpPr>
          <p:cNvPr id="15" name="4 Altbilgi Yer Tutucusu"/>
          <p:cNvSpPr>
            <a:spLocks noGrp="1"/>
          </p:cNvSpPr>
          <p:nvPr>
            <p:ph type="ftr" sz="quarter" idx="10"/>
          </p:nvPr>
        </p:nvSpPr>
        <p:spPr/>
        <p:txBody>
          <a:bodyPr/>
          <a:lstStyle>
            <a:lvl1pPr>
              <a:defRPr/>
            </a:lvl1pPr>
          </a:lstStyle>
          <a:p>
            <a:pPr>
              <a:defRPr/>
            </a:pPr>
            <a:r>
              <a:rPr lang="tr-TR"/>
              <a:t>değerler eğitimi</a:t>
            </a:r>
          </a:p>
        </p:txBody>
      </p:sp>
      <p:sp>
        <p:nvSpPr>
          <p:cNvPr id="16" name="3 Veri Yer Tutucusu"/>
          <p:cNvSpPr>
            <a:spLocks noGrp="1"/>
          </p:cNvSpPr>
          <p:nvPr>
            <p:ph type="dt" sz="half" idx="11"/>
          </p:nvPr>
        </p:nvSpPr>
        <p:spPr/>
        <p:txBody>
          <a:bodyPr/>
          <a:lstStyle>
            <a:lvl1pPr>
              <a:defRPr/>
            </a:lvl1pPr>
          </a:lstStyle>
          <a:p>
            <a:pPr>
              <a:defRPr/>
            </a:pPr>
            <a:fld id="{8B147AFF-5538-46C7-B5A6-7F23A584818A}" type="datetime1">
              <a:rPr lang="tr-TR"/>
              <a:pPr>
                <a:defRPr/>
              </a:pPr>
              <a:t>13.12.2012</a:t>
            </a:fld>
            <a:endParaRPr lang="tr-TR"/>
          </a:p>
        </p:txBody>
      </p:sp>
      <p:sp>
        <p:nvSpPr>
          <p:cNvPr id="17" name="5 Slayt Numarası Yer Tutucusu"/>
          <p:cNvSpPr>
            <a:spLocks noGrp="1"/>
          </p:cNvSpPr>
          <p:nvPr>
            <p:ph type="sldNum" sz="quarter" idx="12"/>
          </p:nvPr>
        </p:nvSpPr>
        <p:spPr>
          <a:xfrm>
            <a:off x="4343400" y="2198688"/>
            <a:ext cx="457200" cy="441325"/>
          </a:xfrm>
        </p:spPr>
        <p:txBody>
          <a:bodyPr/>
          <a:lstStyle>
            <a:lvl1pPr>
              <a:defRPr>
                <a:solidFill>
                  <a:schemeClr val="accent3">
                    <a:shade val="75000"/>
                  </a:schemeClr>
                </a:solidFill>
              </a:defRPr>
            </a:lvl1pPr>
          </a:lstStyle>
          <a:p>
            <a:pPr>
              <a:defRPr/>
            </a:pPr>
            <a:fld id="{EA92D2FD-8519-4ADE-8960-41388F8F8634}" type="slidenum">
              <a:rPr lang="tr-TR"/>
              <a:pPr>
                <a:defRPr/>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İki İçerik">
    <p:bg>
      <p:bgRef idx="1001">
        <a:schemeClr val="bg2"/>
      </p:bgRef>
    </p:bg>
    <p:spTree>
      <p:nvGrpSpPr>
        <p:cNvPr id="1" name=""/>
        <p:cNvGrpSpPr/>
        <p:nvPr/>
      </p:nvGrpSpPr>
      <p:grpSpPr>
        <a:xfrm>
          <a:off x="0" y="0"/>
          <a:ext cx="0" cy="0"/>
          <a:chOff x="0" y="0"/>
          <a:chExt cx="0" cy="0"/>
        </a:xfrm>
      </p:grpSpPr>
      <p:sp>
        <p:nvSpPr>
          <p:cNvPr id="5" name="4 Düz Bağlayıcı"/>
          <p:cNvSpPr>
            <a:spLocks noChangeShapeType="1"/>
          </p:cNvSpPr>
          <p:nvPr/>
        </p:nvSpPr>
        <p:spPr bwMode="auto">
          <a:xfrm flipV="1">
            <a:off x="4562475" y="1576388"/>
            <a:ext cx="9525" cy="4818062"/>
          </a:xfrm>
          <a:prstGeom prst="line">
            <a:avLst/>
          </a:prstGeom>
          <a:noFill/>
          <a:ln w="9525" cap="flat" cmpd="sng" algn="ctr">
            <a:solidFill>
              <a:schemeClr val="tx2"/>
            </a:solidFill>
            <a:prstDash val="sysDash"/>
            <a:round/>
            <a:headEnd type="none" w="med" len="med"/>
            <a:tailEnd type="none" w="med" len="med"/>
          </a:ln>
          <a:effectLst/>
        </p:spPr>
        <p:txBody>
          <a:bodyPr wrap="none" anchor="ctr"/>
          <a:lstStyle/>
          <a:p>
            <a:pPr>
              <a:defRPr/>
            </a:pPr>
            <a:endParaRPr lang="en-US"/>
          </a:p>
        </p:txBody>
      </p:sp>
      <p:sp>
        <p:nvSpPr>
          <p:cNvPr id="2" name="1 Başlık"/>
          <p:cNvSpPr>
            <a:spLocks noGrp="1"/>
          </p:cNvSpPr>
          <p:nvPr>
            <p:ph type="title"/>
          </p:nvPr>
        </p:nvSpPr>
        <p:spPr>
          <a:xfrm>
            <a:off x="301752" y="228600"/>
            <a:ext cx="8534400" cy="758952"/>
          </a:xfrm>
        </p:spPr>
        <p:txBody>
          <a:bodyPr/>
          <a:lstStyle/>
          <a:p>
            <a:r>
              <a:rPr lang="tr-TR" smtClean="0"/>
              <a:t>Asıl başlık stili için tıklatın</a:t>
            </a:r>
            <a:endParaRPr lang="en-US"/>
          </a:p>
        </p:txBody>
      </p:sp>
      <p:sp>
        <p:nvSpPr>
          <p:cNvPr id="10" name="9 İçerik Yer Tutucusu"/>
          <p:cNvSpPr>
            <a:spLocks noGrp="1"/>
          </p:cNvSpPr>
          <p:nvPr>
            <p:ph sz="half" idx="1"/>
          </p:nvPr>
        </p:nvSpPr>
        <p:spPr>
          <a:xfrm>
            <a:off x="301752" y="1371600"/>
            <a:ext cx="4038600" cy="4681728"/>
          </a:xfrm>
        </p:spPr>
        <p:txBody>
          <a:bodyPr/>
          <a:lstStyle>
            <a:lvl1pPr>
              <a:defRPr sz="2500"/>
            </a:lvl1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2" name="11 İçerik Yer Tutucusu"/>
          <p:cNvSpPr>
            <a:spLocks noGrp="1"/>
          </p:cNvSpPr>
          <p:nvPr>
            <p:ph sz="half" idx="2"/>
          </p:nvPr>
        </p:nvSpPr>
        <p:spPr>
          <a:xfrm>
            <a:off x="4800600" y="1371600"/>
            <a:ext cx="4038600" cy="4681728"/>
          </a:xfrm>
        </p:spPr>
        <p:txBody>
          <a:bodyPr/>
          <a:lstStyle>
            <a:lvl1pPr>
              <a:defRPr sz="2500"/>
            </a:lvl1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6" name="4 Veri Yer Tutucusu"/>
          <p:cNvSpPr>
            <a:spLocks noGrp="1"/>
          </p:cNvSpPr>
          <p:nvPr>
            <p:ph type="dt" sz="half" idx="10"/>
          </p:nvPr>
        </p:nvSpPr>
        <p:spPr>
          <a:xfrm>
            <a:off x="5791200" y="6410325"/>
            <a:ext cx="3044825" cy="365125"/>
          </a:xfrm>
        </p:spPr>
        <p:txBody>
          <a:bodyPr/>
          <a:lstStyle>
            <a:lvl1pPr>
              <a:defRPr/>
            </a:lvl1pPr>
          </a:lstStyle>
          <a:p>
            <a:pPr>
              <a:defRPr/>
            </a:pPr>
            <a:fld id="{7D135869-E25D-43A8-A1C5-91184704DFCD}" type="datetime1">
              <a:rPr lang="tr-TR"/>
              <a:pPr>
                <a:defRPr/>
              </a:pPr>
              <a:t>13.12.2012</a:t>
            </a:fld>
            <a:endParaRPr lang="tr-TR"/>
          </a:p>
        </p:txBody>
      </p:sp>
      <p:sp>
        <p:nvSpPr>
          <p:cNvPr id="7" name="5 Altbilgi Yer Tutucusu"/>
          <p:cNvSpPr>
            <a:spLocks noGrp="1"/>
          </p:cNvSpPr>
          <p:nvPr>
            <p:ph type="ftr" sz="quarter" idx="11"/>
          </p:nvPr>
        </p:nvSpPr>
        <p:spPr/>
        <p:txBody>
          <a:bodyPr/>
          <a:lstStyle>
            <a:lvl1pPr>
              <a:defRPr/>
            </a:lvl1pPr>
          </a:lstStyle>
          <a:p>
            <a:pPr>
              <a:defRPr/>
            </a:pPr>
            <a:r>
              <a:rPr lang="tr-TR"/>
              <a:t>değerler eğitimi</a:t>
            </a:r>
          </a:p>
        </p:txBody>
      </p:sp>
      <p:sp>
        <p:nvSpPr>
          <p:cNvPr id="8" name="6 Slayt Numarası Yer Tutucusu"/>
          <p:cNvSpPr>
            <a:spLocks noGrp="1"/>
          </p:cNvSpPr>
          <p:nvPr>
            <p:ph type="sldNum" sz="quarter" idx="12"/>
          </p:nvPr>
        </p:nvSpPr>
        <p:spPr/>
        <p:txBody>
          <a:bodyPr/>
          <a:lstStyle>
            <a:lvl1pPr>
              <a:defRPr/>
            </a:lvl1pPr>
          </a:lstStyle>
          <a:p>
            <a:pPr>
              <a:defRPr/>
            </a:pPr>
            <a:fld id="{312868F5-16F1-4FDA-A861-E5FBB3AE432F}" type="slidenum">
              <a:rPr lang="tr-TR"/>
              <a:pPr>
                <a:defRPr/>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bg>
      <p:bgRef idx="1001">
        <a:schemeClr val="bg2"/>
      </p:bgRef>
    </p:bg>
    <p:spTree>
      <p:nvGrpSpPr>
        <p:cNvPr id="1" name=""/>
        <p:cNvGrpSpPr/>
        <p:nvPr/>
      </p:nvGrpSpPr>
      <p:grpSpPr>
        <a:xfrm>
          <a:off x="0" y="0"/>
          <a:ext cx="0" cy="0"/>
          <a:chOff x="0" y="0"/>
          <a:chExt cx="0" cy="0"/>
        </a:xfrm>
      </p:grpSpPr>
      <p:sp>
        <p:nvSpPr>
          <p:cNvPr id="7" name="6 Düz Bağlayıcı"/>
          <p:cNvSpPr>
            <a:spLocks noChangeShapeType="1"/>
          </p:cNvSpPr>
          <p:nvPr/>
        </p:nvSpPr>
        <p:spPr bwMode="auto">
          <a:xfrm flipV="1">
            <a:off x="4572000" y="2200275"/>
            <a:ext cx="0" cy="4187825"/>
          </a:xfrm>
          <a:prstGeom prst="line">
            <a:avLst/>
          </a:prstGeom>
          <a:noFill/>
          <a:ln w="9525" cap="flat" cmpd="sng" algn="ctr">
            <a:solidFill>
              <a:schemeClr val="tx2"/>
            </a:solidFill>
            <a:prstDash val="sysDash"/>
            <a:round/>
            <a:headEnd type="none" w="med" len="med"/>
            <a:tailEnd type="none" w="med" len="med"/>
          </a:ln>
          <a:effectLst/>
        </p:spPr>
        <p:txBody>
          <a:bodyPr wrap="none" anchor="ctr"/>
          <a:lstStyle/>
          <a:p>
            <a:pPr>
              <a:defRPr/>
            </a:pPr>
            <a:endParaRPr lang="en-US"/>
          </a:p>
        </p:txBody>
      </p:sp>
      <p:sp>
        <p:nvSpPr>
          <p:cNvPr id="8" name="7 Dikdörtgen"/>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9" name="8 Dikdörtgen"/>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0" name="9 Dikdörtgen"/>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1" name="10 Dikdörtgen"/>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2" name="11 Dikdörtgen"/>
          <p:cNvSpPr/>
          <p:nvPr/>
        </p:nvSpPr>
        <p:spPr>
          <a:xfrm>
            <a:off x="152400" y="1371600"/>
            <a:ext cx="8832850"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3" name="12 Dikdörtgen"/>
          <p:cNvSpPr>
            <a:spLocks noChangeArrowheads="1"/>
          </p:cNvSpPr>
          <p:nvPr/>
        </p:nvSpPr>
        <p:spPr bwMode="auto">
          <a:xfrm>
            <a:off x="146050" y="6391275"/>
            <a:ext cx="8832850" cy="311150"/>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4" name="13 Düz Bağlayıcı"/>
          <p:cNvSpPr>
            <a:spLocks noChangeShapeType="1"/>
          </p:cNvSpPr>
          <p:nvPr/>
        </p:nvSpPr>
        <p:spPr bwMode="auto">
          <a:xfrm>
            <a:off x="152400" y="1279525"/>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5" name="14 Dikdörtgen"/>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6" name="15 Oval"/>
          <p:cNvSpPr/>
          <p:nvPr/>
        </p:nvSpPr>
        <p:spPr>
          <a:xfrm>
            <a:off x="4267200" y="955675"/>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7" name="16 Oval"/>
          <p:cNvSpPr/>
          <p:nvPr/>
        </p:nvSpPr>
        <p:spPr>
          <a:xfrm>
            <a:off x="4362450" y="1050925"/>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 name="2 Metin Yer Tutucusu"/>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a:r>
              <a:rPr lang="tr-TR" smtClean="0"/>
              <a:t>Asıl metin stillerini düzenlemek için tıklatın</a:t>
            </a:r>
          </a:p>
        </p:txBody>
      </p:sp>
      <p:sp>
        <p:nvSpPr>
          <p:cNvPr id="4" name="3 Metin Yer Tutucusu"/>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a:r>
              <a:rPr lang="tr-TR" smtClean="0"/>
              <a:t>Asıl metin stillerini düzenlemek için tıklatın</a:t>
            </a:r>
          </a:p>
        </p:txBody>
      </p:sp>
      <p:sp>
        <p:nvSpPr>
          <p:cNvPr id="24" name="23 İçerik Yer Tutucusu"/>
          <p:cNvSpPr>
            <a:spLocks noGrp="1"/>
          </p:cNvSpPr>
          <p:nvPr>
            <p:ph sz="quarter" idx="2"/>
          </p:nvPr>
        </p:nvSpPr>
        <p:spPr>
          <a:xfrm>
            <a:off x="301752" y="2471383"/>
            <a:ext cx="4041648" cy="3818404"/>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26" name="25 İçerik Yer Tutucusu"/>
          <p:cNvSpPr>
            <a:spLocks noGrp="1"/>
          </p:cNvSpPr>
          <p:nvPr>
            <p:ph sz="quarter" idx="4"/>
          </p:nvPr>
        </p:nvSpPr>
        <p:spPr>
          <a:xfrm>
            <a:off x="4800600" y="2471383"/>
            <a:ext cx="4038600" cy="3822192"/>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23" name="22 Başlık"/>
          <p:cNvSpPr>
            <a:spLocks noGrp="1"/>
          </p:cNvSpPr>
          <p:nvPr>
            <p:ph type="title"/>
          </p:nvPr>
        </p:nvSpPr>
        <p:spPr/>
        <p:txBody>
          <a:bodyPr rtlCol="0"/>
          <a:lstStyle/>
          <a:p>
            <a:r>
              <a:rPr lang="tr-TR" smtClean="0"/>
              <a:t>Asıl başlık stili için tıklatın</a:t>
            </a:r>
            <a:endParaRPr lang="en-US"/>
          </a:p>
        </p:txBody>
      </p:sp>
      <p:sp>
        <p:nvSpPr>
          <p:cNvPr id="18" name="6 Veri Yer Tutucusu"/>
          <p:cNvSpPr>
            <a:spLocks noGrp="1"/>
          </p:cNvSpPr>
          <p:nvPr>
            <p:ph type="dt" sz="half" idx="10"/>
          </p:nvPr>
        </p:nvSpPr>
        <p:spPr/>
        <p:txBody>
          <a:bodyPr/>
          <a:lstStyle>
            <a:lvl1pPr>
              <a:defRPr/>
            </a:lvl1pPr>
          </a:lstStyle>
          <a:p>
            <a:pPr>
              <a:defRPr/>
            </a:pPr>
            <a:fld id="{CB1C077C-7D9F-4F95-92DB-7E0B32CE8CD6}" type="datetime1">
              <a:rPr lang="tr-TR"/>
              <a:pPr>
                <a:defRPr/>
              </a:pPr>
              <a:t>13.12.2012</a:t>
            </a:fld>
            <a:endParaRPr lang="tr-TR"/>
          </a:p>
        </p:txBody>
      </p:sp>
      <p:sp>
        <p:nvSpPr>
          <p:cNvPr id="19" name="7 Altbilgi Yer Tutucusu"/>
          <p:cNvSpPr>
            <a:spLocks noGrp="1"/>
          </p:cNvSpPr>
          <p:nvPr>
            <p:ph type="ftr" sz="quarter" idx="11"/>
          </p:nvPr>
        </p:nvSpPr>
        <p:spPr>
          <a:xfrm>
            <a:off x="304800" y="6410325"/>
            <a:ext cx="3581400" cy="365125"/>
          </a:xfrm>
        </p:spPr>
        <p:txBody>
          <a:bodyPr/>
          <a:lstStyle>
            <a:lvl1pPr>
              <a:defRPr/>
            </a:lvl1pPr>
          </a:lstStyle>
          <a:p>
            <a:pPr>
              <a:defRPr/>
            </a:pPr>
            <a:r>
              <a:rPr lang="tr-TR"/>
              <a:t>değerler eğitimi</a:t>
            </a:r>
          </a:p>
        </p:txBody>
      </p:sp>
      <p:sp>
        <p:nvSpPr>
          <p:cNvPr id="20" name="8 Slayt Numarası Yer Tutucusu"/>
          <p:cNvSpPr>
            <a:spLocks noGrp="1"/>
          </p:cNvSpPr>
          <p:nvPr>
            <p:ph type="sldNum" sz="quarter" idx="12"/>
          </p:nvPr>
        </p:nvSpPr>
        <p:spPr>
          <a:xfrm>
            <a:off x="4343400" y="1042988"/>
            <a:ext cx="457200" cy="441325"/>
          </a:xfrm>
        </p:spPr>
        <p:txBody>
          <a:bodyPr/>
          <a:lstStyle>
            <a:lvl1pPr algn="ctr">
              <a:defRPr/>
            </a:lvl1pPr>
          </a:lstStyle>
          <a:p>
            <a:pPr>
              <a:defRPr/>
            </a:pPr>
            <a:fld id="{412BF6E5-B32C-4413-98EB-9FFDC767AE5C}" type="slidenum">
              <a:rPr lang="tr-TR"/>
              <a:pPr>
                <a:defRPr/>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en-US"/>
          </a:p>
        </p:txBody>
      </p:sp>
      <p:sp>
        <p:nvSpPr>
          <p:cNvPr id="3" name="2 Veri Yer Tutucusu"/>
          <p:cNvSpPr>
            <a:spLocks noGrp="1"/>
          </p:cNvSpPr>
          <p:nvPr>
            <p:ph type="dt" sz="half" idx="10"/>
          </p:nvPr>
        </p:nvSpPr>
        <p:spPr/>
        <p:txBody>
          <a:bodyPr/>
          <a:lstStyle>
            <a:lvl1pPr>
              <a:defRPr/>
            </a:lvl1pPr>
          </a:lstStyle>
          <a:p>
            <a:pPr>
              <a:defRPr/>
            </a:pPr>
            <a:fld id="{BCFADDFB-FC1B-41F1-B494-47EE1A3A7748}" type="datetime1">
              <a:rPr lang="tr-TR"/>
              <a:pPr>
                <a:defRPr/>
              </a:pPr>
              <a:t>13.12.2012</a:t>
            </a:fld>
            <a:endParaRPr lang="tr-TR"/>
          </a:p>
        </p:txBody>
      </p:sp>
      <p:sp>
        <p:nvSpPr>
          <p:cNvPr id="4" name="3 Altbilgi Yer Tutucusu"/>
          <p:cNvSpPr>
            <a:spLocks noGrp="1"/>
          </p:cNvSpPr>
          <p:nvPr>
            <p:ph type="ftr" sz="quarter" idx="11"/>
          </p:nvPr>
        </p:nvSpPr>
        <p:spPr/>
        <p:txBody>
          <a:bodyPr/>
          <a:lstStyle>
            <a:lvl1pPr>
              <a:defRPr/>
            </a:lvl1pPr>
          </a:lstStyle>
          <a:p>
            <a:pPr>
              <a:defRPr/>
            </a:pPr>
            <a:r>
              <a:rPr lang="tr-TR"/>
              <a:t>değerler eğitimi</a:t>
            </a:r>
          </a:p>
        </p:txBody>
      </p:sp>
      <p:sp>
        <p:nvSpPr>
          <p:cNvPr id="5" name="4 Slayt Numarası Yer Tutucusu"/>
          <p:cNvSpPr>
            <a:spLocks noGrp="1"/>
          </p:cNvSpPr>
          <p:nvPr>
            <p:ph type="sldNum" sz="quarter" idx="12"/>
          </p:nvPr>
        </p:nvSpPr>
        <p:spPr>
          <a:xfrm>
            <a:off x="4343400" y="1036638"/>
            <a:ext cx="457200" cy="441325"/>
          </a:xfrm>
        </p:spPr>
        <p:txBody>
          <a:bodyPr/>
          <a:lstStyle>
            <a:lvl1pPr>
              <a:defRPr/>
            </a:lvl1pPr>
          </a:lstStyle>
          <a:p>
            <a:pPr>
              <a:defRPr/>
            </a:pPr>
            <a:fld id="{BC6C6A5E-E2F1-4722-8F80-CADC7870CF1B}" type="slidenum">
              <a:rPr lang="tr-TR"/>
              <a:pPr>
                <a:defRPr/>
              </a:pPr>
              <a:t>‹#›</a:t>
            </a:fld>
            <a:endParaRPr lang="tr-T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1 Dikdörtgen"/>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3" name="2 Dikdörtgen"/>
          <p:cNvSpPr>
            <a:spLocks noChangeArrowheads="1"/>
          </p:cNvSpPr>
          <p:nvPr/>
        </p:nvSpPr>
        <p:spPr bwMode="white">
          <a:xfrm>
            <a:off x="0" y="0"/>
            <a:ext cx="9144000" cy="155575"/>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4" name="3 Dikdörtgen"/>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5" name="4 Dikdörtgen"/>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6" name="5 Dikdörtgen"/>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7" name="6 Dikdörtgen"/>
          <p:cNvSpPr>
            <a:spLocks noChangeArrowheads="1"/>
          </p:cNvSpPr>
          <p:nvPr/>
        </p:nvSpPr>
        <p:spPr bwMode="auto">
          <a:xfrm>
            <a:off x="152400" y="15875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8" name="1 Veri Yer Tutucusu"/>
          <p:cNvSpPr>
            <a:spLocks noGrp="1"/>
          </p:cNvSpPr>
          <p:nvPr>
            <p:ph type="dt" sz="half" idx="10"/>
          </p:nvPr>
        </p:nvSpPr>
        <p:spPr/>
        <p:txBody>
          <a:bodyPr/>
          <a:lstStyle>
            <a:lvl1pPr>
              <a:defRPr/>
            </a:lvl1pPr>
          </a:lstStyle>
          <a:p>
            <a:pPr>
              <a:defRPr/>
            </a:pPr>
            <a:fld id="{C12AC997-721D-45A6-B151-19A57C961545}" type="datetime1">
              <a:rPr lang="tr-TR"/>
              <a:pPr>
                <a:defRPr/>
              </a:pPr>
              <a:t>13.12.2012</a:t>
            </a:fld>
            <a:endParaRPr lang="tr-TR"/>
          </a:p>
        </p:txBody>
      </p:sp>
      <p:sp>
        <p:nvSpPr>
          <p:cNvPr id="9" name="2 Altbilgi Yer Tutucusu"/>
          <p:cNvSpPr>
            <a:spLocks noGrp="1"/>
          </p:cNvSpPr>
          <p:nvPr>
            <p:ph type="ftr" sz="quarter" idx="11"/>
          </p:nvPr>
        </p:nvSpPr>
        <p:spPr/>
        <p:txBody>
          <a:bodyPr/>
          <a:lstStyle>
            <a:lvl1pPr>
              <a:defRPr/>
            </a:lvl1pPr>
          </a:lstStyle>
          <a:p>
            <a:pPr>
              <a:defRPr/>
            </a:pPr>
            <a:r>
              <a:rPr lang="tr-TR"/>
              <a:t>değerler eğitimi</a:t>
            </a:r>
          </a:p>
        </p:txBody>
      </p:sp>
      <p:sp>
        <p:nvSpPr>
          <p:cNvPr id="10" name="3 Slayt Numarası Yer Tutucusu"/>
          <p:cNvSpPr>
            <a:spLocks noGrp="1"/>
          </p:cNvSpPr>
          <p:nvPr>
            <p:ph type="sldNum" sz="quarter" idx="12"/>
          </p:nvPr>
        </p:nvSpPr>
        <p:spPr>
          <a:xfrm>
            <a:off x="4267200" y="6324600"/>
            <a:ext cx="609600" cy="441325"/>
          </a:xfrm>
        </p:spPr>
        <p:txBody>
          <a:bodyPr/>
          <a:lstStyle>
            <a:lvl1pPr>
              <a:defRPr>
                <a:solidFill>
                  <a:srgbClr val="FFFFFF"/>
                </a:solidFill>
              </a:defRPr>
            </a:lvl1pPr>
          </a:lstStyle>
          <a:p>
            <a:pPr>
              <a:defRPr/>
            </a:pPr>
            <a:fld id="{1C17ECEA-1191-4643-963B-C7ACA0C85F14}" type="slidenum">
              <a:rPr lang="tr-TR"/>
              <a:pPr>
                <a:defRPr/>
              </a:pPr>
              <a:t>‹#›</a:t>
            </a:fld>
            <a:endParaRPr lang="tr-T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5" name="4 Dikdörtgen"/>
          <p:cNvSpPr>
            <a:spLocks noChangeArrowheads="1"/>
          </p:cNvSpPr>
          <p:nvPr/>
        </p:nvSpPr>
        <p:spPr bwMode="auto">
          <a:xfrm>
            <a:off x="152400" y="152400"/>
            <a:ext cx="8832850" cy="304800"/>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6" name="5 Dikdörtgen"/>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7" name="6 Dikdörtgen"/>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8" name="7 Dikdörtgen"/>
          <p:cNvSpPr>
            <a:spLocks noChangeArrowheads="1"/>
          </p:cNvSpPr>
          <p:nvPr/>
        </p:nvSpPr>
        <p:spPr bwMode="white">
          <a:xfrm>
            <a:off x="0" y="0"/>
            <a:ext cx="9144000" cy="119063"/>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9" name="8 Dikdörtgen"/>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0" name="9 Dikdörtgen"/>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1" name="10 Dikdörtgen"/>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2" name="11 Düz Bağlayıcı"/>
          <p:cNvSpPr>
            <a:spLocks noChangeShapeType="1"/>
          </p:cNvSpPr>
          <p:nvPr/>
        </p:nvSpPr>
        <p:spPr bwMode="auto">
          <a:xfrm>
            <a:off x="152400" y="533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3" name="12 Oval"/>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4" name="13 Oval"/>
          <p:cNvSpPr/>
          <p:nvPr/>
        </p:nvSpPr>
        <p:spPr>
          <a:xfrm>
            <a:off x="1390650" y="323850"/>
            <a:ext cx="419100"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5" name="14 Dikdörtgen"/>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2" name="1 Başlık"/>
          <p:cNvSpPr>
            <a:spLocks noGrp="1"/>
          </p:cNvSpPr>
          <p:nvPr>
            <p:ph type="title"/>
          </p:nvPr>
        </p:nvSpPr>
        <p:spPr>
          <a:xfrm>
            <a:off x="381000" y="914400"/>
            <a:ext cx="2362200" cy="990600"/>
          </a:xfrm>
        </p:spPr>
        <p:txBody>
          <a:bodyPr>
            <a:noAutofit/>
          </a:bodyPr>
          <a:lstStyle>
            <a:lvl1pPr algn="l">
              <a:buNone/>
              <a:defRPr sz="2200" b="1">
                <a:solidFill>
                  <a:srgbClr val="FFFFFF"/>
                </a:solidFill>
              </a:defRPr>
            </a:lvl1pPr>
          </a:lstStyle>
          <a:p>
            <a:r>
              <a:rPr lang="tr-TR" smtClean="0"/>
              <a:t>Asıl başlık stili için tıklatın</a:t>
            </a:r>
            <a:endParaRPr lang="en-US"/>
          </a:p>
        </p:txBody>
      </p:sp>
      <p:sp>
        <p:nvSpPr>
          <p:cNvPr id="3" name="2 Metin Yer Tutucusu"/>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a:r>
              <a:rPr lang="tr-TR" smtClean="0"/>
              <a:t>Asıl metin stillerini düzenlemek için tıklatın</a:t>
            </a:r>
          </a:p>
        </p:txBody>
      </p:sp>
      <p:sp>
        <p:nvSpPr>
          <p:cNvPr id="20" name="19 İçerik Yer Tutucusu"/>
          <p:cNvSpPr>
            <a:spLocks noGrp="1"/>
          </p:cNvSpPr>
          <p:nvPr>
            <p:ph sz="quarter" idx="1"/>
          </p:nvPr>
        </p:nvSpPr>
        <p:spPr>
          <a:xfrm>
            <a:off x="3124200" y="685800"/>
            <a:ext cx="5638800" cy="54102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6" name="6 Slayt Numarası Yer Tutucusu"/>
          <p:cNvSpPr>
            <a:spLocks noGrp="1"/>
          </p:cNvSpPr>
          <p:nvPr>
            <p:ph type="sldNum" sz="quarter" idx="10"/>
          </p:nvPr>
        </p:nvSpPr>
        <p:spPr>
          <a:xfrm>
            <a:off x="1371600" y="312738"/>
            <a:ext cx="457200" cy="441325"/>
          </a:xfrm>
        </p:spPr>
        <p:txBody>
          <a:bodyPr/>
          <a:lstStyle>
            <a:lvl1pPr>
              <a:defRPr>
                <a:solidFill>
                  <a:schemeClr val="accent3">
                    <a:shade val="75000"/>
                  </a:schemeClr>
                </a:solidFill>
              </a:defRPr>
            </a:lvl1pPr>
          </a:lstStyle>
          <a:p>
            <a:pPr>
              <a:defRPr/>
            </a:pPr>
            <a:fld id="{7C28C767-6152-4102-B1C9-166ABFA81CDB}" type="slidenum">
              <a:rPr lang="tr-TR"/>
              <a:pPr>
                <a:defRPr/>
              </a:pPr>
              <a:t>‹#›</a:t>
            </a:fld>
            <a:endParaRPr lang="tr-TR"/>
          </a:p>
        </p:txBody>
      </p:sp>
      <p:sp>
        <p:nvSpPr>
          <p:cNvPr id="17" name="4 Veri Yer Tutucusu"/>
          <p:cNvSpPr>
            <a:spLocks noGrp="1"/>
          </p:cNvSpPr>
          <p:nvPr>
            <p:ph type="dt" sz="half" idx="11"/>
          </p:nvPr>
        </p:nvSpPr>
        <p:spPr/>
        <p:txBody>
          <a:bodyPr/>
          <a:lstStyle>
            <a:lvl1pPr>
              <a:defRPr/>
            </a:lvl1pPr>
          </a:lstStyle>
          <a:p>
            <a:pPr>
              <a:defRPr/>
            </a:pPr>
            <a:fld id="{E798E2AB-8CE6-4F36-A1D7-D36050E08D03}" type="datetime1">
              <a:rPr lang="tr-TR"/>
              <a:pPr>
                <a:defRPr/>
              </a:pPr>
              <a:t>13.12.2012</a:t>
            </a:fld>
            <a:endParaRPr lang="tr-TR"/>
          </a:p>
        </p:txBody>
      </p:sp>
      <p:sp>
        <p:nvSpPr>
          <p:cNvPr id="18" name="5 Altbilgi Yer Tutucusu"/>
          <p:cNvSpPr>
            <a:spLocks noGrp="1"/>
          </p:cNvSpPr>
          <p:nvPr>
            <p:ph type="ftr" sz="quarter" idx="12"/>
          </p:nvPr>
        </p:nvSpPr>
        <p:spPr>
          <a:xfrm>
            <a:off x="301625" y="6410325"/>
            <a:ext cx="3382963" cy="366713"/>
          </a:xfrm>
        </p:spPr>
        <p:txBody>
          <a:bodyPr/>
          <a:lstStyle>
            <a:lvl1pPr>
              <a:defRPr/>
            </a:lvl1pPr>
          </a:lstStyle>
          <a:p>
            <a:pPr>
              <a:defRPr/>
            </a:pPr>
            <a:r>
              <a:rPr lang="tr-TR"/>
              <a:t>değerler eğitimi</a:t>
            </a:r>
          </a:p>
        </p:txBody>
      </p:sp>
    </p:spTree>
  </p:cSld>
  <p:clrMapOvr>
    <a:overrideClrMapping bg1="lt1" tx1="dk1" bg2="lt2" tx2="dk2" accent1="accent1" accent2="accent2" accent3="accent3" accent4="accent4" accent5="accent5" accent6="accent6" hlink="hlink" folHlink="folHlink"/>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5" name="4 Düz Bağlayıcı"/>
          <p:cNvSpPr>
            <a:spLocks noChangeShapeType="1"/>
          </p:cNvSpPr>
          <p:nvPr/>
        </p:nvSpPr>
        <p:spPr bwMode="auto">
          <a:xfrm>
            <a:off x="152400" y="533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6" name="5 Dikdörtgen"/>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7" name="6 Dikdörtgen"/>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8" name="7 Dikdörtgen"/>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9" name="8 Dikdörtgen"/>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10" name="9 Dikdörtgen"/>
          <p:cNvSpPr>
            <a:spLocks noChangeArrowheads="1"/>
          </p:cNvSpPr>
          <p:nvPr/>
        </p:nvSpPr>
        <p:spPr bwMode="auto">
          <a:xfrm>
            <a:off x="152400" y="152400"/>
            <a:ext cx="8832850" cy="301625"/>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1" name="10 Dikdörtgen"/>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2" name="11 Dikdörtgen"/>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3" name="12 Oval"/>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4" name="13 Oval"/>
          <p:cNvSpPr/>
          <p:nvPr/>
        </p:nvSpPr>
        <p:spPr>
          <a:xfrm>
            <a:off x="1390650" y="323850"/>
            <a:ext cx="419100"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5" name="14 Dikdörtgen"/>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2" name="1 Başlık"/>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lang="tr-TR" smtClean="0"/>
              <a:t>Asıl başlık stili için tıklatın</a:t>
            </a:r>
            <a:endParaRPr lang="en-US"/>
          </a:p>
        </p:txBody>
      </p:sp>
      <p:sp>
        <p:nvSpPr>
          <p:cNvPr id="3" name="2 Resim Yer Tutucusu"/>
          <p:cNvSpPr>
            <a:spLocks noGrp="1"/>
          </p:cNvSpPr>
          <p:nvPr>
            <p:ph type="pic" idx="1"/>
          </p:nvPr>
        </p:nvSpPr>
        <p:spPr>
          <a:xfrm>
            <a:off x="3000375" y="609600"/>
            <a:ext cx="5867400" cy="4267200"/>
          </a:xfrm>
        </p:spPr>
        <p:txBody>
          <a:bodyPr>
            <a:normAutofit/>
          </a:bodyPr>
          <a:lstStyle>
            <a:lvl1pPr marL="0" indent="0">
              <a:buNone/>
              <a:defRPr sz="3200"/>
            </a:lvl1pPr>
          </a:lstStyle>
          <a:p>
            <a:pPr lvl="0"/>
            <a:r>
              <a:rPr lang="tr-TR" noProof="0" smtClean="0"/>
              <a:t>Resim eklemek için simgeyi tıklatın</a:t>
            </a:r>
            <a:endParaRPr lang="en-US" noProof="0" dirty="0"/>
          </a:p>
        </p:txBody>
      </p:sp>
      <p:sp>
        <p:nvSpPr>
          <p:cNvPr id="4" name="3 Metin Yer Tutucusu"/>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a:r>
              <a:rPr lang="tr-TR" smtClean="0"/>
              <a:t>Asıl metin stillerini düzenlemek için tıklatın</a:t>
            </a:r>
          </a:p>
        </p:txBody>
      </p:sp>
      <p:sp>
        <p:nvSpPr>
          <p:cNvPr id="16" name="6 Slayt Numarası Yer Tutucusu"/>
          <p:cNvSpPr>
            <a:spLocks noGrp="1"/>
          </p:cNvSpPr>
          <p:nvPr>
            <p:ph type="sldNum" sz="quarter" idx="10"/>
          </p:nvPr>
        </p:nvSpPr>
        <p:spPr>
          <a:xfrm>
            <a:off x="1371600" y="312738"/>
            <a:ext cx="457200" cy="441325"/>
          </a:xfrm>
        </p:spPr>
        <p:txBody>
          <a:bodyPr/>
          <a:lstStyle>
            <a:lvl1pPr>
              <a:defRPr/>
            </a:lvl1pPr>
          </a:lstStyle>
          <a:p>
            <a:pPr>
              <a:defRPr/>
            </a:pPr>
            <a:fld id="{888F7980-F0EE-47A0-8A17-E73E87FBE192}" type="slidenum">
              <a:rPr lang="tr-TR"/>
              <a:pPr>
                <a:defRPr/>
              </a:pPr>
              <a:t>‹#›</a:t>
            </a:fld>
            <a:endParaRPr lang="tr-TR"/>
          </a:p>
        </p:txBody>
      </p:sp>
      <p:sp>
        <p:nvSpPr>
          <p:cNvPr id="17" name="4 Veri Yer Tutucusu"/>
          <p:cNvSpPr>
            <a:spLocks noGrp="1"/>
          </p:cNvSpPr>
          <p:nvPr>
            <p:ph type="dt" sz="half" idx="11"/>
          </p:nvPr>
        </p:nvSpPr>
        <p:spPr>
          <a:xfrm>
            <a:off x="5788025" y="6405563"/>
            <a:ext cx="3044825" cy="365125"/>
          </a:xfrm>
        </p:spPr>
        <p:txBody>
          <a:bodyPr/>
          <a:lstStyle>
            <a:lvl1pPr>
              <a:defRPr/>
            </a:lvl1pPr>
          </a:lstStyle>
          <a:p>
            <a:pPr>
              <a:defRPr/>
            </a:pPr>
            <a:fld id="{E7D28C83-5934-4940-A870-7910452A0655}" type="datetime1">
              <a:rPr lang="tr-TR"/>
              <a:pPr>
                <a:defRPr/>
              </a:pPr>
              <a:t>13.12.2012</a:t>
            </a:fld>
            <a:endParaRPr lang="tr-TR"/>
          </a:p>
        </p:txBody>
      </p:sp>
      <p:sp>
        <p:nvSpPr>
          <p:cNvPr id="18" name="5 Altbilgi Yer Tutucusu"/>
          <p:cNvSpPr>
            <a:spLocks noGrp="1"/>
          </p:cNvSpPr>
          <p:nvPr>
            <p:ph type="ftr" sz="quarter" idx="12"/>
          </p:nvPr>
        </p:nvSpPr>
        <p:spPr>
          <a:xfrm>
            <a:off x="301625" y="6410325"/>
            <a:ext cx="3584575" cy="366713"/>
          </a:xfrm>
        </p:spPr>
        <p:txBody>
          <a:bodyPr/>
          <a:lstStyle>
            <a:lvl1pPr>
              <a:defRPr/>
            </a:lvl1pPr>
          </a:lstStyle>
          <a:p>
            <a:pPr>
              <a:defRPr/>
            </a:pPr>
            <a:r>
              <a:rPr lang="tr-TR"/>
              <a:t>değerler eğitimi</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4" name="3 Düz Bağlayıcı"/>
          <p:cNvSpPr>
            <a:spLocks noChangeShapeType="1"/>
          </p:cNvSpPr>
          <p:nvPr/>
        </p:nvSpPr>
        <p:spPr bwMode="auto">
          <a:xfrm>
            <a:off x="514349" y="5349903"/>
            <a:ext cx="8629651"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
        <p:nvSpPr>
          <p:cNvPr id="29" name="28 Başlık"/>
          <p:cNvSpPr>
            <a:spLocks noGrp="1"/>
          </p:cNvSpPr>
          <p:nvPr>
            <p:ph type="ctrTitle"/>
          </p:nvPr>
        </p:nvSpPr>
        <p:spPr>
          <a:xfrm>
            <a:off x="381000" y="4853412"/>
            <a:ext cx="8458200" cy="1222375"/>
          </a:xfrm>
        </p:spPr>
        <p:txBody>
          <a:bodyPr anchor="t"/>
          <a:lstStyle/>
          <a:p>
            <a:r>
              <a:rPr lang="tr-TR" smtClean="0"/>
              <a:t>Asıl başlık stili için tıklatın</a:t>
            </a:r>
            <a:endParaRPr lang="en-US"/>
          </a:p>
        </p:txBody>
      </p:sp>
      <p:sp>
        <p:nvSpPr>
          <p:cNvPr id="9" name="8 Alt Başlık"/>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tr-TR" smtClean="0"/>
              <a:t>Asıl alt başlık stilini düzenlemek için tıklatın</a:t>
            </a:r>
            <a:endParaRPr lang="en-US"/>
          </a:p>
        </p:txBody>
      </p:sp>
      <p:sp>
        <p:nvSpPr>
          <p:cNvPr id="5" name="15 Veri Yer Tutucusu"/>
          <p:cNvSpPr>
            <a:spLocks noGrp="1"/>
          </p:cNvSpPr>
          <p:nvPr>
            <p:ph type="dt" sz="half" idx="10"/>
          </p:nvPr>
        </p:nvSpPr>
        <p:spPr/>
        <p:txBody>
          <a:bodyPr/>
          <a:lstStyle>
            <a:lvl1pPr>
              <a:defRPr/>
            </a:lvl1pPr>
          </a:lstStyle>
          <a:p>
            <a:pPr>
              <a:defRPr/>
            </a:pPr>
            <a:fld id="{BDA383CC-92DB-4D37-BD8F-CA999651565E}" type="datetime1">
              <a:rPr lang="tr-TR"/>
              <a:pPr>
                <a:defRPr/>
              </a:pPr>
              <a:t>13.12.2012</a:t>
            </a:fld>
            <a:endParaRPr lang="tr-TR"/>
          </a:p>
        </p:txBody>
      </p:sp>
      <p:sp>
        <p:nvSpPr>
          <p:cNvPr id="6" name="1 Altbilgi Yer Tutucusu"/>
          <p:cNvSpPr>
            <a:spLocks noGrp="1"/>
          </p:cNvSpPr>
          <p:nvPr>
            <p:ph type="ftr" sz="quarter" idx="11"/>
          </p:nvPr>
        </p:nvSpPr>
        <p:spPr/>
        <p:txBody>
          <a:bodyPr/>
          <a:lstStyle>
            <a:lvl1pPr>
              <a:defRPr/>
            </a:lvl1pPr>
          </a:lstStyle>
          <a:p>
            <a:pPr>
              <a:defRPr/>
            </a:pPr>
            <a:r>
              <a:rPr lang="tr-TR"/>
              <a:t>değerler eğitimi</a:t>
            </a:r>
          </a:p>
        </p:txBody>
      </p:sp>
      <p:sp>
        <p:nvSpPr>
          <p:cNvPr id="7" name="14 Slayt Numarası Yer Tutucusu"/>
          <p:cNvSpPr>
            <a:spLocks noGrp="1"/>
          </p:cNvSpPr>
          <p:nvPr>
            <p:ph type="sldNum" sz="quarter" idx="12"/>
          </p:nvPr>
        </p:nvSpPr>
        <p:spPr>
          <a:xfrm>
            <a:off x="8229600" y="6473825"/>
            <a:ext cx="758825" cy="247650"/>
          </a:xfrm>
        </p:spPr>
        <p:txBody>
          <a:bodyPr/>
          <a:lstStyle>
            <a:lvl1pPr>
              <a:defRPr/>
            </a:lvl1pPr>
          </a:lstStyle>
          <a:p>
            <a:pPr>
              <a:defRPr/>
            </a:pPr>
            <a:fld id="{287B0ED1-F6F6-4592-8234-CD131962189D}" type="slidenum">
              <a:rPr lang="tr-TR"/>
              <a:pPr>
                <a:defRPr/>
              </a:pPr>
              <a:t>‹#›</a:t>
            </a:fld>
            <a:endParaRPr lang="tr-T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Başlık, Dikey Metin">
    <p:bg>
      <p:bgRef idx="1001">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en-US"/>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3 Veri Yer Tutucusu"/>
          <p:cNvSpPr>
            <a:spLocks noGrp="1"/>
          </p:cNvSpPr>
          <p:nvPr>
            <p:ph type="dt" sz="half" idx="10"/>
          </p:nvPr>
        </p:nvSpPr>
        <p:spPr/>
        <p:txBody>
          <a:bodyPr/>
          <a:lstStyle>
            <a:lvl1pPr>
              <a:defRPr/>
            </a:lvl1pPr>
          </a:lstStyle>
          <a:p>
            <a:pPr>
              <a:defRPr/>
            </a:pPr>
            <a:fld id="{EDC30070-BF9B-4AC1-A274-ADE942EB9F66}" type="datetime1">
              <a:rPr lang="tr-TR"/>
              <a:pPr>
                <a:defRPr/>
              </a:pPr>
              <a:t>13.12.2012</a:t>
            </a:fld>
            <a:endParaRPr lang="tr-TR"/>
          </a:p>
        </p:txBody>
      </p:sp>
      <p:sp>
        <p:nvSpPr>
          <p:cNvPr id="5" name="4 Altbilgi Yer Tutucusu"/>
          <p:cNvSpPr>
            <a:spLocks noGrp="1"/>
          </p:cNvSpPr>
          <p:nvPr>
            <p:ph type="ftr" sz="quarter" idx="11"/>
          </p:nvPr>
        </p:nvSpPr>
        <p:spPr/>
        <p:txBody>
          <a:bodyPr/>
          <a:lstStyle>
            <a:lvl1pPr>
              <a:defRPr/>
            </a:lvl1pPr>
          </a:lstStyle>
          <a:p>
            <a:pPr>
              <a:defRPr/>
            </a:pPr>
            <a:r>
              <a:rPr lang="tr-TR"/>
              <a:t>değerler eğitimi</a:t>
            </a:r>
          </a:p>
        </p:txBody>
      </p:sp>
      <p:sp>
        <p:nvSpPr>
          <p:cNvPr id="6" name="5 Slayt Numarası Yer Tutucusu"/>
          <p:cNvSpPr>
            <a:spLocks noGrp="1"/>
          </p:cNvSpPr>
          <p:nvPr>
            <p:ph type="sldNum" sz="quarter" idx="12"/>
          </p:nvPr>
        </p:nvSpPr>
        <p:spPr/>
        <p:txBody>
          <a:bodyPr/>
          <a:lstStyle>
            <a:lvl1pPr>
              <a:defRPr/>
            </a:lvl1pPr>
          </a:lstStyle>
          <a:p>
            <a:pPr>
              <a:defRPr/>
            </a:pPr>
            <a:fld id="{A645BF1F-84FA-4E7C-BBC7-6D52C1609083}" type="slidenum">
              <a:rPr lang="tr-TR"/>
              <a:pPr>
                <a:defRPr/>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bg>
      <p:bgRef idx="1001">
        <a:schemeClr val="bg2"/>
      </p:bgRef>
    </p:bg>
    <p:spTree>
      <p:nvGrpSpPr>
        <p:cNvPr id="1" name=""/>
        <p:cNvGrpSpPr/>
        <p:nvPr/>
      </p:nvGrpSpPr>
      <p:grpSpPr>
        <a:xfrm>
          <a:off x="0" y="0"/>
          <a:ext cx="0" cy="0"/>
          <a:chOff x="0" y="0"/>
          <a:chExt cx="0" cy="0"/>
        </a:xfrm>
      </p:grpSpPr>
      <p:sp>
        <p:nvSpPr>
          <p:cNvPr id="4" name="3 Dikdörtgen"/>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5" name="4 Dikdörtgen"/>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6" name="5 Dikdörtgen"/>
          <p:cNvSpPr>
            <a:spLocks noChangeArrowheads="1"/>
          </p:cNvSpPr>
          <p:nvPr/>
        </p:nvSpPr>
        <p:spPr bwMode="white">
          <a:xfrm>
            <a:off x="0" y="0"/>
            <a:ext cx="9144000" cy="155575"/>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7" name="6 Dikdörtgen"/>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8" name="7 Dikdörtgen"/>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9" name="8 Dikdörtgen"/>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0" name="9 Düz Bağlayıcı"/>
          <p:cNvSpPr>
            <a:spLocks noChangeShapeType="1"/>
          </p:cNvSpPr>
          <p:nvPr/>
        </p:nvSpPr>
        <p:spPr bwMode="auto">
          <a:xfrm rot="5400000">
            <a:off x="4021137" y="3278188"/>
            <a:ext cx="6245225"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1" name="10 Oval"/>
          <p:cNvSpPr/>
          <p:nvPr/>
        </p:nvSpPr>
        <p:spPr>
          <a:xfrm>
            <a:off x="6838950"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2" name="11 Oval"/>
          <p:cNvSpPr/>
          <p:nvPr/>
        </p:nvSpPr>
        <p:spPr>
          <a:xfrm>
            <a:off x="6934200" y="3021013"/>
            <a:ext cx="420688"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 name="2 Dikey Metin Yer Tutucusu"/>
          <p:cNvSpPr>
            <a:spLocks noGrp="1"/>
          </p:cNvSpPr>
          <p:nvPr>
            <p:ph type="body" orient="vert" idx="1"/>
          </p:nvPr>
        </p:nvSpPr>
        <p:spPr>
          <a:xfrm>
            <a:off x="304800" y="304800"/>
            <a:ext cx="6553200" cy="5821366"/>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2" name="1 Dikey Başlık"/>
          <p:cNvSpPr>
            <a:spLocks noGrp="1"/>
          </p:cNvSpPr>
          <p:nvPr>
            <p:ph type="title" orient="vert"/>
          </p:nvPr>
        </p:nvSpPr>
        <p:spPr>
          <a:xfrm>
            <a:off x="7391400" y="304801"/>
            <a:ext cx="1447800" cy="5851525"/>
          </a:xfrm>
        </p:spPr>
        <p:txBody>
          <a:bodyPr vert="eaVert"/>
          <a:lstStyle/>
          <a:p>
            <a:r>
              <a:rPr lang="tr-TR" smtClean="0"/>
              <a:t>Asıl başlık stili için tıklatın</a:t>
            </a:r>
            <a:endParaRPr lang="en-US"/>
          </a:p>
        </p:txBody>
      </p:sp>
      <p:sp>
        <p:nvSpPr>
          <p:cNvPr id="13" name="5 Slayt Numarası Yer Tutucusu"/>
          <p:cNvSpPr>
            <a:spLocks noGrp="1"/>
          </p:cNvSpPr>
          <p:nvPr>
            <p:ph type="sldNum" sz="quarter" idx="10"/>
          </p:nvPr>
        </p:nvSpPr>
        <p:spPr>
          <a:xfrm>
            <a:off x="6915150" y="3009900"/>
            <a:ext cx="457200" cy="441325"/>
          </a:xfrm>
        </p:spPr>
        <p:txBody>
          <a:bodyPr/>
          <a:lstStyle>
            <a:lvl1pPr>
              <a:defRPr/>
            </a:lvl1pPr>
          </a:lstStyle>
          <a:p>
            <a:pPr>
              <a:defRPr/>
            </a:pPr>
            <a:fld id="{CA8D9BF8-85A6-448A-9654-2ADEA309923E}" type="slidenum">
              <a:rPr lang="tr-TR"/>
              <a:pPr>
                <a:defRPr/>
              </a:pPr>
              <a:t>‹#›</a:t>
            </a:fld>
            <a:endParaRPr lang="tr-TR"/>
          </a:p>
        </p:txBody>
      </p:sp>
      <p:sp>
        <p:nvSpPr>
          <p:cNvPr id="14" name="3 Veri Yer Tutucusu"/>
          <p:cNvSpPr>
            <a:spLocks noGrp="1"/>
          </p:cNvSpPr>
          <p:nvPr>
            <p:ph type="dt" sz="half" idx="11"/>
          </p:nvPr>
        </p:nvSpPr>
        <p:spPr/>
        <p:txBody>
          <a:bodyPr/>
          <a:lstStyle>
            <a:lvl1pPr>
              <a:defRPr/>
            </a:lvl1pPr>
          </a:lstStyle>
          <a:p>
            <a:pPr>
              <a:defRPr/>
            </a:pPr>
            <a:fld id="{CC0848F5-DCD5-4875-9066-D12F71DBDB23}" type="datetime1">
              <a:rPr lang="tr-TR"/>
              <a:pPr>
                <a:defRPr/>
              </a:pPr>
              <a:t>13.12.2012</a:t>
            </a:fld>
            <a:endParaRPr lang="tr-TR"/>
          </a:p>
        </p:txBody>
      </p:sp>
      <p:sp>
        <p:nvSpPr>
          <p:cNvPr id="15" name="4 Altbilgi Yer Tutucusu"/>
          <p:cNvSpPr>
            <a:spLocks noGrp="1"/>
          </p:cNvSpPr>
          <p:nvPr>
            <p:ph type="ftr" sz="quarter" idx="12"/>
          </p:nvPr>
        </p:nvSpPr>
        <p:spPr/>
        <p:txBody>
          <a:bodyPr/>
          <a:lstStyle>
            <a:lvl1pPr>
              <a:defRPr/>
            </a:lvl1pPr>
          </a:lstStyle>
          <a:p>
            <a:pPr>
              <a:defRPr/>
            </a:pPr>
            <a:r>
              <a:rPr lang="tr-TR"/>
              <a:t>değerler eğitimi</a:t>
            </a:r>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2" name="21 Başlık"/>
          <p:cNvSpPr>
            <a:spLocks noGrp="1"/>
          </p:cNvSpPr>
          <p:nvPr>
            <p:ph type="title"/>
          </p:nvPr>
        </p:nvSpPr>
        <p:spPr/>
        <p:txBody>
          <a:bodyPr/>
          <a:lstStyle/>
          <a:p>
            <a:r>
              <a:rPr lang="tr-TR" smtClean="0"/>
              <a:t>Asıl başlık stili için tıklatın</a:t>
            </a:r>
            <a:endParaRPr lang="en-US"/>
          </a:p>
        </p:txBody>
      </p:sp>
      <p:sp>
        <p:nvSpPr>
          <p:cNvPr id="27" name="26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24 Veri Yer Tutucusu"/>
          <p:cNvSpPr>
            <a:spLocks noGrp="1"/>
          </p:cNvSpPr>
          <p:nvPr>
            <p:ph type="dt" sz="half" idx="10"/>
          </p:nvPr>
        </p:nvSpPr>
        <p:spPr/>
        <p:txBody>
          <a:bodyPr/>
          <a:lstStyle>
            <a:lvl1pPr>
              <a:defRPr/>
            </a:lvl1pPr>
          </a:lstStyle>
          <a:p>
            <a:pPr>
              <a:defRPr/>
            </a:pPr>
            <a:fld id="{196EB7FA-19BB-452C-8714-D4293FBD67D0}" type="datetime1">
              <a:rPr lang="tr-TR"/>
              <a:pPr>
                <a:defRPr/>
              </a:pPr>
              <a:t>13.12.2012</a:t>
            </a:fld>
            <a:endParaRPr lang="tr-TR"/>
          </a:p>
        </p:txBody>
      </p:sp>
      <p:sp>
        <p:nvSpPr>
          <p:cNvPr id="5" name="18 Altbilgi Yer Tutucusu"/>
          <p:cNvSpPr>
            <a:spLocks noGrp="1"/>
          </p:cNvSpPr>
          <p:nvPr>
            <p:ph type="ftr" sz="quarter" idx="11"/>
          </p:nvPr>
        </p:nvSpPr>
        <p:spPr>
          <a:xfrm>
            <a:off x="3581400" y="76200"/>
            <a:ext cx="2895600" cy="288925"/>
          </a:xfrm>
        </p:spPr>
        <p:txBody>
          <a:bodyPr/>
          <a:lstStyle>
            <a:lvl1pPr>
              <a:defRPr/>
            </a:lvl1pPr>
          </a:lstStyle>
          <a:p>
            <a:pPr>
              <a:defRPr/>
            </a:pPr>
            <a:r>
              <a:rPr lang="tr-TR"/>
              <a:t>değerler eğitimi</a:t>
            </a:r>
          </a:p>
        </p:txBody>
      </p:sp>
      <p:sp>
        <p:nvSpPr>
          <p:cNvPr id="6" name="15 Slayt Numarası Yer Tutucusu"/>
          <p:cNvSpPr>
            <a:spLocks noGrp="1"/>
          </p:cNvSpPr>
          <p:nvPr>
            <p:ph type="sldNum" sz="quarter" idx="12"/>
          </p:nvPr>
        </p:nvSpPr>
        <p:spPr>
          <a:xfrm>
            <a:off x="8229600" y="6473825"/>
            <a:ext cx="758825" cy="247650"/>
          </a:xfrm>
        </p:spPr>
        <p:txBody>
          <a:bodyPr/>
          <a:lstStyle>
            <a:lvl1pPr>
              <a:defRPr/>
            </a:lvl1pPr>
          </a:lstStyle>
          <a:p>
            <a:pPr>
              <a:defRPr/>
            </a:pPr>
            <a:fld id="{291866B4-AF7F-4D8A-A5DC-B4D8D06739F8}" type="slidenum">
              <a:rPr lang="tr-TR"/>
              <a:pPr>
                <a:defRPr/>
              </a:pPr>
              <a:t>‹#›</a:t>
            </a:fld>
            <a:endParaRPr lang="tr-T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4" name="3 Düz Bağlayıcı"/>
          <p:cNvSpPr>
            <a:spLocks noChangeShapeType="1"/>
          </p:cNvSpPr>
          <p:nvPr/>
        </p:nvSpPr>
        <p:spPr bwMode="auto">
          <a:xfrm>
            <a:off x="514349" y="3444903"/>
            <a:ext cx="8629651"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
        <p:nvSpPr>
          <p:cNvPr id="6" name="5 Metin Yer Tutucusu"/>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tr-TR" smtClean="0"/>
              <a:t>Asıl metin stillerini düzenlemek için tıklatın</a:t>
            </a:r>
          </a:p>
        </p:txBody>
      </p:sp>
      <p:sp>
        <p:nvSpPr>
          <p:cNvPr id="8" name="7 Başlık"/>
          <p:cNvSpPr>
            <a:spLocks noGrp="1"/>
          </p:cNvSpPr>
          <p:nvPr>
            <p:ph type="title"/>
          </p:nvPr>
        </p:nvSpPr>
        <p:spPr>
          <a:xfrm>
            <a:off x="180475" y="2947086"/>
            <a:ext cx="8686800" cy="1184825"/>
          </a:xfrm>
        </p:spPr>
        <p:txBody>
          <a:bodyPr rtlCol="0" anchor="t"/>
          <a:lstStyle>
            <a:lvl1pPr algn="r">
              <a:defRPr/>
            </a:lvl1pPr>
          </a:lstStyle>
          <a:p>
            <a:r>
              <a:rPr lang="tr-TR" smtClean="0"/>
              <a:t>Asıl başlık stili için tıklatın</a:t>
            </a:r>
            <a:endParaRPr lang="en-US"/>
          </a:p>
        </p:txBody>
      </p:sp>
      <p:sp>
        <p:nvSpPr>
          <p:cNvPr id="5" name="18 Veri Yer Tutucusu"/>
          <p:cNvSpPr>
            <a:spLocks noGrp="1"/>
          </p:cNvSpPr>
          <p:nvPr>
            <p:ph type="dt" sz="half" idx="10"/>
          </p:nvPr>
        </p:nvSpPr>
        <p:spPr/>
        <p:txBody>
          <a:bodyPr/>
          <a:lstStyle>
            <a:lvl1pPr>
              <a:defRPr/>
            </a:lvl1pPr>
          </a:lstStyle>
          <a:p>
            <a:pPr>
              <a:defRPr/>
            </a:pPr>
            <a:fld id="{21525A54-BC6A-48D2-A161-CBB71A755770}" type="datetime1">
              <a:rPr lang="tr-TR"/>
              <a:pPr>
                <a:defRPr/>
              </a:pPr>
              <a:t>13.12.2012</a:t>
            </a:fld>
            <a:endParaRPr lang="tr-TR"/>
          </a:p>
        </p:txBody>
      </p:sp>
      <p:sp>
        <p:nvSpPr>
          <p:cNvPr id="7" name="10 Altbilgi Yer Tutucusu"/>
          <p:cNvSpPr>
            <a:spLocks noGrp="1"/>
          </p:cNvSpPr>
          <p:nvPr>
            <p:ph type="ftr" sz="quarter" idx="11"/>
          </p:nvPr>
        </p:nvSpPr>
        <p:spPr/>
        <p:txBody>
          <a:bodyPr/>
          <a:lstStyle>
            <a:lvl1pPr>
              <a:defRPr/>
            </a:lvl1pPr>
          </a:lstStyle>
          <a:p>
            <a:pPr>
              <a:defRPr/>
            </a:pPr>
            <a:r>
              <a:rPr lang="tr-TR"/>
              <a:t>değerler eğitimi</a:t>
            </a:r>
          </a:p>
        </p:txBody>
      </p:sp>
      <p:sp>
        <p:nvSpPr>
          <p:cNvPr id="9" name="15 Slayt Numarası Yer Tutucusu"/>
          <p:cNvSpPr>
            <a:spLocks noGrp="1"/>
          </p:cNvSpPr>
          <p:nvPr>
            <p:ph type="sldNum" sz="quarter" idx="12"/>
          </p:nvPr>
        </p:nvSpPr>
        <p:spPr/>
        <p:txBody>
          <a:bodyPr/>
          <a:lstStyle>
            <a:lvl1pPr>
              <a:defRPr/>
            </a:lvl1pPr>
          </a:lstStyle>
          <a:p>
            <a:pPr>
              <a:defRPr/>
            </a:pPr>
            <a:fld id="{358BD673-754A-4C72-BF7F-D4AD279E9B31}" type="slidenum">
              <a:rPr lang="tr-TR"/>
              <a:pPr>
                <a:defRPr/>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0" name="19 Başlık"/>
          <p:cNvSpPr>
            <a:spLocks noGrp="1"/>
          </p:cNvSpPr>
          <p:nvPr>
            <p:ph type="title"/>
          </p:nvPr>
        </p:nvSpPr>
        <p:spPr>
          <a:xfrm>
            <a:off x="301752" y="457200"/>
            <a:ext cx="8686800" cy="841248"/>
          </a:xfrm>
        </p:spPr>
        <p:txBody>
          <a:bodyPr/>
          <a:lstStyle/>
          <a:p>
            <a:r>
              <a:rPr lang="tr-TR" smtClean="0"/>
              <a:t>Asıl başlık stili için tıklatın</a:t>
            </a:r>
            <a:endParaRPr lang="en-US"/>
          </a:p>
        </p:txBody>
      </p:sp>
      <p:sp>
        <p:nvSpPr>
          <p:cNvPr id="14" name="13 İçerik Yer Tutucusu"/>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3" name="12 İçerik Yer Tutucusu"/>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10 Veri Yer Tutucusu"/>
          <p:cNvSpPr>
            <a:spLocks noGrp="1"/>
          </p:cNvSpPr>
          <p:nvPr>
            <p:ph type="dt" sz="half" idx="10"/>
          </p:nvPr>
        </p:nvSpPr>
        <p:spPr/>
        <p:txBody>
          <a:bodyPr/>
          <a:lstStyle>
            <a:lvl1pPr>
              <a:defRPr/>
            </a:lvl1pPr>
          </a:lstStyle>
          <a:p>
            <a:pPr>
              <a:defRPr/>
            </a:pPr>
            <a:fld id="{E08AD353-4977-4708-A77C-4147ABC2BF44}" type="datetime1">
              <a:rPr lang="tr-TR"/>
              <a:pPr>
                <a:defRPr/>
              </a:pPr>
              <a:t>13.12.2012</a:t>
            </a:fld>
            <a:endParaRPr lang="tr-TR"/>
          </a:p>
        </p:txBody>
      </p:sp>
      <p:sp>
        <p:nvSpPr>
          <p:cNvPr id="6" name="27 Altbilgi Yer Tutucusu"/>
          <p:cNvSpPr>
            <a:spLocks noGrp="1"/>
          </p:cNvSpPr>
          <p:nvPr>
            <p:ph type="ftr" sz="quarter" idx="11"/>
          </p:nvPr>
        </p:nvSpPr>
        <p:spPr/>
        <p:txBody>
          <a:bodyPr/>
          <a:lstStyle>
            <a:lvl1pPr>
              <a:defRPr/>
            </a:lvl1pPr>
          </a:lstStyle>
          <a:p>
            <a:pPr>
              <a:defRPr/>
            </a:pPr>
            <a:r>
              <a:rPr lang="tr-TR"/>
              <a:t>değerler eğitimi</a:t>
            </a:r>
          </a:p>
        </p:txBody>
      </p:sp>
      <p:sp>
        <p:nvSpPr>
          <p:cNvPr id="7" name="4 Slayt Numarası Yer Tutucusu"/>
          <p:cNvSpPr>
            <a:spLocks noGrp="1"/>
          </p:cNvSpPr>
          <p:nvPr>
            <p:ph type="sldNum" sz="quarter" idx="12"/>
          </p:nvPr>
        </p:nvSpPr>
        <p:spPr/>
        <p:txBody>
          <a:bodyPr/>
          <a:lstStyle>
            <a:lvl1pPr>
              <a:defRPr/>
            </a:lvl1pPr>
          </a:lstStyle>
          <a:p>
            <a:pPr>
              <a:defRPr/>
            </a:pPr>
            <a:fld id="{79D31F1F-A0C2-4A02-8874-E74EEF228D88}" type="slidenum">
              <a:rPr lang="tr-TR"/>
              <a:pPr>
                <a:defRPr/>
              </a:pPr>
              <a:t>‹#›</a:t>
            </a:fld>
            <a:endParaRPr lang="tr-T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49" y="6019801"/>
            <a:ext cx="8629651"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
        <p:nvSpPr>
          <p:cNvPr id="29" name="28 Başlık"/>
          <p:cNvSpPr>
            <a:spLocks noGrp="1"/>
          </p:cNvSpPr>
          <p:nvPr>
            <p:ph type="title"/>
          </p:nvPr>
        </p:nvSpPr>
        <p:spPr>
          <a:xfrm>
            <a:off x="304800" y="5410201"/>
            <a:ext cx="8610600" cy="882650"/>
          </a:xfrm>
        </p:spPr>
        <p:txBody>
          <a:bodyPr/>
          <a:lstStyle>
            <a:lvl1pPr>
              <a:defRPr/>
            </a:lvl1pPr>
          </a:lstStyle>
          <a:p>
            <a:r>
              <a:rPr lang="tr-TR" smtClean="0"/>
              <a:t>Asıl başlık stili için tıklatın</a:t>
            </a:r>
            <a:endParaRPr lang="en-US"/>
          </a:p>
        </p:txBody>
      </p:sp>
      <p:sp>
        <p:nvSpPr>
          <p:cNvPr id="13" name="12 Metin Yer Tutucusu"/>
          <p:cNvSpPr>
            <a:spLocks noGrp="1"/>
          </p:cNvSpPr>
          <p:nvPr>
            <p:ph type="body" idx="1"/>
          </p:nvPr>
        </p:nvSpPr>
        <p:spPr>
          <a:xfrm>
            <a:off x="281445"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tr-TR" smtClean="0"/>
              <a:t>Asıl metin stillerini düzenlemek için tıklatın</a:t>
            </a:r>
          </a:p>
        </p:txBody>
      </p:sp>
      <p:sp>
        <p:nvSpPr>
          <p:cNvPr id="25" name="24 Metin Yer Tutucusu"/>
          <p:cNvSpPr>
            <a:spLocks noGrp="1"/>
          </p:cNvSpPr>
          <p:nvPr>
            <p:ph type="body" sz="half" idx="3"/>
          </p:nvPr>
        </p:nvSpPr>
        <p:spPr>
          <a:xfrm>
            <a:off x="4645026"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tr-TR" smtClean="0"/>
              <a:t>Asıl metin stillerini düzenlemek için tıklatın</a:t>
            </a:r>
          </a:p>
        </p:txBody>
      </p:sp>
      <p:sp>
        <p:nvSpPr>
          <p:cNvPr id="4" name="3 İçerik Yer Tutucusu"/>
          <p:cNvSpPr>
            <a:spLocks noGrp="1"/>
          </p:cNvSpPr>
          <p:nvPr>
            <p:ph sz="quarter" idx="2"/>
          </p:nvPr>
        </p:nvSpPr>
        <p:spPr>
          <a:xfrm>
            <a:off x="281445" y="1316038"/>
            <a:ext cx="4290556" cy="3941763"/>
          </a:xfrm>
        </p:spPr>
        <p:txBody>
          <a:bodyPr/>
          <a:lstStyle>
            <a:lvl1pPr>
              <a:defRPr sz="2400"/>
            </a:lvl1pPr>
            <a:lvl2pPr>
              <a:defRPr sz="2000"/>
            </a:lvl2pPr>
            <a:lvl3pPr>
              <a:defRPr sz="1800"/>
            </a:lvl3pPr>
            <a:lvl4pPr>
              <a:defRPr sz="1600"/>
            </a:lvl4pPr>
            <a:lvl5pPr>
              <a:defRPr sz="16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28" name="27 İçerik Yer Tutucusu"/>
          <p:cNvSpPr>
            <a:spLocks noGrp="1"/>
          </p:cNvSpPr>
          <p:nvPr>
            <p:ph sz="quarter" idx="4"/>
          </p:nvPr>
        </p:nvSpPr>
        <p:spPr>
          <a:xfrm>
            <a:off x="4648731" y="1316038"/>
            <a:ext cx="4288536" cy="3941763"/>
          </a:xfrm>
        </p:spPr>
        <p:txBody>
          <a:bodyPr/>
          <a:lstStyle>
            <a:lvl1pPr>
              <a:defRPr sz="2400"/>
            </a:lvl1pPr>
            <a:lvl2pPr>
              <a:defRPr sz="2000"/>
            </a:lvl2pPr>
            <a:lvl3pPr>
              <a:defRPr sz="1800"/>
            </a:lvl3pPr>
            <a:lvl4pPr>
              <a:defRPr sz="1600"/>
            </a:lvl4pPr>
            <a:lvl5pPr>
              <a:defRPr sz="16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8" name="9 Veri Yer Tutucusu"/>
          <p:cNvSpPr>
            <a:spLocks noGrp="1"/>
          </p:cNvSpPr>
          <p:nvPr>
            <p:ph type="dt" sz="half" idx="10"/>
          </p:nvPr>
        </p:nvSpPr>
        <p:spPr/>
        <p:txBody>
          <a:bodyPr/>
          <a:lstStyle>
            <a:lvl1pPr>
              <a:defRPr/>
            </a:lvl1pPr>
          </a:lstStyle>
          <a:p>
            <a:pPr>
              <a:defRPr/>
            </a:pPr>
            <a:fld id="{DE4AF006-E4E4-4942-A29E-B26724E163FB}" type="datetime1">
              <a:rPr lang="tr-TR"/>
              <a:pPr>
                <a:defRPr/>
              </a:pPr>
              <a:t>13.12.2012</a:t>
            </a:fld>
            <a:endParaRPr lang="tr-TR"/>
          </a:p>
        </p:txBody>
      </p:sp>
      <p:sp>
        <p:nvSpPr>
          <p:cNvPr id="9" name="5 Altbilgi Yer Tutucusu"/>
          <p:cNvSpPr>
            <a:spLocks noGrp="1"/>
          </p:cNvSpPr>
          <p:nvPr>
            <p:ph type="ftr" sz="quarter" idx="11"/>
          </p:nvPr>
        </p:nvSpPr>
        <p:spPr/>
        <p:txBody>
          <a:bodyPr/>
          <a:lstStyle>
            <a:lvl1pPr>
              <a:defRPr/>
            </a:lvl1pPr>
          </a:lstStyle>
          <a:p>
            <a:pPr>
              <a:defRPr/>
            </a:pPr>
            <a:r>
              <a:rPr lang="tr-TR"/>
              <a:t>değerler eğitimi</a:t>
            </a:r>
          </a:p>
        </p:txBody>
      </p:sp>
      <p:sp>
        <p:nvSpPr>
          <p:cNvPr id="10" name="6 Slayt Numarası Yer Tutucusu"/>
          <p:cNvSpPr>
            <a:spLocks noGrp="1"/>
          </p:cNvSpPr>
          <p:nvPr>
            <p:ph type="sldNum" sz="quarter" idx="12"/>
          </p:nvPr>
        </p:nvSpPr>
        <p:spPr>
          <a:xfrm>
            <a:off x="8229600" y="6477000"/>
            <a:ext cx="762000" cy="247650"/>
          </a:xfrm>
        </p:spPr>
        <p:txBody>
          <a:bodyPr/>
          <a:lstStyle>
            <a:lvl1pPr>
              <a:defRPr/>
            </a:lvl1pPr>
          </a:lstStyle>
          <a:p>
            <a:pPr>
              <a:defRPr/>
            </a:pPr>
            <a:fld id="{8B1AA8C0-82DC-47BC-8D40-25232C63D051}" type="slidenum">
              <a:rPr lang="tr-TR"/>
              <a:pPr>
                <a:defRPr/>
              </a:pPr>
              <a:t>‹#›</a:t>
            </a:fld>
            <a:endParaRPr lang="tr-T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0" name="29 Başlık"/>
          <p:cNvSpPr>
            <a:spLocks noGrp="1"/>
          </p:cNvSpPr>
          <p:nvPr>
            <p:ph type="title"/>
          </p:nvPr>
        </p:nvSpPr>
        <p:spPr>
          <a:xfrm>
            <a:off x="301752" y="457200"/>
            <a:ext cx="8686800" cy="841248"/>
          </a:xfrm>
        </p:spPr>
        <p:txBody>
          <a:bodyPr/>
          <a:lstStyle/>
          <a:p>
            <a:r>
              <a:rPr lang="tr-TR" smtClean="0"/>
              <a:t>Asıl başlık stili için tıklatın</a:t>
            </a:r>
            <a:endParaRPr lang="en-US"/>
          </a:p>
        </p:txBody>
      </p:sp>
      <p:sp>
        <p:nvSpPr>
          <p:cNvPr id="3" name="10 Veri Yer Tutucusu"/>
          <p:cNvSpPr>
            <a:spLocks noGrp="1"/>
          </p:cNvSpPr>
          <p:nvPr>
            <p:ph type="dt" sz="half" idx="10"/>
          </p:nvPr>
        </p:nvSpPr>
        <p:spPr/>
        <p:txBody>
          <a:bodyPr/>
          <a:lstStyle>
            <a:lvl1pPr>
              <a:defRPr/>
            </a:lvl1pPr>
          </a:lstStyle>
          <a:p>
            <a:pPr>
              <a:defRPr/>
            </a:pPr>
            <a:fld id="{719FCB0F-B9BD-461D-8808-C8F9D098761D}" type="datetime1">
              <a:rPr lang="tr-TR"/>
              <a:pPr>
                <a:defRPr/>
              </a:pPr>
              <a:t>13.12.2012</a:t>
            </a:fld>
            <a:endParaRPr lang="tr-TR"/>
          </a:p>
        </p:txBody>
      </p:sp>
      <p:sp>
        <p:nvSpPr>
          <p:cNvPr id="4" name="27 Altbilgi Yer Tutucusu"/>
          <p:cNvSpPr>
            <a:spLocks noGrp="1"/>
          </p:cNvSpPr>
          <p:nvPr>
            <p:ph type="ftr" sz="quarter" idx="11"/>
          </p:nvPr>
        </p:nvSpPr>
        <p:spPr/>
        <p:txBody>
          <a:bodyPr/>
          <a:lstStyle>
            <a:lvl1pPr>
              <a:defRPr/>
            </a:lvl1pPr>
          </a:lstStyle>
          <a:p>
            <a:pPr>
              <a:defRPr/>
            </a:pPr>
            <a:r>
              <a:rPr lang="tr-TR"/>
              <a:t>değerler eğitimi</a:t>
            </a:r>
          </a:p>
        </p:txBody>
      </p:sp>
      <p:sp>
        <p:nvSpPr>
          <p:cNvPr id="5" name="4 Slayt Numarası Yer Tutucusu"/>
          <p:cNvSpPr>
            <a:spLocks noGrp="1"/>
          </p:cNvSpPr>
          <p:nvPr>
            <p:ph type="sldNum" sz="quarter" idx="12"/>
          </p:nvPr>
        </p:nvSpPr>
        <p:spPr/>
        <p:txBody>
          <a:bodyPr/>
          <a:lstStyle>
            <a:lvl1pPr>
              <a:defRPr/>
            </a:lvl1pPr>
          </a:lstStyle>
          <a:p>
            <a:pPr>
              <a:defRPr/>
            </a:pPr>
            <a:fld id="{62C2031A-5287-4C06-89C5-B2E71C4453A7}" type="slidenum">
              <a:rPr lang="tr-TR"/>
              <a:pPr>
                <a:defRPr/>
              </a:pPr>
              <a:t>‹#›</a:t>
            </a:fld>
            <a:endParaRPr lang="tr-T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2 Veri Yer Tutucusu"/>
          <p:cNvSpPr>
            <a:spLocks noGrp="1"/>
          </p:cNvSpPr>
          <p:nvPr>
            <p:ph type="dt" sz="half" idx="10"/>
          </p:nvPr>
        </p:nvSpPr>
        <p:spPr/>
        <p:txBody>
          <a:bodyPr/>
          <a:lstStyle>
            <a:lvl1pPr>
              <a:defRPr/>
            </a:lvl1pPr>
          </a:lstStyle>
          <a:p>
            <a:pPr>
              <a:defRPr/>
            </a:pPr>
            <a:fld id="{45130A7D-8810-4D79-81A9-8F737870E283}" type="datetime1">
              <a:rPr lang="tr-TR"/>
              <a:pPr>
                <a:defRPr/>
              </a:pPr>
              <a:t>13.12.2012</a:t>
            </a:fld>
            <a:endParaRPr lang="tr-TR"/>
          </a:p>
        </p:txBody>
      </p:sp>
      <p:sp>
        <p:nvSpPr>
          <p:cNvPr id="3" name="23 Altbilgi Yer Tutucusu"/>
          <p:cNvSpPr>
            <a:spLocks noGrp="1"/>
          </p:cNvSpPr>
          <p:nvPr>
            <p:ph type="ftr" sz="quarter" idx="11"/>
          </p:nvPr>
        </p:nvSpPr>
        <p:spPr/>
        <p:txBody>
          <a:bodyPr/>
          <a:lstStyle>
            <a:lvl1pPr>
              <a:defRPr/>
            </a:lvl1pPr>
          </a:lstStyle>
          <a:p>
            <a:pPr>
              <a:defRPr/>
            </a:pPr>
            <a:r>
              <a:rPr lang="tr-TR"/>
              <a:t>değerler eğitimi</a:t>
            </a:r>
          </a:p>
        </p:txBody>
      </p:sp>
      <p:sp>
        <p:nvSpPr>
          <p:cNvPr id="4" name="6 Slayt Numarası Yer Tutucusu"/>
          <p:cNvSpPr>
            <a:spLocks noGrp="1"/>
          </p:cNvSpPr>
          <p:nvPr>
            <p:ph type="sldNum" sz="quarter" idx="12"/>
          </p:nvPr>
        </p:nvSpPr>
        <p:spPr/>
        <p:txBody>
          <a:bodyPr/>
          <a:lstStyle>
            <a:lvl1pPr>
              <a:defRPr/>
            </a:lvl1pPr>
          </a:lstStyle>
          <a:p>
            <a:pPr>
              <a:defRPr/>
            </a:pPr>
            <a:fld id="{ECB84724-00A5-4592-971B-9419EAF679D3}" type="slidenum">
              <a:rPr lang="tr-TR"/>
              <a:pPr>
                <a:defRPr/>
              </a:pPr>
              <a:t>‹#›</a:t>
            </a:fld>
            <a:endParaRPr lang="tr-T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5" name="4 Düz Bağlayıcı"/>
          <p:cNvSpPr>
            <a:spLocks noChangeShapeType="1"/>
          </p:cNvSpPr>
          <p:nvPr/>
        </p:nvSpPr>
        <p:spPr bwMode="auto">
          <a:xfrm>
            <a:off x="514349" y="5849118"/>
            <a:ext cx="8629651"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
        <p:nvSpPr>
          <p:cNvPr id="12" name="11 Başlık"/>
          <p:cNvSpPr>
            <a:spLocks noGrp="1"/>
          </p:cNvSpPr>
          <p:nvPr>
            <p:ph type="title"/>
          </p:nvPr>
        </p:nvSpPr>
        <p:spPr>
          <a:xfrm>
            <a:off x="457200" y="5486401"/>
            <a:ext cx="8458200" cy="520700"/>
          </a:xfrm>
        </p:spPr>
        <p:txBody>
          <a:bodyPr/>
          <a:lstStyle>
            <a:lvl1pPr algn="l">
              <a:buNone/>
              <a:defRPr sz="2000" b="1"/>
            </a:lvl1pPr>
          </a:lstStyle>
          <a:p>
            <a:r>
              <a:rPr lang="tr-TR" smtClean="0"/>
              <a:t>Asıl başlık stili için tıklatın</a:t>
            </a:r>
            <a:endParaRPr lang="en-US"/>
          </a:p>
        </p:txBody>
      </p:sp>
      <p:sp>
        <p:nvSpPr>
          <p:cNvPr id="26" name="25 Metin Yer Tutucusu"/>
          <p:cNvSpPr>
            <a:spLocks noGrp="1"/>
          </p:cNvSpPr>
          <p:nvPr>
            <p:ph type="body" idx="2"/>
          </p:nvPr>
        </p:nvSpPr>
        <p:spPr>
          <a:xfrm>
            <a:off x="457201"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tr-TR" smtClean="0"/>
              <a:t>Asıl metin stillerini düzenlemek için tıklatın</a:t>
            </a:r>
          </a:p>
        </p:txBody>
      </p:sp>
      <p:sp>
        <p:nvSpPr>
          <p:cNvPr id="14" name="13 İçerik Yer Tutucusu"/>
          <p:cNvSpPr>
            <a:spLocks noGrp="1"/>
          </p:cNvSpPr>
          <p:nvPr>
            <p:ph sz="half" idx="1"/>
          </p:nvPr>
        </p:nvSpPr>
        <p:spPr>
          <a:xfrm>
            <a:off x="3575050" y="609600"/>
            <a:ext cx="5340351" cy="4800600"/>
          </a:xfrm>
        </p:spPr>
        <p:txBody>
          <a:bodyPr/>
          <a:lstStyle>
            <a:lvl1pPr>
              <a:defRPr sz="3200"/>
            </a:lvl1pPr>
            <a:lvl2pPr>
              <a:defRPr sz="2800"/>
            </a:lvl2pPr>
            <a:lvl3pPr>
              <a:defRPr sz="2400"/>
            </a:lvl3pPr>
            <a:lvl4pPr>
              <a:defRPr sz="2000"/>
            </a:lvl4pPr>
            <a:lvl5pPr>
              <a:defRPr sz="20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6" name="24 Veri Yer Tutucusu"/>
          <p:cNvSpPr>
            <a:spLocks noGrp="1"/>
          </p:cNvSpPr>
          <p:nvPr>
            <p:ph type="dt" sz="half" idx="10"/>
          </p:nvPr>
        </p:nvSpPr>
        <p:spPr/>
        <p:txBody>
          <a:bodyPr/>
          <a:lstStyle>
            <a:lvl1pPr>
              <a:defRPr/>
            </a:lvl1pPr>
          </a:lstStyle>
          <a:p>
            <a:pPr>
              <a:defRPr/>
            </a:pPr>
            <a:fld id="{8833DB37-9F8C-4E00-9732-46818EC66CDE}" type="datetime1">
              <a:rPr lang="tr-TR"/>
              <a:pPr>
                <a:defRPr/>
              </a:pPr>
              <a:t>13.12.2012</a:t>
            </a:fld>
            <a:endParaRPr lang="tr-TR"/>
          </a:p>
        </p:txBody>
      </p:sp>
      <p:sp>
        <p:nvSpPr>
          <p:cNvPr id="7" name="28 Altbilgi Yer Tutucusu"/>
          <p:cNvSpPr>
            <a:spLocks noGrp="1"/>
          </p:cNvSpPr>
          <p:nvPr>
            <p:ph type="ftr" sz="quarter" idx="11"/>
          </p:nvPr>
        </p:nvSpPr>
        <p:spPr/>
        <p:txBody>
          <a:bodyPr/>
          <a:lstStyle>
            <a:lvl1pPr>
              <a:defRPr/>
            </a:lvl1pPr>
          </a:lstStyle>
          <a:p>
            <a:pPr>
              <a:defRPr/>
            </a:pPr>
            <a:r>
              <a:rPr lang="tr-TR"/>
              <a:t>değerler eğitimi</a:t>
            </a:r>
          </a:p>
        </p:txBody>
      </p:sp>
      <p:sp>
        <p:nvSpPr>
          <p:cNvPr id="8" name="6 Slayt Numarası Yer Tutucusu"/>
          <p:cNvSpPr>
            <a:spLocks noGrp="1"/>
          </p:cNvSpPr>
          <p:nvPr>
            <p:ph type="sldNum" sz="quarter" idx="12"/>
          </p:nvPr>
        </p:nvSpPr>
        <p:spPr/>
        <p:txBody>
          <a:bodyPr/>
          <a:lstStyle>
            <a:lvl1pPr>
              <a:defRPr/>
            </a:lvl1pPr>
          </a:lstStyle>
          <a:p>
            <a:pPr>
              <a:defRPr/>
            </a:pPr>
            <a:fld id="{1A50440F-E4C4-4697-904F-B0267204AAC5}" type="slidenum">
              <a:rPr lang="tr-TR"/>
              <a:pPr>
                <a:defRPr/>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67494"/>
            <a:ext cx="8229600" cy="1399032"/>
          </a:xfrm>
        </p:spPr>
        <p:txBody>
          <a:bodyPr/>
          <a:lstStyle/>
          <a:p>
            <a:r>
              <a:rPr lang="tr-TR" smtClean="0"/>
              <a:t>Asıl başlık stili için tıklatın</a:t>
            </a:r>
            <a:endParaRPr lang="en-US"/>
          </a:p>
        </p:txBody>
      </p:sp>
      <p:sp>
        <p:nvSpPr>
          <p:cNvPr id="3" name="İçerik Yer Tutucusu 2"/>
          <p:cNvSpPr>
            <a:spLocks noGrp="1"/>
          </p:cNvSpPr>
          <p:nvPr>
            <p:ph idx="1"/>
          </p:nvPr>
        </p:nvSpPr>
        <p:spPr>
          <a:xfrm>
            <a:off x="457200" y="1882808"/>
            <a:ext cx="8229600" cy="45720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Veri Yer Tutucusu 3"/>
          <p:cNvSpPr>
            <a:spLocks noGrp="1"/>
          </p:cNvSpPr>
          <p:nvPr>
            <p:ph type="dt" sz="half" idx="10"/>
          </p:nvPr>
        </p:nvSpPr>
        <p:spPr>
          <a:xfrm>
            <a:off x="4791075" y="6480175"/>
            <a:ext cx="2133600" cy="301625"/>
          </a:xfrm>
        </p:spPr>
        <p:txBody>
          <a:bodyPr/>
          <a:lstStyle>
            <a:lvl1pPr>
              <a:defRPr/>
            </a:lvl1pPr>
          </a:lstStyle>
          <a:p>
            <a:pPr>
              <a:defRPr/>
            </a:pPr>
            <a:fld id="{AA9F67D6-AA92-4220-B2D7-AAD35B97FB66}" type="datetime1">
              <a:rPr lang="tr-TR"/>
              <a:pPr>
                <a:defRPr/>
              </a:pPr>
              <a:t>13.12.2012</a:t>
            </a:fld>
            <a:endParaRPr lang="tr-TR"/>
          </a:p>
        </p:txBody>
      </p:sp>
      <p:sp>
        <p:nvSpPr>
          <p:cNvPr id="5" name="Altbilgi Yer Tutucusu 4"/>
          <p:cNvSpPr>
            <a:spLocks noGrp="1"/>
          </p:cNvSpPr>
          <p:nvPr>
            <p:ph type="ftr" sz="quarter" idx="11"/>
          </p:nvPr>
        </p:nvSpPr>
        <p:spPr>
          <a:xfrm>
            <a:off x="457200" y="6481763"/>
            <a:ext cx="4259263" cy="300037"/>
          </a:xfrm>
        </p:spPr>
        <p:txBody>
          <a:bodyPr/>
          <a:lstStyle>
            <a:lvl1pPr>
              <a:defRPr/>
            </a:lvl1pPr>
          </a:lstStyle>
          <a:p>
            <a:pPr>
              <a:defRPr/>
            </a:pPr>
            <a:r>
              <a:rPr lang="tr-TR"/>
              <a:t>değerler eğitimi</a:t>
            </a:r>
          </a:p>
        </p:txBody>
      </p:sp>
      <p:sp>
        <p:nvSpPr>
          <p:cNvPr id="6" name="Slayt Numarası Yer Tutucusu 5"/>
          <p:cNvSpPr>
            <a:spLocks noGrp="1"/>
          </p:cNvSpPr>
          <p:nvPr>
            <p:ph type="sldNum" sz="quarter" idx="12"/>
          </p:nvPr>
        </p:nvSpPr>
        <p:spPr/>
        <p:txBody>
          <a:bodyPr/>
          <a:lstStyle>
            <a:lvl1pPr>
              <a:defRPr/>
            </a:lvl1pPr>
          </a:lstStyle>
          <a:p>
            <a:pPr>
              <a:defRPr/>
            </a:pPr>
            <a:fld id="{DA761060-8ADC-4DED-9792-FD0505A1985B}" type="slidenum">
              <a:rPr lang="tr-TR"/>
              <a:pPr>
                <a:defRPr/>
              </a:pPr>
              <a:t>‹#›</a:t>
            </a:fld>
            <a:endParaRPr lang="tr-T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3" name="12 Resim Yer Tutucusu"/>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normAutofit/>
          </a:bodyPr>
          <a:lstStyle>
            <a:lvl1pPr marL="0" indent="0">
              <a:buNone/>
              <a:defRPr sz="3200"/>
            </a:lvl1pPr>
          </a:lstStyle>
          <a:p>
            <a:pPr lvl="0"/>
            <a:r>
              <a:rPr lang="tr-TR" noProof="0" smtClean="0"/>
              <a:t>Resim eklemek için simgeyi tıklatın</a:t>
            </a:r>
            <a:endParaRPr lang="en-US" noProof="0" dirty="0"/>
          </a:p>
        </p:txBody>
      </p:sp>
      <p:sp>
        <p:nvSpPr>
          <p:cNvPr id="17" name="16 Başlık"/>
          <p:cNvSpPr>
            <a:spLocks noGrp="1"/>
          </p:cNvSpPr>
          <p:nvPr>
            <p:ph type="title"/>
          </p:nvPr>
        </p:nvSpPr>
        <p:spPr>
          <a:xfrm>
            <a:off x="381000" y="4993760"/>
            <a:ext cx="5867400" cy="522288"/>
          </a:xfrm>
        </p:spPr>
        <p:txBody>
          <a:bodyPr/>
          <a:lstStyle>
            <a:lvl1pPr algn="l">
              <a:buNone/>
              <a:defRPr sz="2000" b="1"/>
            </a:lvl1pPr>
          </a:lstStyle>
          <a:p>
            <a:r>
              <a:rPr lang="tr-TR" smtClean="0"/>
              <a:t>Asıl başlık stili için tıklatın</a:t>
            </a:r>
            <a:endParaRPr lang="en-US"/>
          </a:p>
        </p:txBody>
      </p:sp>
      <p:sp>
        <p:nvSpPr>
          <p:cNvPr id="26" name="25 Metin Yer Tutucusu"/>
          <p:cNvSpPr>
            <a:spLocks noGrp="1"/>
          </p:cNvSpPr>
          <p:nvPr>
            <p:ph type="body" sz="half" idx="2"/>
          </p:nvPr>
        </p:nvSpPr>
        <p:spPr>
          <a:xfrm>
            <a:off x="381000" y="5533219"/>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a:r>
              <a:rPr lang="tr-TR" smtClean="0"/>
              <a:t>Asıl metin stillerini düzenlemek için tıklatın</a:t>
            </a:r>
          </a:p>
        </p:txBody>
      </p:sp>
      <p:sp>
        <p:nvSpPr>
          <p:cNvPr id="5" name="6 Veri Yer Tutucusu"/>
          <p:cNvSpPr>
            <a:spLocks noGrp="1"/>
          </p:cNvSpPr>
          <p:nvPr>
            <p:ph type="dt" sz="half" idx="10"/>
          </p:nvPr>
        </p:nvSpPr>
        <p:spPr/>
        <p:txBody>
          <a:bodyPr/>
          <a:lstStyle>
            <a:lvl1pPr>
              <a:defRPr/>
            </a:lvl1pPr>
          </a:lstStyle>
          <a:p>
            <a:pPr>
              <a:defRPr/>
            </a:pPr>
            <a:fld id="{E8FCCB7C-1934-4EE3-A0D9-7D046B1E31E4}" type="datetime1">
              <a:rPr lang="tr-TR"/>
              <a:pPr>
                <a:defRPr/>
              </a:pPr>
              <a:t>13.12.2012</a:t>
            </a:fld>
            <a:endParaRPr lang="tr-TR"/>
          </a:p>
        </p:txBody>
      </p:sp>
      <p:sp>
        <p:nvSpPr>
          <p:cNvPr id="6" name="4 Altbilgi Yer Tutucusu"/>
          <p:cNvSpPr>
            <a:spLocks noGrp="1"/>
          </p:cNvSpPr>
          <p:nvPr>
            <p:ph type="ftr" sz="quarter" idx="11"/>
          </p:nvPr>
        </p:nvSpPr>
        <p:spPr/>
        <p:txBody>
          <a:bodyPr/>
          <a:lstStyle>
            <a:lvl1pPr>
              <a:defRPr/>
            </a:lvl1pPr>
          </a:lstStyle>
          <a:p>
            <a:pPr>
              <a:defRPr/>
            </a:pPr>
            <a:r>
              <a:rPr lang="tr-TR"/>
              <a:t>değerler eğitimi</a:t>
            </a:r>
          </a:p>
        </p:txBody>
      </p:sp>
      <p:sp>
        <p:nvSpPr>
          <p:cNvPr id="7" name="30 Slayt Numarası Yer Tutucusu"/>
          <p:cNvSpPr>
            <a:spLocks noGrp="1"/>
          </p:cNvSpPr>
          <p:nvPr>
            <p:ph type="sldNum" sz="quarter" idx="12"/>
          </p:nvPr>
        </p:nvSpPr>
        <p:spPr/>
        <p:txBody>
          <a:bodyPr/>
          <a:lstStyle>
            <a:lvl1pPr>
              <a:defRPr/>
            </a:lvl1pPr>
          </a:lstStyle>
          <a:p>
            <a:pPr>
              <a:defRPr/>
            </a:pPr>
            <a:fld id="{2CE70ECA-5500-4C94-9CB9-6FADC7384E36}" type="slidenum">
              <a:rPr lang="tr-TR"/>
              <a:pPr>
                <a:defRPr/>
              </a:pPr>
              <a:t>‹#›</a:t>
            </a:fld>
            <a:endParaRPr lang="tr-T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en-US"/>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10 Veri Yer Tutucusu"/>
          <p:cNvSpPr>
            <a:spLocks noGrp="1"/>
          </p:cNvSpPr>
          <p:nvPr>
            <p:ph type="dt" sz="half" idx="10"/>
          </p:nvPr>
        </p:nvSpPr>
        <p:spPr/>
        <p:txBody>
          <a:bodyPr/>
          <a:lstStyle>
            <a:lvl1pPr>
              <a:defRPr/>
            </a:lvl1pPr>
          </a:lstStyle>
          <a:p>
            <a:pPr>
              <a:defRPr/>
            </a:pPr>
            <a:fld id="{21EABE35-AF0F-48B9-97A6-0684B0476C1F}" type="datetime1">
              <a:rPr lang="tr-TR"/>
              <a:pPr>
                <a:defRPr/>
              </a:pPr>
              <a:t>13.12.2012</a:t>
            </a:fld>
            <a:endParaRPr lang="tr-TR"/>
          </a:p>
        </p:txBody>
      </p:sp>
      <p:sp>
        <p:nvSpPr>
          <p:cNvPr id="5" name="27 Altbilgi Yer Tutucusu"/>
          <p:cNvSpPr>
            <a:spLocks noGrp="1"/>
          </p:cNvSpPr>
          <p:nvPr>
            <p:ph type="ftr" sz="quarter" idx="11"/>
          </p:nvPr>
        </p:nvSpPr>
        <p:spPr/>
        <p:txBody>
          <a:bodyPr/>
          <a:lstStyle>
            <a:lvl1pPr>
              <a:defRPr/>
            </a:lvl1pPr>
          </a:lstStyle>
          <a:p>
            <a:pPr>
              <a:defRPr/>
            </a:pPr>
            <a:r>
              <a:rPr lang="tr-TR"/>
              <a:t>değerler eğitimi</a:t>
            </a:r>
          </a:p>
        </p:txBody>
      </p:sp>
      <p:sp>
        <p:nvSpPr>
          <p:cNvPr id="6" name="4 Slayt Numarası Yer Tutucusu"/>
          <p:cNvSpPr>
            <a:spLocks noGrp="1"/>
          </p:cNvSpPr>
          <p:nvPr>
            <p:ph type="sldNum" sz="quarter" idx="12"/>
          </p:nvPr>
        </p:nvSpPr>
        <p:spPr/>
        <p:txBody>
          <a:bodyPr/>
          <a:lstStyle>
            <a:lvl1pPr>
              <a:defRPr/>
            </a:lvl1pPr>
          </a:lstStyle>
          <a:p>
            <a:pPr>
              <a:defRPr/>
            </a:pPr>
            <a:fld id="{5D4DAAAB-1A2F-4761-86F1-0B2032DC6CD3}" type="slidenum">
              <a:rPr lang="tr-TR"/>
              <a:pPr>
                <a:defRPr/>
              </a:pPr>
              <a:t>‹#›</a:t>
            </a:fld>
            <a:endParaRPr lang="tr-T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58000" y="549277"/>
            <a:ext cx="1828800" cy="5851525"/>
          </a:xfrm>
        </p:spPr>
        <p:txBody>
          <a:bodyPr vert="eaVert"/>
          <a:lstStyle/>
          <a:p>
            <a:r>
              <a:rPr lang="tr-TR" smtClean="0"/>
              <a:t>Asıl başlık stili için tıklatın</a:t>
            </a:r>
            <a:endParaRPr lang="en-US"/>
          </a:p>
        </p:txBody>
      </p:sp>
      <p:sp>
        <p:nvSpPr>
          <p:cNvPr id="3" name="2 Dikey Metin Yer Tutucusu"/>
          <p:cNvSpPr>
            <a:spLocks noGrp="1"/>
          </p:cNvSpPr>
          <p:nvPr>
            <p:ph type="body" orient="vert" idx="1"/>
          </p:nvPr>
        </p:nvSpPr>
        <p:spPr>
          <a:xfrm>
            <a:off x="457200" y="549277"/>
            <a:ext cx="62484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3 Veri Yer Tutucusu"/>
          <p:cNvSpPr>
            <a:spLocks noGrp="1"/>
          </p:cNvSpPr>
          <p:nvPr>
            <p:ph type="dt" sz="half" idx="10"/>
          </p:nvPr>
        </p:nvSpPr>
        <p:spPr/>
        <p:txBody>
          <a:bodyPr/>
          <a:lstStyle>
            <a:lvl1pPr>
              <a:defRPr/>
            </a:lvl1pPr>
          </a:lstStyle>
          <a:p>
            <a:pPr>
              <a:defRPr/>
            </a:pPr>
            <a:fld id="{D2BD2E08-C980-40BB-B701-B651754AC6A2}" type="datetime1">
              <a:rPr lang="tr-TR"/>
              <a:pPr>
                <a:defRPr/>
              </a:pPr>
              <a:t>13.12.2012</a:t>
            </a:fld>
            <a:endParaRPr lang="tr-TR"/>
          </a:p>
        </p:txBody>
      </p:sp>
      <p:sp>
        <p:nvSpPr>
          <p:cNvPr id="5" name="4 Altbilgi Yer Tutucusu"/>
          <p:cNvSpPr>
            <a:spLocks noGrp="1"/>
          </p:cNvSpPr>
          <p:nvPr>
            <p:ph type="ftr" sz="quarter" idx="11"/>
          </p:nvPr>
        </p:nvSpPr>
        <p:spPr/>
        <p:txBody>
          <a:bodyPr/>
          <a:lstStyle>
            <a:lvl1pPr>
              <a:defRPr/>
            </a:lvl1pPr>
          </a:lstStyle>
          <a:p>
            <a:pPr>
              <a:defRPr/>
            </a:pPr>
            <a:r>
              <a:rPr lang="tr-TR"/>
              <a:t>değerler eğitimi</a:t>
            </a:r>
          </a:p>
        </p:txBody>
      </p:sp>
      <p:sp>
        <p:nvSpPr>
          <p:cNvPr id="6" name="5 Slayt Numarası Yer Tutucusu"/>
          <p:cNvSpPr>
            <a:spLocks noGrp="1"/>
          </p:cNvSpPr>
          <p:nvPr>
            <p:ph type="sldNum" sz="quarter" idx="12"/>
          </p:nvPr>
        </p:nvSpPr>
        <p:spPr/>
        <p:txBody>
          <a:bodyPr/>
          <a:lstStyle>
            <a:lvl1pPr>
              <a:defRPr/>
            </a:lvl1pPr>
          </a:lstStyle>
          <a:p>
            <a:pPr>
              <a:defRPr/>
            </a:pPr>
            <a:fld id="{7CEC6A1D-3CE5-4F7E-A9E1-9F3B09F8260A}" type="slidenum">
              <a:rPr lang="tr-TR"/>
              <a:pPr>
                <a:defRPr/>
              </a:pPr>
              <a:t>‹#›</a:t>
            </a:fld>
            <a:endParaRPr lang="tr-T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tr-TR" smtClean="0"/>
              <a:t>Asıl başlık stili için tıklatın</a:t>
            </a:r>
            <a:endParaRPr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tr-TR" smtClean="0"/>
              <a:t>Asıl alt başlık stilini düzenlemek için tıklatın</a:t>
            </a:r>
            <a:endParaRPr lang="en-US"/>
          </a:p>
        </p:txBody>
      </p:sp>
      <p:sp>
        <p:nvSpPr>
          <p:cNvPr id="4" name="29 Veri Yer Tutucusu"/>
          <p:cNvSpPr>
            <a:spLocks noGrp="1"/>
          </p:cNvSpPr>
          <p:nvPr>
            <p:ph type="dt" sz="half" idx="10"/>
          </p:nvPr>
        </p:nvSpPr>
        <p:spPr/>
        <p:txBody>
          <a:bodyPr/>
          <a:lstStyle>
            <a:lvl1pPr>
              <a:defRPr/>
            </a:lvl1pPr>
          </a:lstStyle>
          <a:p>
            <a:pPr>
              <a:defRPr/>
            </a:pPr>
            <a:fld id="{56AE703F-62D6-40DE-8631-7C714E1B75F2}" type="datetime1">
              <a:rPr lang="tr-TR"/>
              <a:pPr>
                <a:defRPr/>
              </a:pPr>
              <a:t>13.12.2012</a:t>
            </a:fld>
            <a:endParaRPr lang="tr-TR"/>
          </a:p>
        </p:txBody>
      </p:sp>
      <p:sp>
        <p:nvSpPr>
          <p:cNvPr id="5" name="18 Altbilgi Yer Tutucusu"/>
          <p:cNvSpPr>
            <a:spLocks noGrp="1"/>
          </p:cNvSpPr>
          <p:nvPr>
            <p:ph type="ftr" sz="quarter" idx="11"/>
          </p:nvPr>
        </p:nvSpPr>
        <p:spPr/>
        <p:txBody>
          <a:bodyPr/>
          <a:lstStyle>
            <a:lvl1pPr>
              <a:defRPr/>
            </a:lvl1pPr>
          </a:lstStyle>
          <a:p>
            <a:pPr>
              <a:defRPr/>
            </a:pPr>
            <a:r>
              <a:rPr lang="tr-TR"/>
              <a:t>değerler eğitimi</a:t>
            </a:r>
          </a:p>
        </p:txBody>
      </p:sp>
      <p:sp>
        <p:nvSpPr>
          <p:cNvPr id="6" name="26 Slayt Numarası Yer Tutucusu"/>
          <p:cNvSpPr>
            <a:spLocks noGrp="1"/>
          </p:cNvSpPr>
          <p:nvPr>
            <p:ph type="sldNum" sz="quarter" idx="12"/>
          </p:nvPr>
        </p:nvSpPr>
        <p:spPr/>
        <p:txBody>
          <a:bodyPr/>
          <a:lstStyle>
            <a:lvl1pPr>
              <a:defRPr/>
            </a:lvl1pPr>
          </a:lstStyle>
          <a:p>
            <a:pPr>
              <a:defRPr/>
            </a:pPr>
            <a:fld id="{3D41FBC0-624E-4DD6-ADE4-44B7F69821FB}" type="slidenum">
              <a:rPr lang="tr-TR"/>
              <a:pPr>
                <a:defRPr/>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en-US"/>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9 Veri Yer Tutucusu"/>
          <p:cNvSpPr>
            <a:spLocks noGrp="1"/>
          </p:cNvSpPr>
          <p:nvPr>
            <p:ph type="dt" sz="half" idx="10"/>
          </p:nvPr>
        </p:nvSpPr>
        <p:spPr/>
        <p:txBody>
          <a:bodyPr/>
          <a:lstStyle>
            <a:lvl1pPr>
              <a:defRPr/>
            </a:lvl1pPr>
          </a:lstStyle>
          <a:p>
            <a:pPr>
              <a:defRPr/>
            </a:pPr>
            <a:fld id="{30F66E51-FDCC-410E-8FCF-CD315046499E}" type="datetime1">
              <a:rPr lang="tr-TR"/>
              <a:pPr>
                <a:defRPr/>
              </a:pPr>
              <a:t>13.12.2012</a:t>
            </a:fld>
            <a:endParaRPr lang="tr-TR"/>
          </a:p>
        </p:txBody>
      </p:sp>
      <p:sp>
        <p:nvSpPr>
          <p:cNvPr id="5" name="21 Altbilgi Yer Tutucusu"/>
          <p:cNvSpPr>
            <a:spLocks noGrp="1"/>
          </p:cNvSpPr>
          <p:nvPr>
            <p:ph type="ftr" sz="quarter" idx="11"/>
          </p:nvPr>
        </p:nvSpPr>
        <p:spPr/>
        <p:txBody>
          <a:bodyPr/>
          <a:lstStyle>
            <a:lvl1pPr>
              <a:defRPr/>
            </a:lvl1pPr>
          </a:lstStyle>
          <a:p>
            <a:pPr>
              <a:defRPr/>
            </a:pPr>
            <a:r>
              <a:rPr lang="tr-TR"/>
              <a:t>değerler eğitimi</a:t>
            </a:r>
          </a:p>
        </p:txBody>
      </p:sp>
      <p:sp>
        <p:nvSpPr>
          <p:cNvPr id="6" name="17 Slayt Numarası Yer Tutucusu"/>
          <p:cNvSpPr>
            <a:spLocks noGrp="1"/>
          </p:cNvSpPr>
          <p:nvPr>
            <p:ph type="sldNum" sz="quarter" idx="12"/>
          </p:nvPr>
        </p:nvSpPr>
        <p:spPr/>
        <p:txBody>
          <a:bodyPr/>
          <a:lstStyle>
            <a:lvl1pPr>
              <a:defRPr/>
            </a:lvl1pPr>
          </a:lstStyle>
          <a:p>
            <a:pPr>
              <a:defRPr/>
            </a:pPr>
            <a:fld id="{53F486E0-50D9-4763-B732-8D01C291717C}" type="slidenum">
              <a:rPr lang="tr-TR"/>
              <a:pPr>
                <a:defRPr/>
              </a:pPr>
              <a:t>‹#›</a:t>
            </a:fld>
            <a:endParaRPr lang="tr-T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tr-TR" smtClean="0"/>
              <a:t>Asıl başlık stili için tıklatın</a:t>
            </a:r>
            <a:endParaRPr lang="en-US"/>
          </a:p>
        </p:txBody>
      </p:sp>
      <p:sp>
        <p:nvSpPr>
          <p:cNvPr id="3" name="2 Metin Yer Tutucusu"/>
          <p:cNvSpPr>
            <a:spLocks noGrp="1"/>
          </p:cNvSpPr>
          <p:nvPr>
            <p:ph type="body" idx="1"/>
          </p:nvPr>
        </p:nvSpPr>
        <p:spPr>
          <a:xfrm>
            <a:off x="530352" y="2704665"/>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lvl1pPr>
              <a:defRPr/>
            </a:lvl1pPr>
          </a:lstStyle>
          <a:p>
            <a:pPr>
              <a:defRPr/>
            </a:pPr>
            <a:fld id="{4A6411D6-BA66-4A58-92BD-A36A3ADE0C87}" type="datetime1">
              <a:rPr lang="tr-TR"/>
              <a:pPr>
                <a:defRPr/>
              </a:pPr>
              <a:t>13.12.2012</a:t>
            </a:fld>
            <a:endParaRPr lang="tr-TR"/>
          </a:p>
        </p:txBody>
      </p:sp>
      <p:sp>
        <p:nvSpPr>
          <p:cNvPr id="5" name="4 Altbilgi Yer Tutucusu"/>
          <p:cNvSpPr>
            <a:spLocks noGrp="1"/>
          </p:cNvSpPr>
          <p:nvPr>
            <p:ph type="ftr" sz="quarter" idx="11"/>
          </p:nvPr>
        </p:nvSpPr>
        <p:spPr/>
        <p:txBody>
          <a:bodyPr/>
          <a:lstStyle>
            <a:lvl1pPr>
              <a:defRPr/>
            </a:lvl1pPr>
          </a:lstStyle>
          <a:p>
            <a:pPr>
              <a:defRPr/>
            </a:pPr>
            <a:r>
              <a:rPr lang="tr-TR"/>
              <a:t>değerler eğitimi</a:t>
            </a:r>
          </a:p>
        </p:txBody>
      </p:sp>
      <p:sp>
        <p:nvSpPr>
          <p:cNvPr id="6" name="5 Slayt Numarası Yer Tutucusu"/>
          <p:cNvSpPr>
            <a:spLocks noGrp="1"/>
          </p:cNvSpPr>
          <p:nvPr>
            <p:ph type="sldNum" sz="quarter" idx="12"/>
          </p:nvPr>
        </p:nvSpPr>
        <p:spPr/>
        <p:txBody>
          <a:bodyPr/>
          <a:lstStyle>
            <a:lvl1pPr>
              <a:defRPr/>
            </a:lvl1pPr>
          </a:lstStyle>
          <a:p>
            <a:pPr>
              <a:defRPr/>
            </a:pPr>
            <a:fld id="{34308B9E-0532-4812-8813-C60C9AC21BA8}" type="slidenum">
              <a:rPr lang="tr-TR"/>
              <a:pPr>
                <a:defRPr/>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lang="tr-TR" smtClean="0"/>
              <a:t>Asıl başlık stili için tıklatın</a:t>
            </a:r>
            <a:endParaRPr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9 Veri Yer Tutucusu"/>
          <p:cNvSpPr>
            <a:spLocks noGrp="1"/>
          </p:cNvSpPr>
          <p:nvPr>
            <p:ph type="dt" sz="half" idx="10"/>
          </p:nvPr>
        </p:nvSpPr>
        <p:spPr/>
        <p:txBody>
          <a:bodyPr/>
          <a:lstStyle>
            <a:lvl1pPr>
              <a:defRPr/>
            </a:lvl1pPr>
          </a:lstStyle>
          <a:p>
            <a:pPr>
              <a:defRPr/>
            </a:pPr>
            <a:fld id="{052098A4-3EC8-4C9B-BCAD-C82A0DAFBE0A}" type="datetime1">
              <a:rPr lang="tr-TR"/>
              <a:pPr>
                <a:defRPr/>
              </a:pPr>
              <a:t>13.12.2012</a:t>
            </a:fld>
            <a:endParaRPr lang="tr-TR"/>
          </a:p>
        </p:txBody>
      </p:sp>
      <p:sp>
        <p:nvSpPr>
          <p:cNvPr id="6" name="21 Altbilgi Yer Tutucusu"/>
          <p:cNvSpPr>
            <a:spLocks noGrp="1"/>
          </p:cNvSpPr>
          <p:nvPr>
            <p:ph type="ftr" sz="quarter" idx="11"/>
          </p:nvPr>
        </p:nvSpPr>
        <p:spPr/>
        <p:txBody>
          <a:bodyPr/>
          <a:lstStyle>
            <a:lvl1pPr>
              <a:defRPr/>
            </a:lvl1pPr>
          </a:lstStyle>
          <a:p>
            <a:pPr>
              <a:defRPr/>
            </a:pPr>
            <a:r>
              <a:rPr lang="tr-TR"/>
              <a:t>değerler eğitimi</a:t>
            </a:r>
          </a:p>
        </p:txBody>
      </p:sp>
      <p:sp>
        <p:nvSpPr>
          <p:cNvPr id="7" name="17 Slayt Numarası Yer Tutucusu"/>
          <p:cNvSpPr>
            <a:spLocks noGrp="1"/>
          </p:cNvSpPr>
          <p:nvPr>
            <p:ph type="sldNum" sz="quarter" idx="12"/>
          </p:nvPr>
        </p:nvSpPr>
        <p:spPr/>
        <p:txBody>
          <a:bodyPr/>
          <a:lstStyle>
            <a:lvl1pPr>
              <a:defRPr/>
            </a:lvl1pPr>
          </a:lstStyle>
          <a:p>
            <a:pPr>
              <a:defRPr/>
            </a:pPr>
            <a:fld id="{075074A4-85A5-4919-B8E7-FC43103BAE2C}" type="slidenum">
              <a:rPr lang="tr-TR"/>
              <a:pPr>
                <a:defRPr/>
              </a:pPr>
              <a:t>‹#›</a:t>
            </a:fld>
            <a:endParaRPr lang="tr-T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lvl1pPr>
              <a:defRPr/>
            </a:lvl1pPr>
          </a:lstStyle>
          <a:p>
            <a:r>
              <a:rPr lang="tr-TR" smtClean="0"/>
              <a:t>Asıl başlık stili için tıklatın</a:t>
            </a:r>
            <a:endParaRPr lang="en-US"/>
          </a:p>
        </p:txBody>
      </p:sp>
      <p:sp>
        <p:nvSpPr>
          <p:cNvPr id="3" name="2 Metin Yer Tutucusu"/>
          <p:cNvSpPr>
            <a:spLocks noGrp="1"/>
          </p:cNvSpPr>
          <p:nvPr>
            <p:ph type="body" idx="1"/>
          </p:nvPr>
        </p:nvSpPr>
        <p:spPr>
          <a:xfrm>
            <a:off x="457201"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tr-TR" smtClean="0"/>
              <a:t>Asıl metin stillerini düzenlemek için tıklatın</a:t>
            </a:r>
          </a:p>
        </p:txBody>
      </p:sp>
      <p:sp>
        <p:nvSpPr>
          <p:cNvPr id="4" name="3 Metin Yer Tutucusu"/>
          <p:cNvSpPr>
            <a:spLocks noGrp="1"/>
          </p:cNvSpPr>
          <p:nvPr>
            <p:ph type="body" sz="half" idx="3"/>
          </p:nvPr>
        </p:nvSpPr>
        <p:spPr>
          <a:xfrm>
            <a:off x="4645026" y="1859758"/>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tr-TR" smtClean="0"/>
              <a:t>Asıl metin stillerini düzenlemek için tıklatın</a:t>
            </a:r>
          </a:p>
        </p:txBody>
      </p:sp>
      <p:sp>
        <p:nvSpPr>
          <p:cNvPr id="5" name="4 İçerik Yer Tutucusu"/>
          <p:cNvSpPr>
            <a:spLocks noGrp="1"/>
          </p:cNvSpPr>
          <p:nvPr>
            <p:ph sz="quarter" idx="2"/>
          </p:nvPr>
        </p:nvSpPr>
        <p:spPr>
          <a:xfrm>
            <a:off x="457201" y="2514601"/>
            <a:ext cx="4040188" cy="3845720"/>
          </a:xfrm>
        </p:spPr>
        <p:txBody>
          <a:bodyPr tIns="0"/>
          <a:lstStyle>
            <a:lvl1pPr>
              <a:defRPr sz="2200"/>
            </a:lvl1pPr>
            <a:lvl2pPr>
              <a:defRPr sz="2000"/>
            </a:lvl2pPr>
            <a:lvl3pPr>
              <a:defRPr sz="1800"/>
            </a:lvl3pPr>
            <a:lvl4pPr>
              <a:defRPr sz="1600"/>
            </a:lvl4pPr>
            <a:lvl5pPr>
              <a:defRPr sz="16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6" name="5 İçerik Yer Tutucusu"/>
          <p:cNvSpPr>
            <a:spLocks noGrp="1"/>
          </p:cNvSpPr>
          <p:nvPr>
            <p:ph sz="quarter" idx="4"/>
          </p:nvPr>
        </p:nvSpPr>
        <p:spPr>
          <a:xfrm>
            <a:off x="4645026" y="2514601"/>
            <a:ext cx="4041775" cy="3845720"/>
          </a:xfrm>
        </p:spPr>
        <p:txBody>
          <a:bodyPr tIns="0"/>
          <a:lstStyle>
            <a:lvl1pPr>
              <a:defRPr sz="2200"/>
            </a:lvl1pPr>
            <a:lvl2pPr>
              <a:defRPr sz="2000"/>
            </a:lvl2pPr>
            <a:lvl3pPr>
              <a:defRPr sz="1800"/>
            </a:lvl3pPr>
            <a:lvl4pPr>
              <a:defRPr sz="1600"/>
            </a:lvl4pPr>
            <a:lvl5pPr>
              <a:defRPr sz="16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7" name="9 Veri Yer Tutucusu"/>
          <p:cNvSpPr>
            <a:spLocks noGrp="1"/>
          </p:cNvSpPr>
          <p:nvPr>
            <p:ph type="dt" sz="half" idx="10"/>
          </p:nvPr>
        </p:nvSpPr>
        <p:spPr/>
        <p:txBody>
          <a:bodyPr/>
          <a:lstStyle>
            <a:lvl1pPr>
              <a:defRPr/>
            </a:lvl1pPr>
          </a:lstStyle>
          <a:p>
            <a:pPr>
              <a:defRPr/>
            </a:pPr>
            <a:fld id="{3A2E8045-058B-4723-8C80-72BC5B7A252F}" type="datetime1">
              <a:rPr lang="tr-TR"/>
              <a:pPr>
                <a:defRPr/>
              </a:pPr>
              <a:t>13.12.2012</a:t>
            </a:fld>
            <a:endParaRPr lang="tr-TR"/>
          </a:p>
        </p:txBody>
      </p:sp>
      <p:sp>
        <p:nvSpPr>
          <p:cNvPr id="8" name="21 Altbilgi Yer Tutucusu"/>
          <p:cNvSpPr>
            <a:spLocks noGrp="1"/>
          </p:cNvSpPr>
          <p:nvPr>
            <p:ph type="ftr" sz="quarter" idx="11"/>
          </p:nvPr>
        </p:nvSpPr>
        <p:spPr/>
        <p:txBody>
          <a:bodyPr/>
          <a:lstStyle>
            <a:lvl1pPr>
              <a:defRPr/>
            </a:lvl1pPr>
          </a:lstStyle>
          <a:p>
            <a:pPr>
              <a:defRPr/>
            </a:pPr>
            <a:r>
              <a:rPr lang="tr-TR"/>
              <a:t>değerler eğitimi</a:t>
            </a:r>
          </a:p>
        </p:txBody>
      </p:sp>
      <p:sp>
        <p:nvSpPr>
          <p:cNvPr id="9" name="17 Slayt Numarası Yer Tutucusu"/>
          <p:cNvSpPr>
            <a:spLocks noGrp="1"/>
          </p:cNvSpPr>
          <p:nvPr>
            <p:ph type="sldNum" sz="quarter" idx="12"/>
          </p:nvPr>
        </p:nvSpPr>
        <p:spPr/>
        <p:txBody>
          <a:bodyPr/>
          <a:lstStyle>
            <a:lvl1pPr>
              <a:defRPr/>
            </a:lvl1pPr>
          </a:lstStyle>
          <a:p>
            <a:pPr>
              <a:defRPr/>
            </a:pPr>
            <a:fld id="{4E2E6102-620B-4AB2-B533-9C20ECEE0E99}" type="slidenum">
              <a:rPr lang="tr-TR"/>
              <a:pPr>
                <a:defRPr/>
              </a:pPr>
              <a:t>‹#›</a:t>
            </a:fld>
            <a:endParaRPr lang="tr-T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tr-TR" smtClean="0"/>
              <a:t>Asıl başlık stili için tıklatın</a:t>
            </a:r>
            <a:endParaRPr lang="en-US"/>
          </a:p>
        </p:txBody>
      </p:sp>
      <p:sp>
        <p:nvSpPr>
          <p:cNvPr id="3" name="9 Veri Yer Tutucusu"/>
          <p:cNvSpPr>
            <a:spLocks noGrp="1"/>
          </p:cNvSpPr>
          <p:nvPr>
            <p:ph type="dt" sz="half" idx="10"/>
          </p:nvPr>
        </p:nvSpPr>
        <p:spPr/>
        <p:txBody>
          <a:bodyPr/>
          <a:lstStyle>
            <a:lvl1pPr>
              <a:defRPr/>
            </a:lvl1pPr>
          </a:lstStyle>
          <a:p>
            <a:pPr>
              <a:defRPr/>
            </a:pPr>
            <a:fld id="{4F6B7DDE-04C4-4D0B-8F15-0A404719A045}" type="datetime1">
              <a:rPr lang="tr-TR"/>
              <a:pPr>
                <a:defRPr/>
              </a:pPr>
              <a:t>13.12.2012</a:t>
            </a:fld>
            <a:endParaRPr lang="tr-TR"/>
          </a:p>
        </p:txBody>
      </p:sp>
      <p:sp>
        <p:nvSpPr>
          <p:cNvPr id="4" name="21 Altbilgi Yer Tutucusu"/>
          <p:cNvSpPr>
            <a:spLocks noGrp="1"/>
          </p:cNvSpPr>
          <p:nvPr>
            <p:ph type="ftr" sz="quarter" idx="11"/>
          </p:nvPr>
        </p:nvSpPr>
        <p:spPr/>
        <p:txBody>
          <a:bodyPr/>
          <a:lstStyle>
            <a:lvl1pPr>
              <a:defRPr/>
            </a:lvl1pPr>
          </a:lstStyle>
          <a:p>
            <a:pPr>
              <a:defRPr/>
            </a:pPr>
            <a:r>
              <a:rPr lang="tr-TR"/>
              <a:t>değerler eğitimi</a:t>
            </a:r>
          </a:p>
        </p:txBody>
      </p:sp>
      <p:sp>
        <p:nvSpPr>
          <p:cNvPr id="5" name="17 Slayt Numarası Yer Tutucusu"/>
          <p:cNvSpPr>
            <a:spLocks noGrp="1"/>
          </p:cNvSpPr>
          <p:nvPr>
            <p:ph type="sldNum" sz="quarter" idx="12"/>
          </p:nvPr>
        </p:nvSpPr>
        <p:spPr/>
        <p:txBody>
          <a:bodyPr/>
          <a:lstStyle>
            <a:lvl1pPr>
              <a:defRPr/>
            </a:lvl1pPr>
          </a:lstStyle>
          <a:p>
            <a:pPr>
              <a:defRPr/>
            </a:pPr>
            <a:fld id="{3F637E54-127E-4DD2-87DB-9D1F529E17C2}" type="slidenum">
              <a:rPr lang="tr-TR"/>
              <a:pPr>
                <a:defRPr/>
              </a:pPr>
              <a:t>‹#›</a:t>
            </a:fld>
            <a:endParaRPr lang="tr-T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9 Veri Yer Tutucusu"/>
          <p:cNvSpPr>
            <a:spLocks noGrp="1"/>
          </p:cNvSpPr>
          <p:nvPr>
            <p:ph type="dt" sz="half" idx="10"/>
          </p:nvPr>
        </p:nvSpPr>
        <p:spPr/>
        <p:txBody>
          <a:bodyPr/>
          <a:lstStyle>
            <a:lvl1pPr>
              <a:defRPr/>
            </a:lvl1pPr>
          </a:lstStyle>
          <a:p>
            <a:pPr>
              <a:defRPr/>
            </a:pPr>
            <a:fld id="{0835C065-66EA-4CF7-955C-262DD5F95A79}" type="datetime1">
              <a:rPr lang="tr-TR"/>
              <a:pPr>
                <a:defRPr/>
              </a:pPr>
              <a:t>13.12.2012</a:t>
            </a:fld>
            <a:endParaRPr lang="tr-TR"/>
          </a:p>
        </p:txBody>
      </p:sp>
      <p:sp>
        <p:nvSpPr>
          <p:cNvPr id="3" name="21 Altbilgi Yer Tutucusu"/>
          <p:cNvSpPr>
            <a:spLocks noGrp="1"/>
          </p:cNvSpPr>
          <p:nvPr>
            <p:ph type="ftr" sz="quarter" idx="11"/>
          </p:nvPr>
        </p:nvSpPr>
        <p:spPr/>
        <p:txBody>
          <a:bodyPr/>
          <a:lstStyle>
            <a:lvl1pPr>
              <a:defRPr/>
            </a:lvl1pPr>
          </a:lstStyle>
          <a:p>
            <a:pPr>
              <a:defRPr/>
            </a:pPr>
            <a:r>
              <a:rPr lang="tr-TR"/>
              <a:t>değerler eğitimi</a:t>
            </a:r>
          </a:p>
        </p:txBody>
      </p:sp>
      <p:sp>
        <p:nvSpPr>
          <p:cNvPr id="4" name="17 Slayt Numarası Yer Tutucusu"/>
          <p:cNvSpPr>
            <a:spLocks noGrp="1"/>
          </p:cNvSpPr>
          <p:nvPr>
            <p:ph type="sldNum" sz="quarter" idx="12"/>
          </p:nvPr>
        </p:nvSpPr>
        <p:spPr/>
        <p:txBody>
          <a:bodyPr/>
          <a:lstStyle>
            <a:lvl1pPr>
              <a:defRPr/>
            </a:lvl1pPr>
          </a:lstStyle>
          <a:p>
            <a:pPr>
              <a:defRPr/>
            </a:pPr>
            <a:fld id="{73B2256A-23A3-4211-B897-312A1078DF5E}" type="slidenum">
              <a:rPr lang="tr-TR"/>
              <a:pPr>
                <a:defRPr/>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4" name="Dik Üçgen 8"/>
          <p:cNvSpPr/>
          <p:nvPr/>
        </p:nvSpPr>
        <p:spPr>
          <a:xfrm flipV="1">
            <a:off x="6350" y="6350"/>
            <a:ext cx="9131300" cy="6837363"/>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İkizkenar Üçgen 7"/>
          <p:cNvSpPr/>
          <p:nvPr/>
        </p:nvSpPr>
        <p:spPr>
          <a:xfrm rot="5400000" flipV="1">
            <a:off x="7553325" y="309563"/>
            <a:ext cx="1893888" cy="1293812"/>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6" name="Düz Bağlayıcı 10"/>
          <p:cNvCxnSpPr/>
          <p:nvPr/>
        </p:nvCxnSpPr>
        <p:spPr>
          <a:xfrm rot="10800000">
            <a:off x="6469063" y="9525"/>
            <a:ext cx="2673350" cy="1900238"/>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7" name="Düz Bağlayıcı 9"/>
          <p:cNvCxnSpPr/>
          <p:nvPr/>
        </p:nvCxnSpPr>
        <p:spPr>
          <a:xfrm flipV="1">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Başlık 1"/>
          <p:cNvSpPr>
            <a:spLocks noGrp="1"/>
          </p:cNvSpPr>
          <p:nvPr>
            <p:ph type="title"/>
          </p:nvPr>
        </p:nvSpPr>
        <p:spPr>
          <a:xfrm>
            <a:off x="381000" y="271465"/>
            <a:ext cx="7239000" cy="1362075"/>
          </a:xfrm>
        </p:spPr>
        <p:txBody>
          <a:bodyPr/>
          <a:lstStyle>
            <a:lvl1pPr marL="0" algn="l">
              <a:buNone/>
              <a:defRPr sz="3600" b="1" cap="none" baseline="0"/>
            </a:lvl1pPr>
          </a:lstStyle>
          <a:p>
            <a:r>
              <a:rPr lang="tr-TR" smtClean="0"/>
              <a:t>Asıl başlık stili için tıklatın</a:t>
            </a:r>
            <a:endParaRPr lang="en-US"/>
          </a:p>
        </p:txBody>
      </p:sp>
      <p:sp>
        <p:nvSpPr>
          <p:cNvPr id="3" name="Metin Yer Tutucusu 2"/>
          <p:cNvSpPr>
            <a:spLocks noGrp="1"/>
          </p:cNvSpPr>
          <p:nvPr>
            <p:ph type="body" idx="1"/>
          </p:nvPr>
        </p:nvSpPr>
        <p:spPr>
          <a:xfrm>
            <a:off x="381000" y="1633536"/>
            <a:ext cx="3886200" cy="2286000"/>
          </a:xfrm>
        </p:spPr>
        <p:txBody>
          <a:bodyPr/>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tr-TR" smtClean="0"/>
              <a:t>Asıl metin stillerini düzenlemek için tıklatın</a:t>
            </a:r>
          </a:p>
        </p:txBody>
      </p:sp>
      <p:sp>
        <p:nvSpPr>
          <p:cNvPr id="8" name="Veri Yer Tutucusu 3"/>
          <p:cNvSpPr>
            <a:spLocks noGrp="1"/>
          </p:cNvSpPr>
          <p:nvPr>
            <p:ph type="dt" sz="half" idx="10"/>
          </p:nvPr>
        </p:nvSpPr>
        <p:spPr>
          <a:xfrm>
            <a:off x="6956425" y="6477000"/>
            <a:ext cx="2133600" cy="304800"/>
          </a:xfrm>
        </p:spPr>
        <p:txBody>
          <a:bodyPr/>
          <a:lstStyle>
            <a:lvl1pPr>
              <a:defRPr/>
            </a:lvl1pPr>
          </a:lstStyle>
          <a:p>
            <a:pPr>
              <a:defRPr/>
            </a:pPr>
            <a:fld id="{FD38122A-4D87-46B3-A408-6A734B49CAD1}" type="datetime1">
              <a:rPr lang="tr-TR"/>
              <a:pPr>
                <a:defRPr/>
              </a:pPr>
              <a:t>13.12.2012</a:t>
            </a:fld>
            <a:endParaRPr lang="tr-TR"/>
          </a:p>
        </p:txBody>
      </p:sp>
      <p:sp>
        <p:nvSpPr>
          <p:cNvPr id="9" name="Altbilgi Yer Tutucusu 4"/>
          <p:cNvSpPr>
            <a:spLocks noGrp="1"/>
          </p:cNvSpPr>
          <p:nvPr>
            <p:ph type="ftr" sz="quarter" idx="11"/>
          </p:nvPr>
        </p:nvSpPr>
        <p:spPr>
          <a:xfrm>
            <a:off x="2619375" y="6481763"/>
            <a:ext cx="4260850" cy="300037"/>
          </a:xfrm>
        </p:spPr>
        <p:txBody>
          <a:bodyPr/>
          <a:lstStyle>
            <a:lvl1pPr>
              <a:defRPr/>
            </a:lvl1pPr>
          </a:lstStyle>
          <a:p>
            <a:pPr>
              <a:defRPr/>
            </a:pPr>
            <a:r>
              <a:rPr lang="tr-TR"/>
              <a:t>değerler eğitimi</a:t>
            </a:r>
          </a:p>
        </p:txBody>
      </p:sp>
      <p:sp>
        <p:nvSpPr>
          <p:cNvPr id="10" name="Slayt Numarası Yer Tutucusu 5"/>
          <p:cNvSpPr>
            <a:spLocks noGrp="1"/>
          </p:cNvSpPr>
          <p:nvPr>
            <p:ph type="sldNum" sz="quarter" idx="12"/>
          </p:nvPr>
        </p:nvSpPr>
        <p:spPr>
          <a:xfrm>
            <a:off x="8450263" y="809625"/>
            <a:ext cx="503237" cy="300038"/>
          </a:xfrm>
        </p:spPr>
        <p:txBody>
          <a:bodyPr/>
          <a:lstStyle>
            <a:lvl1pPr>
              <a:defRPr/>
            </a:lvl1pPr>
          </a:lstStyle>
          <a:p>
            <a:pPr>
              <a:defRPr/>
            </a:pPr>
            <a:fld id="{12159216-311E-4780-B5F7-AE4835078DFF}" type="slidenum">
              <a:rPr lang="tr-TR"/>
              <a:pPr>
                <a:defRPr/>
              </a:pPr>
              <a:t>‹#›</a:t>
            </a:fld>
            <a:endParaRPr lang="tr-T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tr-TR" smtClean="0"/>
              <a:t>Asıl başlık stili için tıklatın</a:t>
            </a:r>
            <a:endParaRPr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tr-TR" smtClean="0"/>
              <a:t>Asıl metin stillerini düzenlemek için tıklatın</a:t>
            </a:r>
          </a:p>
        </p:txBody>
      </p:sp>
      <p:sp>
        <p:nvSpPr>
          <p:cNvPr id="4" name="3 İçerik Yer Tutucusu"/>
          <p:cNvSpPr>
            <a:spLocks noGrp="1"/>
          </p:cNvSpPr>
          <p:nvPr>
            <p:ph sz="half" idx="1"/>
          </p:nvPr>
        </p:nvSpPr>
        <p:spPr>
          <a:xfrm>
            <a:off x="3575050" y="1676400"/>
            <a:ext cx="5111751" cy="4572000"/>
          </a:xfrm>
        </p:spPr>
        <p:txBody>
          <a:bodyPr tIns="0"/>
          <a:lstStyle>
            <a:lvl1pPr>
              <a:defRPr sz="2800"/>
            </a:lvl1pPr>
            <a:lvl2pPr>
              <a:defRPr sz="2600"/>
            </a:lvl2pPr>
            <a:lvl3pPr>
              <a:defRPr sz="2400"/>
            </a:lvl3pPr>
            <a:lvl4pPr>
              <a:defRPr sz="2000"/>
            </a:lvl4pPr>
            <a:lvl5pPr>
              <a:defRPr sz="18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9 Veri Yer Tutucusu"/>
          <p:cNvSpPr>
            <a:spLocks noGrp="1"/>
          </p:cNvSpPr>
          <p:nvPr>
            <p:ph type="dt" sz="half" idx="10"/>
          </p:nvPr>
        </p:nvSpPr>
        <p:spPr/>
        <p:txBody>
          <a:bodyPr/>
          <a:lstStyle>
            <a:lvl1pPr>
              <a:defRPr/>
            </a:lvl1pPr>
          </a:lstStyle>
          <a:p>
            <a:pPr>
              <a:defRPr/>
            </a:pPr>
            <a:fld id="{BDC21418-4001-449E-94FA-BBEEEB109F02}" type="datetime1">
              <a:rPr lang="tr-TR"/>
              <a:pPr>
                <a:defRPr/>
              </a:pPr>
              <a:t>13.12.2012</a:t>
            </a:fld>
            <a:endParaRPr lang="tr-TR"/>
          </a:p>
        </p:txBody>
      </p:sp>
      <p:sp>
        <p:nvSpPr>
          <p:cNvPr id="6" name="21 Altbilgi Yer Tutucusu"/>
          <p:cNvSpPr>
            <a:spLocks noGrp="1"/>
          </p:cNvSpPr>
          <p:nvPr>
            <p:ph type="ftr" sz="quarter" idx="11"/>
          </p:nvPr>
        </p:nvSpPr>
        <p:spPr/>
        <p:txBody>
          <a:bodyPr/>
          <a:lstStyle>
            <a:lvl1pPr>
              <a:defRPr/>
            </a:lvl1pPr>
          </a:lstStyle>
          <a:p>
            <a:pPr>
              <a:defRPr/>
            </a:pPr>
            <a:r>
              <a:rPr lang="tr-TR"/>
              <a:t>değerler eğitimi</a:t>
            </a:r>
          </a:p>
        </p:txBody>
      </p:sp>
      <p:sp>
        <p:nvSpPr>
          <p:cNvPr id="7" name="17 Slayt Numarası Yer Tutucusu"/>
          <p:cNvSpPr>
            <a:spLocks noGrp="1"/>
          </p:cNvSpPr>
          <p:nvPr>
            <p:ph type="sldNum" sz="quarter" idx="12"/>
          </p:nvPr>
        </p:nvSpPr>
        <p:spPr/>
        <p:txBody>
          <a:bodyPr/>
          <a:lstStyle>
            <a:lvl1pPr>
              <a:defRPr/>
            </a:lvl1pPr>
          </a:lstStyle>
          <a:p>
            <a:pPr>
              <a:defRPr/>
            </a:pPr>
            <a:fld id="{E4D4F746-F558-480C-AD4C-C328B223E50F}" type="slidenum">
              <a:rPr lang="tr-TR"/>
              <a:pPr>
                <a:defRPr/>
              </a:pPr>
              <a:t>‹#›</a:t>
            </a:fld>
            <a:endParaRPr lang="tr-T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5" name="4 Tek Köşesi Kesik ve Yuvarlatılmış Dikdörtgen"/>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5 Dik Üçgen"/>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6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8" name="7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2" name="1 Başlık"/>
          <p:cNvSpPr>
            <a:spLocks noGrp="1"/>
          </p:cNvSpPr>
          <p:nvPr>
            <p:ph type="title"/>
          </p:nvPr>
        </p:nvSpPr>
        <p:spPr>
          <a:xfrm>
            <a:off x="609600" y="1176997"/>
            <a:ext cx="2212848" cy="1582621"/>
          </a:xfrm>
        </p:spPr>
        <p:txBody>
          <a:bodyPr lIns="45720" rIns="45720" bIns="45720"/>
          <a:lstStyle>
            <a:lvl1pPr algn="l">
              <a:buNone/>
              <a:defRPr sz="2000" b="1">
                <a:solidFill>
                  <a:schemeClr val="tx2"/>
                </a:solidFill>
              </a:defRPr>
            </a:lvl1pPr>
          </a:lstStyle>
          <a:p>
            <a:r>
              <a:rPr lang="tr-TR" smtClean="0"/>
              <a:t>Asıl başlık stili için tıklatın</a:t>
            </a:r>
            <a:endParaRPr lang="en-US"/>
          </a:p>
        </p:txBody>
      </p:sp>
      <p:sp>
        <p:nvSpPr>
          <p:cNvPr id="4" name="3 Metin Yer Tutucusu"/>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tr-TR" smtClean="0"/>
              <a:t>Asıl metin stillerini düzenlemek için tıklatın</a:t>
            </a: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tr-TR" noProof="0" smtClean="0"/>
              <a:t>Resim eklemek için simgeyi tıklatın</a:t>
            </a:r>
            <a:endParaRPr lang="en-US" noProof="0" dirty="0"/>
          </a:p>
        </p:txBody>
      </p:sp>
      <p:sp>
        <p:nvSpPr>
          <p:cNvPr id="9" name="4 Veri Yer Tutucusu"/>
          <p:cNvSpPr>
            <a:spLocks noGrp="1"/>
          </p:cNvSpPr>
          <p:nvPr>
            <p:ph type="dt" sz="half" idx="10"/>
          </p:nvPr>
        </p:nvSpPr>
        <p:spPr/>
        <p:txBody>
          <a:bodyPr/>
          <a:lstStyle>
            <a:lvl1pPr>
              <a:defRPr/>
            </a:lvl1pPr>
          </a:lstStyle>
          <a:p>
            <a:pPr>
              <a:defRPr/>
            </a:pPr>
            <a:fld id="{463F505A-0CE2-43C7-9DE7-D0A26C55844A}" type="datetime1">
              <a:rPr lang="tr-TR"/>
              <a:pPr>
                <a:defRPr/>
              </a:pPr>
              <a:t>13.12.2012</a:t>
            </a:fld>
            <a:endParaRPr lang="tr-TR"/>
          </a:p>
        </p:txBody>
      </p:sp>
      <p:sp>
        <p:nvSpPr>
          <p:cNvPr id="10" name="5 Altbilgi Yer Tutucusu"/>
          <p:cNvSpPr>
            <a:spLocks noGrp="1"/>
          </p:cNvSpPr>
          <p:nvPr>
            <p:ph type="ftr" sz="quarter" idx="11"/>
          </p:nvPr>
        </p:nvSpPr>
        <p:spPr/>
        <p:txBody>
          <a:bodyPr/>
          <a:lstStyle>
            <a:lvl1pPr>
              <a:defRPr/>
            </a:lvl1pPr>
          </a:lstStyle>
          <a:p>
            <a:pPr>
              <a:defRPr/>
            </a:pPr>
            <a:r>
              <a:rPr lang="tr-TR"/>
              <a:t>değerler eğitimi</a:t>
            </a:r>
          </a:p>
        </p:txBody>
      </p:sp>
      <p:sp>
        <p:nvSpPr>
          <p:cNvPr id="11" name="6 Slayt Numarası Yer Tutucusu"/>
          <p:cNvSpPr>
            <a:spLocks noGrp="1"/>
          </p:cNvSpPr>
          <p:nvPr>
            <p:ph type="sldNum" sz="quarter" idx="12"/>
          </p:nvPr>
        </p:nvSpPr>
        <p:spPr>
          <a:xfrm>
            <a:off x="8077200" y="6356350"/>
            <a:ext cx="609600" cy="365125"/>
          </a:xfrm>
        </p:spPr>
        <p:txBody>
          <a:bodyPr/>
          <a:lstStyle>
            <a:lvl1pPr>
              <a:defRPr/>
            </a:lvl1pPr>
          </a:lstStyle>
          <a:p>
            <a:pPr>
              <a:defRPr/>
            </a:pPr>
            <a:fld id="{84280452-C060-4610-8A4A-65E0912F85F5}" type="slidenum">
              <a:rPr lang="tr-TR"/>
              <a:pPr>
                <a:defRPr/>
              </a:pPr>
              <a:t>‹#›</a:t>
            </a:fld>
            <a:endParaRPr lang="tr-T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en-US"/>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9 Veri Yer Tutucusu"/>
          <p:cNvSpPr>
            <a:spLocks noGrp="1"/>
          </p:cNvSpPr>
          <p:nvPr>
            <p:ph type="dt" sz="half" idx="10"/>
          </p:nvPr>
        </p:nvSpPr>
        <p:spPr/>
        <p:txBody>
          <a:bodyPr/>
          <a:lstStyle>
            <a:lvl1pPr>
              <a:defRPr/>
            </a:lvl1pPr>
          </a:lstStyle>
          <a:p>
            <a:pPr>
              <a:defRPr/>
            </a:pPr>
            <a:fld id="{B686F38B-1ACF-4B7F-8C23-4207281B45F7}" type="datetime1">
              <a:rPr lang="tr-TR"/>
              <a:pPr>
                <a:defRPr/>
              </a:pPr>
              <a:t>13.12.2012</a:t>
            </a:fld>
            <a:endParaRPr lang="tr-TR"/>
          </a:p>
        </p:txBody>
      </p:sp>
      <p:sp>
        <p:nvSpPr>
          <p:cNvPr id="5" name="21 Altbilgi Yer Tutucusu"/>
          <p:cNvSpPr>
            <a:spLocks noGrp="1"/>
          </p:cNvSpPr>
          <p:nvPr>
            <p:ph type="ftr" sz="quarter" idx="11"/>
          </p:nvPr>
        </p:nvSpPr>
        <p:spPr/>
        <p:txBody>
          <a:bodyPr/>
          <a:lstStyle>
            <a:lvl1pPr>
              <a:defRPr/>
            </a:lvl1pPr>
          </a:lstStyle>
          <a:p>
            <a:pPr>
              <a:defRPr/>
            </a:pPr>
            <a:r>
              <a:rPr lang="tr-TR"/>
              <a:t>değerler eğitimi</a:t>
            </a:r>
          </a:p>
        </p:txBody>
      </p:sp>
      <p:sp>
        <p:nvSpPr>
          <p:cNvPr id="6" name="17 Slayt Numarası Yer Tutucusu"/>
          <p:cNvSpPr>
            <a:spLocks noGrp="1"/>
          </p:cNvSpPr>
          <p:nvPr>
            <p:ph type="sldNum" sz="quarter" idx="12"/>
          </p:nvPr>
        </p:nvSpPr>
        <p:spPr/>
        <p:txBody>
          <a:bodyPr/>
          <a:lstStyle>
            <a:lvl1pPr>
              <a:defRPr/>
            </a:lvl1pPr>
          </a:lstStyle>
          <a:p>
            <a:pPr>
              <a:defRPr/>
            </a:pPr>
            <a:fld id="{D049F679-0BB1-494F-BB35-A1D76E0E49C1}" type="slidenum">
              <a:rPr lang="tr-TR"/>
              <a:pPr>
                <a:defRPr/>
              </a:pPr>
              <a:t>‹#›</a:t>
            </a:fld>
            <a:endParaRPr lang="tr-T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2"/>
            <a:ext cx="2057400" cy="5211763"/>
          </a:xfrm>
        </p:spPr>
        <p:txBody>
          <a:bodyPr vert="eaVert"/>
          <a:lstStyle/>
          <a:p>
            <a:r>
              <a:rPr lang="tr-TR" smtClean="0"/>
              <a:t>Asıl başlık stili için tıklatın</a:t>
            </a:r>
            <a:endParaRPr lang="en-US"/>
          </a:p>
        </p:txBody>
      </p:sp>
      <p:sp>
        <p:nvSpPr>
          <p:cNvPr id="3" name="2 Dikey Metin Yer Tutucusu"/>
          <p:cNvSpPr>
            <a:spLocks noGrp="1"/>
          </p:cNvSpPr>
          <p:nvPr>
            <p:ph type="body" orient="vert" idx="1"/>
          </p:nvPr>
        </p:nvSpPr>
        <p:spPr>
          <a:xfrm>
            <a:off x="457200" y="914402"/>
            <a:ext cx="6019800" cy="5211763"/>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9 Veri Yer Tutucusu"/>
          <p:cNvSpPr>
            <a:spLocks noGrp="1"/>
          </p:cNvSpPr>
          <p:nvPr>
            <p:ph type="dt" sz="half" idx="10"/>
          </p:nvPr>
        </p:nvSpPr>
        <p:spPr/>
        <p:txBody>
          <a:bodyPr/>
          <a:lstStyle>
            <a:lvl1pPr>
              <a:defRPr/>
            </a:lvl1pPr>
          </a:lstStyle>
          <a:p>
            <a:pPr>
              <a:defRPr/>
            </a:pPr>
            <a:fld id="{A5991EDE-0906-400B-8F2D-8F23FBC16FCF}" type="datetime1">
              <a:rPr lang="tr-TR"/>
              <a:pPr>
                <a:defRPr/>
              </a:pPr>
              <a:t>13.12.2012</a:t>
            </a:fld>
            <a:endParaRPr lang="tr-TR"/>
          </a:p>
        </p:txBody>
      </p:sp>
      <p:sp>
        <p:nvSpPr>
          <p:cNvPr id="5" name="21 Altbilgi Yer Tutucusu"/>
          <p:cNvSpPr>
            <a:spLocks noGrp="1"/>
          </p:cNvSpPr>
          <p:nvPr>
            <p:ph type="ftr" sz="quarter" idx="11"/>
          </p:nvPr>
        </p:nvSpPr>
        <p:spPr/>
        <p:txBody>
          <a:bodyPr/>
          <a:lstStyle>
            <a:lvl1pPr>
              <a:defRPr/>
            </a:lvl1pPr>
          </a:lstStyle>
          <a:p>
            <a:pPr>
              <a:defRPr/>
            </a:pPr>
            <a:r>
              <a:rPr lang="tr-TR"/>
              <a:t>değerler eğitimi</a:t>
            </a:r>
          </a:p>
        </p:txBody>
      </p:sp>
      <p:sp>
        <p:nvSpPr>
          <p:cNvPr id="6" name="17 Slayt Numarası Yer Tutucusu"/>
          <p:cNvSpPr>
            <a:spLocks noGrp="1"/>
          </p:cNvSpPr>
          <p:nvPr>
            <p:ph type="sldNum" sz="quarter" idx="12"/>
          </p:nvPr>
        </p:nvSpPr>
        <p:spPr/>
        <p:txBody>
          <a:bodyPr/>
          <a:lstStyle>
            <a:lvl1pPr>
              <a:defRPr/>
            </a:lvl1pPr>
          </a:lstStyle>
          <a:p>
            <a:pPr>
              <a:defRPr/>
            </a:pPr>
            <a:fld id="{5636084D-F91D-450D-8722-450279BF07BC}" type="slidenum">
              <a:rPr lang="tr-TR"/>
              <a:pPr>
                <a:defRPr/>
              </a:pPr>
              <a:t>‹#›</a:t>
            </a:fld>
            <a:endParaRPr lang="tr-T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4" name="3 Düz Bağlayıcı"/>
          <p:cNvSpPr>
            <a:spLocks noChangeShapeType="1"/>
          </p:cNvSpPr>
          <p:nvPr/>
        </p:nvSpPr>
        <p:spPr bwMode="auto">
          <a:xfrm>
            <a:off x="514349" y="5349903"/>
            <a:ext cx="8629651"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
        <p:nvSpPr>
          <p:cNvPr id="29" name="28 Başlık"/>
          <p:cNvSpPr>
            <a:spLocks noGrp="1"/>
          </p:cNvSpPr>
          <p:nvPr>
            <p:ph type="ctrTitle"/>
          </p:nvPr>
        </p:nvSpPr>
        <p:spPr>
          <a:xfrm>
            <a:off x="381000" y="4853412"/>
            <a:ext cx="8458200" cy="1222375"/>
          </a:xfrm>
        </p:spPr>
        <p:txBody>
          <a:bodyPr anchor="t"/>
          <a:lstStyle/>
          <a:p>
            <a:r>
              <a:rPr lang="tr-TR" smtClean="0"/>
              <a:t>Asıl başlık stili için tıklatın</a:t>
            </a:r>
            <a:endParaRPr lang="en-US"/>
          </a:p>
        </p:txBody>
      </p:sp>
      <p:sp>
        <p:nvSpPr>
          <p:cNvPr id="9" name="8 Alt Başlık"/>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tr-TR" smtClean="0"/>
              <a:t>Asıl alt başlık stilini düzenlemek için tıklatın</a:t>
            </a:r>
            <a:endParaRPr lang="en-US"/>
          </a:p>
        </p:txBody>
      </p:sp>
      <p:sp>
        <p:nvSpPr>
          <p:cNvPr id="5" name="15 Veri Yer Tutucusu"/>
          <p:cNvSpPr>
            <a:spLocks noGrp="1"/>
          </p:cNvSpPr>
          <p:nvPr>
            <p:ph type="dt" sz="half" idx="10"/>
          </p:nvPr>
        </p:nvSpPr>
        <p:spPr/>
        <p:txBody>
          <a:bodyPr/>
          <a:lstStyle>
            <a:lvl1pPr>
              <a:defRPr/>
            </a:lvl1pPr>
          </a:lstStyle>
          <a:p>
            <a:pPr>
              <a:defRPr/>
            </a:pPr>
            <a:fld id="{AE08C05D-836E-4C86-93AA-DA5DCF93E588}" type="datetime1">
              <a:rPr lang="tr-TR"/>
              <a:pPr>
                <a:defRPr/>
              </a:pPr>
              <a:t>13.12.2012</a:t>
            </a:fld>
            <a:endParaRPr lang="tr-TR"/>
          </a:p>
        </p:txBody>
      </p:sp>
      <p:sp>
        <p:nvSpPr>
          <p:cNvPr id="6" name="1 Altbilgi Yer Tutucusu"/>
          <p:cNvSpPr>
            <a:spLocks noGrp="1"/>
          </p:cNvSpPr>
          <p:nvPr>
            <p:ph type="ftr" sz="quarter" idx="11"/>
          </p:nvPr>
        </p:nvSpPr>
        <p:spPr/>
        <p:txBody>
          <a:bodyPr/>
          <a:lstStyle>
            <a:lvl1pPr>
              <a:defRPr/>
            </a:lvl1pPr>
          </a:lstStyle>
          <a:p>
            <a:pPr>
              <a:defRPr/>
            </a:pPr>
            <a:r>
              <a:rPr lang="tr-TR"/>
              <a:t>değerler eğitimi</a:t>
            </a:r>
          </a:p>
        </p:txBody>
      </p:sp>
      <p:sp>
        <p:nvSpPr>
          <p:cNvPr id="7" name="14 Slayt Numarası Yer Tutucusu"/>
          <p:cNvSpPr>
            <a:spLocks noGrp="1"/>
          </p:cNvSpPr>
          <p:nvPr>
            <p:ph type="sldNum" sz="quarter" idx="12"/>
          </p:nvPr>
        </p:nvSpPr>
        <p:spPr>
          <a:xfrm>
            <a:off x="8229600" y="6473825"/>
            <a:ext cx="758825" cy="247650"/>
          </a:xfrm>
        </p:spPr>
        <p:txBody>
          <a:bodyPr/>
          <a:lstStyle>
            <a:lvl1pPr>
              <a:defRPr/>
            </a:lvl1pPr>
          </a:lstStyle>
          <a:p>
            <a:pPr>
              <a:defRPr/>
            </a:pPr>
            <a:fld id="{86285CFA-D57E-4264-8F3D-41EE49DBAA82}" type="slidenum">
              <a:rPr lang="tr-TR"/>
              <a:pPr>
                <a:defRPr/>
              </a:pPr>
              <a:t>‹#›</a:t>
            </a:fld>
            <a:endParaRPr lang="tr-T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2" name="21 Başlık"/>
          <p:cNvSpPr>
            <a:spLocks noGrp="1"/>
          </p:cNvSpPr>
          <p:nvPr>
            <p:ph type="title"/>
          </p:nvPr>
        </p:nvSpPr>
        <p:spPr/>
        <p:txBody>
          <a:bodyPr/>
          <a:lstStyle/>
          <a:p>
            <a:r>
              <a:rPr lang="tr-TR" smtClean="0"/>
              <a:t>Asıl başlık stili için tıklatın</a:t>
            </a:r>
            <a:endParaRPr lang="en-US"/>
          </a:p>
        </p:txBody>
      </p:sp>
      <p:sp>
        <p:nvSpPr>
          <p:cNvPr id="27" name="26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24 Veri Yer Tutucusu"/>
          <p:cNvSpPr>
            <a:spLocks noGrp="1"/>
          </p:cNvSpPr>
          <p:nvPr>
            <p:ph type="dt" sz="half" idx="10"/>
          </p:nvPr>
        </p:nvSpPr>
        <p:spPr/>
        <p:txBody>
          <a:bodyPr/>
          <a:lstStyle>
            <a:lvl1pPr>
              <a:defRPr/>
            </a:lvl1pPr>
          </a:lstStyle>
          <a:p>
            <a:pPr>
              <a:defRPr/>
            </a:pPr>
            <a:fld id="{83253C9F-0AAC-4520-98C5-6EC9BAD6C97C}" type="datetime1">
              <a:rPr lang="tr-TR"/>
              <a:pPr>
                <a:defRPr/>
              </a:pPr>
              <a:t>13.12.2012</a:t>
            </a:fld>
            <a:endParaRPr lang="tr-TR"/>
          </a:p>
        </p:txBody>
      </p:sp>
      <p:sp>
        <p:nvSpPr>
          <p:cNvPr id="5" name="18 Altbilgi Yer Tutucusu"/>
          <p:cNvSpPr>
            <a:spLocks noGrp="1"/>
          </p:cNvSpPr>
          <p:nvPr>
            <p:ph type="ftr" sz="quarter" idx="11"/>
          </p:nvPr>
        </p:nvSpPr>
        <p:spPr>
          <a:xfrm>
            <a:off x="3581400" y="76200"/>
            <a:ext cx="2895600" cy="288925"/>
          </a:xfrm>
        </p:spPr>
        <p:txBody>
          <a:bodyPr/>
          <a:lstStyle>
            <a:lvl1pPr>
              <a:defRPr/>
            </a:lvl1pPr>
          </a:lstStyle>
          <a:p>
            <a:pPr>
              <a:defRPr/>
            </a:pPr>
            <a:r>
              <a:rPr lang="tr-TR"/>
              <a:t>değerler eğitimi</a:t>
            </a:r>
          </a:p>
        </p:txBody>
      </p:sp>
      <p:sp>
        <p:nvSpPr>
          <p:cNvPr id="6" name="15 Slayt Numarası Yer Tutucusu"/>
          <p:cNvSpPr>
            <a:spLocks noGrp="1"/>
          </p:cNvSpPr>
          <p:nvPr>
            <p:ph type="sldNum" sz="quarter" idx="12"/>
          </p:nvPr>
        </p:nvSpPr>
        <p:spPr>
          <a:xfrm>
            <a:off x="8229600" y="6473825"/>
            <a:ext cx="758825" cy="247650"/>
          </a:xfrm>
        </p:spPr>
        <p:txBody>
          <a:bodyPr/>
          <a:lstStyle>
            <a:lvl1pPr>
              <a:defRPr/>
            </a:lvl1pPr>
          </a:lstStyle>
          <a:p>
            <a:pPr>
              <a:defRPr/>
            </a:pPr>
            <a:fld id="{6F6CE7DA-13E1-4DE4-A6C2-6B47057BD8C3}" type="slidenum">
              <a:rPr lang="tr-TR"/>
              <a:pPr>
                <a:defRPr/>
              </a:pPr>
              <a:t>‹#›</a:t>
            </a:fld>
            <a:endParaRPr lang="tr-T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4" name="3 Düz Bağlayıcı"/>
          <p:cNvSpPr>
            <a:spLocks noChangeShapeType="1"/>
          </p:cNvSpPr>
          <p:nvPr/>
        </p:nvSpPr>
        <p:spPr bwMode="auto">
          <a:xfrm>
            <a:off x="514349" y="3444903"/>
            <a:ext cx="8629651"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
        <p:nvSpPr>
          <p:cNvPr id="6" name="5 Metin Yer Tutucusu"/>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tr-TR" smtClean="0"/>
              <a:t>Asıl metin stillerini düzenlemek için tıklatın</a:t>
            </a:r>
          </a:p>
        </p:txBody>
      </p:sp>
      <p:sp>
        <p:nvSpPr>
          <p:cNvPr id="8" name="7 Başlık"/>
          <p:cNvSpPr>
            <a:spLocks noGrp="1"/>
          </p:cNvSpPr>
          <p:nvPr>
            <p:ph type="title"/>
          </p:nvPr>
        </p:nvSpPr>
        <p:spPr>
          <a:xfrm>
            <a:off x="180475" y="2947086"/>
            <a:ext cx="8686800" cy="1184825"/>
          </a:xfrm>
        </p:spPr>
        <p:txBody>
          <a:bodyPr rtlCol="0" anchor="t"/>
          <a:lstStyle>
            <a:lvl1pPr algn="r">
              <a:defRPr/>
            </a:lvl1pPr>
          </a:lstStyle>
          <a:p>
            <a:r>
              <a:rPr lang="tr-TR" smtClean="0"/>
              <a:t>Asıl başlık stili için tıklatın</a:t>
            </a:r>
            <a:endParaRPr lang="en-US"/>
          </a:p>
        </p:txBody>
      </p:sp>
      <p:sp>
        <p:nvSpPr>
          <p:cNvPr id="5" name="18 Veri Yer Tutucusu"/>
          <p:cNvSpPr>
            <a:spLocks noGrp="1"/>
          </p:cNvSpPr>
          <p:nvPr>
            <p:ph type="dt" sz="half" idx="10"/>
          </p:nvPr>
        </p:nvSpPr>
        <p:spPr/>
        <p:txBody>
          <a:bodyPr/>
          <a:lstStyle>
            <a:lvl1pPr>
              <a:defRPr/>
            </a:lvl1pPr>
          </a:lstStyle>
          <a:p>
            <a:pPr>
              <a:defRPr/>
            </a:pPr>
            <a:fld id="{DD37712F-5374-49A9-8ACB-82A3B20523A2}" type="datetime1">
              <a:rPr lang="tr-TR"/>
              <a:pPr>
                <a:defRPr/>
              </a:pPr>
              <a:t>13.12.2012</a:t>
            </a:fld>
            <a:endParaRPr lang="tr-TR"/>
          </a:p>
        </p:txBody>
      </p:sp>
      <p:sp>
        <p:nvSpPr>
          <p:cNvPr id="7" name="10 Altbilgi Yer Tutucusu"/>
          <p:cNvSpPr>
            <a:spLocks noGrp="1"/>
          </p:cNvSpPr>
          <p:nvPr>
            <p:ph type="ftr" sz="quarter" idx="11"/>
          </p:nvPr>
        </p:nvSpPr>
        <p:spPr/>
        <p:txBody>
          <a:bodyPr/>
          <a:lstStyle>
            <a:lvl1pPr>
              <a:defRPr/>
            </a:lvl1pPr>
          </a:lstStyle>
          <a:p>
            <a:pPr>
              <a:defRPr/>
            </a:pPr>
            <a:r>
              <a:rPr lang="tr-TR"/>
              <a:t>değerler eğitimi</a:t>
            </a:r>
          </a:p>
        </p:txBody>
      </p:sp>
      <p:sp>
        <p:nvSpPr>
          <p:cNvPr id="9" name="15 Slayt Numarası Yer Tutucusu"/>
          <p:cNvSpPr>
            <a:spLocks noGrp="1"/>
          </p:cNvSpPr>
          <p:nvPr>
            <p:ph type="sldNum" sz="quarter" idx="12"/>
          </p:nvPr>
        </p:nvSpPr>
        <p:spPr/>
        <p:txBody>
          <a:bodyPr/>
          <a:lstStyle>
            <a:lvl1pPr>
              <a:defRPr/>
            </a:lvl1pPr>
          </a:lstStyle>
          <a:p>
            <a:pPr>
              <a:defRPr/>
            </a:pPr>
            <a:fld id="{29CFA961-D906-4A77-89E9-F2BC16FF6973}" type="slidenum">
              <a:rPr lang="tr-TR"/>
              <a:pPr>
                <a:defRPr/>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0" name="19 Başlık"/>
          <p:cNvSpPr>
            <a:spLocks noGrp="1"/>
          </p:cNvSpPr>
          <p:nvPr>
            <p:ph type="title"/>
          </p:nvPr>
        </p:nvSpPr>
        <p:spPr>
          <a:xfrm>
            <a:off x="301752" y="457200"/>
            <a:ext cx="8686800" cy="841248"/>
          </a:xfrm>
        </p:spPr>
        <p:txBody>
          <a:bodyPr/>
          <a:lstStyle/>
          <a:p>
            <a:r>
              <a:rPr lang="tr-TR" smtClean="0"/>
              <a:t>Asıl başlık stili için tıklatın</a:t>
            </a:r>
            <a:endParaRPr lang="en-US"/>
          </a:p>
        </p:txBody>
      </p:sp>
      <p:sp>
        <p:nvSpPr>
          <p:cNvPr id="14" name="13 İçerik Yer Tutucusu"/>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3" name="12 İçerik Yer Tutucusu"/>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10 Veri Yer Tutucusu"/>
          <p:cNvSpPr>
            <a:spLocks noGrp="1"/>
          </p:cNvSpPr>
          <p:nvPr>
            <p:ph type="dt" sz="half" idx="10"/>
          </p:nvPr>
        </p:nvSpPr>
        <p:spPr/>
        <p:txBody>
          <a:bodyPr/>
          <a:lstStyle>
            <a:lvl1pPr>
              <a:defRPr/>
            </a:lvl1pPr>
          </a:lstStyle>
          <a:p>
            <a:pPr>
              <a:defRPr/>
            </a:pPr>
            <a:fld id="{F379BA11-8A57-4600-BD73-8865A808ECA5}" type="datetime1">
              <a:rPr lang="tr-TR"/>
              <a:pPr>
                <a:defRPr/>
              </a:pPr>
              <a:t>13.12.2012</a:t>
            </a:fld>
            <a:endParaRPr lang="tr-TR"/>
          </a:p>
        </p:txBody>
      </p:sp>
      <p:sp>
        <p:nvSpPr>
          <p:cNvPr id="6" name="27 Altbilgi Yer Tutucusu"/>
          <p:cNvSpPr>
            <a:spLocks noGrp="1"/>
          </p:cNvSpPr>
          <p:nvPr>
            <p:ph type="ftr" sz="quarter" idx="11"/>
          </p:nvPr>
        </p:nvSpPr>
        <p:spPr/>
        <p:txBody>
          <a:bodyPr/>
          <a:lstStyle>
            <a:lvl1pPr>
              <a:defRPr/>
            </a:lvl1pPr>
          </a:lstStyle>
          <a:p>
            <a:pPr>
              <a:defRPr/>
            </a:pPr>
            <a:r>
              <a:rPr lang="tr-TR"/>
              <a:t>değerler eğitimi</a:t>
            </a:r>
          </a:p>
        </p:txBody>
      </p:sp>
      <p:sp>
        <p:nvSpPr>
          <p:cNvPr id="7" name="4 Slayt Numarası Yer Tutucusu"/>
          <p:cNvSpPr>
            <a:spLocks noGrp="1"/>
          </p:cNvSpPr>
          <p:nvPr>
            <p:ph type="sldNum" sz="quarter" idx="12"/>
          </p:nvPr>
        </p:nvSpPr>
        <p:spPr/>
        <p:txBody>
          <a:bodyPr/>
          <a:lstStyle>
            <a:lvl1pPr>
              <a:defRPr/>
            </a:lvl1pPr>
          </a:lstStyle>
          <a:p>
            <a:pPr>
              <a:defRPr/>
            </a:pPr>
            <a:fld id="{7310A426-3CAF-4B91-A798-EB268C5068AB}" type="slidenum">
              <a:rPr lang="tr-TR"/>
              <a:pPr>
                <a:defRPr/>
              </a:pPr>
              <a:t>‹#›</a:t>
            </a:fld>
            <a:endParaRPr lang="tr-T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49" y="6019801"/>
            <a:ext cx="8629651"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
        <p:nvSpPr>
          <p:cNvPr id="29" name="28 Başlık"/>
          <p:cNvSpPr>
            <a:spLocks noGrp="1"/>
          </p:cNvSpPr>
          <p:nvPr>
            <p:ph type="title"/>
          </p:nvPr>
        </p:nvSpPr>
        <p:spPr>
          <a:xfrm>
            <a:off x="304800" y="5410201"/>
            <a:ext cx="8610600" cy="882650"/>
          </a:xfrm>
        </p:spPr>
        <p:txBody>
          <a:bodyPr/>
          <a:lstStyle>
            <a:lvl1pPr>
              <a:defRPr/>
            </a:lvl1pPr>
          </a:lstStyle>
          <a:p>
            <a:r>
              <a:rPr lang="tr-TR" smtClean="0"/>
              <a:t>Asıl başlık stili için tıklatın</a:t>
            </a:r>
            <a:endParaRPr lang="en-US"/>
          </a:p>
        </p:txBody>
      </p:sp>
      <p:sp>
        <p:nvSpPr>
          <p:cNvPr id="13" name="12 Metin Yer Tutucusu"/>
          <p:cNvSpPr>
            <a:spLocks noGrp="1"/>
          </p:cNvSpPr>
          <p:nvPr>
            <p:ph type="body" idx="1"/>
          </p:nvPr>
        </p:nvSpPr>
        <p:spPr>
          <a:xfrm>
            <a:off x="281445"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tr-TR" smtClean="0"/>
              <a:t>Asıl metin stillerini düzenlemek için tıklatın</a:t>
            </a:r>
          </a:p>
        </p:txBody>
      </p:sp>
      <p:sp>
        <p:nvSpPr>
          <p:cNvPr id="25" name="24 Metin Yer Tutucusu"/>
          <p:cNvSpPr>
            <a:spLocks noGrp="1"/>
          </p:cNvSpPr>
          <p:nvPr>
            <p:ph type="body" sz="half" idx="3"/>
          </p:nvPr>
        </p:nvSpPr>
        <p:spPr>
          <a:xfrm>
            <a:off x="4645026"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tr-TR" smtClean="0"/>
              <a:t>Asıl metin stillerini düzenlemek için tıklatın</a:t>
            </a:r>
          </a:p>
        </p:txBody>
      </p:sp>
      <p:sp>
        <p:nvSpPr>
          <p:cNvPr id="4" name="3 İçerik Yer Tutucusu"/>
          <p:cNvSpPr>
            <a:spLocks noGrp="1"/>
          </p:cNvSpPr>
          <p:nvPr>
            <p:ph sz="quarter" idx="2"/>
          </p:nvPr>
        </p:nvSpPr>
        <p:spPr>
          <a:xfrm>
            <a:off x="281445" y="1316038"/>
            <a:ext cx="4290556" cy="3941763"/>
          </a:xfrm>
        </p:spPr>
        <p:txBody>
          <a:bodyPr/>
          <a:lstStyle>
            <a:lvl1pPr>
              <a:defRPr sz="2400"/>
            </a:lvl1pPr>
            <a:lvl2pPr>
              <a:defRPr sz="2000"/>
            </a:lvl2pPr>
            <a:lvl3pPr>
              <a:defRPr sz="1800"/>
            </a:lvl3pPr>
            <a:lvl4pPr>
              <a:defRPr sz="1600"/>
            </a:lvl4pPr>
            <a:lvl5pPr>
              <a:defRPr sz="16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28" name="27 İçerik Yer Tutucusu"/>
          <p:cNvSpPr>
            <a:spLocks noGrp="1"/>
          </p:cNvSpPr>
          <p:nvPr>
            <p:ph sz="quarter" idx="4"/>
          </p:nvPr>
        </p:nvSpPr>
        <p:spPr>
          <a:xfrm>
            <a:off x="4648731" y="1316038"/>
            <a:ext cx="4288536" cy="3941763"/>
          </a:xfrm>
        </p:spPr>
        <p:txBody>
          <a:bodyPr/>
          <a:lstStyle>
            <a:lvl1pPr>
              <a:defRPr sz="2400"/>
            </a:lvl1pPr>
            <a:lvl2pPr>
              <a:defRPr sz="2000"/>
            </a:lvl2pPr>
            <a:lvl3pPr>
              <a:defRPr sz="1800"/>
            </a:lvl3pPr>
            <a:lvl4pPr>
              <a:defRPr sz="1600"/>
            </a:lvl4pPr>
            <a:lvl5pPr>
              <a:defRPr sz="16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8" name="9 Veri Yer Tutucusu"/>
          <p:cNvSpPr>
            <a:spLocks noGrp="1"/>
          </p:cNvSpPr>
          <p:nvPr>
            <p:ph type="dt" sz="half" idx="10"/>
          </p:nvPr>
        </p:nvSpPr>
        <p:spPr/>
        <p:txBody>
          <a:bodyPr/>
          <a:lstStyle>
            <a:lvl1pPr>
              <a:defRPr/>
            </a:lvl1pPr>
          </a:lstStyle>
          <a:p>
            <a:pPr>
              <a:defRPr/>
            </a:pPr>
            <a:fld id="{C81568A7-AE56-401C-A4AF-1B2EEB20D366}" type="datetime1">
              <a:rPr lang="tr-TR"/>
              <a:pPr>
                <a:defRPr/>
              </a:pPr>
              <a:t>13.12.2012</a:t>
            </a:fld>
            <a:endParaRPr lang="tr-TR"/>
          </a:p>
        </p:txBody>
      </p:sp>
      <p:sp>
        <p:nvSpPr>
          <p:cNvPr id="9" name="5 Altbilgi Yer Tutucusu"/>
          <p:cNvSpPr>
            <a:spLocks noGrp="1"/>
          </p:cNvSpPr>
          <p:nvPr>
            <p:ph type="ftr" sz="quarter" idx="11"/>
          </p:nvPr>
        </p:nvSpPr>
        <p:spPr/>
        <p:txBody>
          <a:bodyPr/>
          <a:lstStyle>
            <a:lvl1pPr>
              <a:defRPr/>
            </a:lvl1pPr>
          </a:lstStyle>
          <a:p>
            <a:pPr>
              <a:defRPr/>
            </a:pPr>
            <a:r>
              <a:rPr lang="tr-TR"/>
              <a:t>değerler eğitimi</a:t>
            </a:r>
          </a:p>
        </p:txBody>
      </p:sp>
      <p:sp>
        <p:nvSpPr>
          <p:cNvPr id="10" name="6 Slayt Numarası Yer Tutucusu"/>
          <p:cNvSpPr>
            <a:spLocks noGrp="1"/>
          </p:cNvSpPr>
          <p:nvPr>
            <p:ph type="sldNum" sz="quarter" idx="12"/>
          </p:nvPr>
        </p:nvSpPr>
        <p:spPr>
          <a:xfrm>
            <a:off x="8229600" y="6477000"/>
            <a:ext cx="762000" cy="247650"/>
          </a:xfrm>
        </p:spPr>
        <p:txBody>
          <a:bodyPr/>
          <a:lstStyle>
            <a:lvl1pPr>
              <a:defRPr/>
            </a:lvl1pPr>
          </a:lstStyle>
          <a:p>
            <a:pPr>
              <a:defRPr/>
            </a:pPr>
            <a:fld id="{5D15BD4B-D011-4A75-A009-29B6F5B9E366}" type="slidenum">
              <a:rPr lang="tr-TR"/>
              <a:pPr>
                <a:defRPr/>
              </a:pPr>
              <a:t>‹#›</a:t>
            </a:fld>
            <a:endParaRPr lang="tr-T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0" name="29 Başlık"/>
          <p:cNvSpPr>
            <a:spLocks noGrp="1"/>
          </p:cNvSpPr>
          <p:nvPr>
            <p:ph type="title"/>
          </p:nvPr>
        </p:nvSpPr>
        <p:spPr>
          <a:xfrm>
            <a:off x="301752" y="457200"/>
            <a:ext cx="8686800" cy="841248"/>
          </a:xfrm>
        </p:spPr>
        <p:txBody>
          <a:bodyPr/>
          <a:lstStyle/>
          <a:p>
            <a:r>
              <a:rPr lang="tr-TR" smtClean="0"/>
              <a:t>Asıl başlık stili için tıklatın</a:t>
            </a:r>
            <a:endParaRPr lang="en-US"/>
          </a:p>
        </p:txBody>
      </p:sp>
      <p:sp>
        <p:nvSpPr>
          <p:cNvPr id="3" name="10 Veri Yer Tutucusu"/>
          <p:cNvSpPr>
            <a:spLocks noGrp="1"/>
          </p:cNvSpPr>
          <p:nvPr>
            <p:ph type="dt" sz="half" idx="10"/>
          </p:nvPr>
        </p:nvSpPr>
        <p:spPr/>
        <p:txBody>
          <a:bodyPr/>
          <a:lstStyle>
            <a:lvl1pPr>
              <a:defRPr/>
            </a:lvl1pPr>
          </a:lstStyle>
          <a:p>
            <a:pPr>
              <a:defRPr/>
            </a:pPr>
            <a:fld id="{04BD83A0-E469-48BE-B220-F46AB37C9F2E}" type="datetime1">
              <a:rPr lang="tr-TR"/>
              <a:pPr>
                <a:defRPr/>
              </a:pPr>
              <a:t>13.12.2012</a:t>
            </a:fld>
            <a:endParaRPr lang="tr-TR"/>
          </a:p>
        </p:txBody>
      </p:sp>
      <p:sp>
        <p:nvSpPr>
          <p:cNvPr id="4" name="27 Altbilgi Yer Tutucusu"/>
          <p:cNvSpPr>
            <a:spLocks noGrp="1"/>
          </p:cNvSpPr>
          <p:nvPr>
            <p:ph type="ftr" sz="quarter" idx="11"/>
          </p:nvPr>
        </p:nvSpPr>
        <p:spPr/>
        <p:txBody>
          <a:bodyPr/>
          <a:lstStyle>
            <a:lvl1pPr>
              <a:defRPr/>
            </a:lvl1pPr>
          </a:lstStyle>
          <a:p>
            <a:pPr>
              <a:defRPr/>
            </a:pPr>
            <a:r>
              <a:rPr lang="tr-TR"/>
              <a:t>değerler eğitimi</a:t>
            </a:r>
          </a:p>
        </p:txBody>
      </p:sp>
      <p:sp>
        <p:nvSpPr>
          <p:cNvPr id="5" name="4 Slayt Numarası Yer Tutucusu"/>
          <p:cNvSpPr>
            <a:spLocks noGrp="1"/>
          </p:cNvSpPr>
          <p:nvPr>
            <p:ph type="sldNum" sz="quarter" idx="12"/>
          </p:nvPr>
        </p:nvSpPr>
        <p:spPr/>
        <p:txBody>
          <a:bodyPr/>
          <a:lstStyle>
            <a:lvl1pPr>
              <a:defRPr/>
            </a:lvl1pPr>
          </a:lstStyle>
          <a:p>
            <a:pPr>
              <a:defRPr/>
            </a:pPr>
            <a:fld id="{DCFB12D9-E046-4593-AA3F-765657DF7939}" type="slidenum">
              <a:rPr lang="tr-TR"/>
              <a:pPr>
                <a:defRPr/>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marL="0" algn="l">
              <a:defRPr/>
            </a:lvl1pPr>
          </a:lstStyle>
          <a:p>
            <a:r>
              <a:rPr lang="tr-TR" smtClean="0"/>
              <a:t>Asıl başlık stili için tıklatın</a:t>
            </a:r>
            <a:endParaRPr lang="en-US"/>
          </a:p>
        </p:txBody>
      </p:sp>
      <p:sp>
        <p:nvSpPr>
          <p:cNvPr id="3" name="İçerik Yer Tutucusu 2"/>
          <p:cNvSpPr>
            <a:spLocks noGrp="1"/>
          </p:cNvSpPr>
          <p:nvPr>
            <p:ph sz="half" idx="1"/>
          </p:nvPr>
        </p:nvSpPr>
        <p:spPr>
          <a:xfrm>
            <a:off x="457200" y="1722438"/>
            <a:ext cx="4038600" cy="4525963"/>
          </a:xfrm>
        </p:spPr>
        <p:txBody>
          <a:bodyPr/>
          <a:lstStyle>
            <a:lvl1pPr>
              <a:defRPr sz="2600"/>
            </a:lvl1pPr>
            <a:lvl2pPr>
              <a:defRPr sz="2400"/>
            </a:lvl2pPr>
            <a:lvl3pPr>
              <a:defRPr sz="2000"/>
            </a:lvl3pPr>
            <a:lvl4pPr>
              <a:defRPr sz="1800"/>
            </a:lvl4pPr>
            <a:lvl5pPr>
              <a:defRPr sz="18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İçerik Yer Tutucusu 3"/>
          <p:cNvSpPr>
            <a:spLocks noGrp="1"/>
          </p:cNvSpPr>
          <p:nvPr>
            <p:ph sz="half" idx="2"/>
          </p:nvPr>
        </p:nvSpPr>
        <p:spPr>
          <a:xfrm>
            <a:off x="4648200" y="1722438"/>
            <a:ext cx="4038600" cy="4525963"/>
          </a:xfrm>
        </p:spPr>
        <p:txBody>
          <a:bodyPr/>
          <a:lstStyle>
            <a:lvl1pPr>
              <a:defRPr sz="2600"/>
            </a:lvl1pPr>
            <a:lvl2pPr>
              <a:defRPr sz="2400"/>
            </a:lvl2pPr>
            <a:lvl3pPr>
              <a:defRPr sz="2000"/>
            </a:lvl3pPr>
            <a:lvl4pPr>
              <a:defRPr sz="1800"/>
            </a:lvl4pPr>
            <a:lvl5pPr>
              <a:defRPr sz="18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Veri Yer Tutucusu 13"/>
          <p:cNvSpPr>
            <a:spLocks noGrp="1"/>
          </p:cNvSpPr>
          <p:nvPr>
            <p:ph type="dt" sz="half" idx="10"/>
          </p:nvPr>
        </p:nvSpPr>
        <p:spPr/>
        <p:txBody>
          <a:bodyPr/>
          <a:lstStyle>
            <a:lvl1pPr>
              <a:defRPr/>
            </a:lvl1pPr>
          </a:lstStyle>
          <a:p>
            <a:pPr>
              <a:defRPr/>
            </a:pPr>
            <a:fld id="{5166AF99-2933-468D-9713-6D9A838E9661}" type="datetime1">
              <a:rPr lang="tr-TR"/>
              <a:pPr>
                <a:defRPr/>
              </a:pPr>
              <a:t>13.12.2012</a:t>
            </a:fld>
            <a:endParaRPr lang="tr-TR"/>
          </a:p>
        </p:txBody>
      </p:sp>
      <p:sp>
        <p:nvSpPr>
          <p:cNvPr id="6" name="Altbilgi Yer Tutucusu 2"/>
          <p:cNvSpPr>
            <a:spLocks noGrp="1"/>
          </p:cNvSpPr>
          <p:nvPr>
            <p:ph type="ftr" sz="quarter" idx="11"/>
          </p:nvPr>
        </p:nvSpPr>
        <p:spPr/>
        <p:txBody>
          <a:bodyPr/>
          <a:lstStyle>
            <a:lvl1pPr>
              <a:defRPr/>
            </a:lvl1pPr>
          </a:lstStyle>
          <a:p>
            <a:pPr>
              <a:defRPr/>
            </a:pPr>
            <a:r>
              <a:rPr lang="tr-TR"/>
              <a:t>değerler eğitimi</a:t>
            </a:r>
          </a:p>
        </p:txBody>
      </p:sp>
      <p:sp>
        <p:nvSpPr>
          <p:cNvPr id="7" name="Slayt Numarası Yer Tutucusu 22"/>
          <p:cNvSpPr>
            <a:spLocks noGrp="1"/>
          </p:cNvSpPr>
          <p:nvPr>
            <p:ph type="sldNum" sz="quarter" idx="12"/>
          </p:nvPr>
        </p:nvSpPr>
        <p:spPr/>
        <p:txBody>
          <a:bodyPr/>
          <a:lstStyle>
            <a:lvl1pPr>
              <a:defRPr/>
            </a:lvl1pPr>
          </a:lstStyle>
          <a:p>
            <a:pPr>
              <a:defRPr/>
            </a:pPr>
            <a:fld id="{4C1794EA-FC89-4C52-9746-C36417898EED}" type="slidenum">
              <a:rPr lang="tr-TR"/>
              <a:pPr>
                <a:defRPr/>
              </a:pPr>
              <a:t>‹#›</a:t>
            </a:fld>
            <a:endParaRPr lang="tr-T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2 Veri Yer Tutucusu"/>
          <p:cNvSpPr>
            <a:spLocks noGrp="1"/>
          </p:cNvSpPr>
          <p:nvPr>
            <p:ph type="dt" sz="half" idx="10"/>
          </p:nvPr>
        </p:nvSpPr>
        <p:spPr/>
        <p:txBody>
          <a:bodyPr/>
          <a:lstStyle>
            <a:lvl1pPr>
              <a:defRPr/>
            </a:lvl1pPr>
          </a:lstStyle>
          <a:p>
            <a:pPr>
              <a:defRPr/>
            </a:pPr>
            <a:fld id="{61C3EA9C-C011-4504-A1C8-40F94D59554B}" type="datetime1">
              <a:rPr lang="tr-TR"/>
              <a:pPr>
                <a:defRPr/>
              </a:pPr>
              <a:t>13.12.2012</a:t>
            </a:fld>
            <a:endParaRPr lang="tr-TR"/>
          </a:p>
        </p:txBody>
      </p:sp>
      <p:sp>
        <p:nvSpPr>
          <p:cNvPr id="3" name="23 Altbilgi Yer Tutucusu"/>
          <p:cNvSpPr>
            <a:spLocks noGrp="1"/>
          </p:cNvSpPr>
          <p:nvPr>
            <p:ph type="ftr" sz="quarter" idx="11"/>
          </p:nvPr>
        </p:nvSpPr>
        <p:spPr/>
        <p:txBody>
          <a:bodyPr/>
          <a:lstStyle>
            <a:lvl1pPr>
              <a:defRPr/>
            </a:lvl1pPr>
          </a:lstStyle>
          <a:p>
            <a:pPr>
              <a:defRPr/>
            </a:pPr>
            <a:r>
              <a:rPr lang="tr-TR"/>
              <a:t>değerler eğitimi</a:t>
            </a:r>
          </a:p>
        </p:txBody>
      </p:sp>
      <p:sp>
        <p:nvSpPr>
          <p:cNvPr id="4" name="6 Slayt Numarası Yer Tutucusu"/>
          <p:cNvSpPr>
            <a:spLocks noGrp="1"/>
          </p:cNvSpPr>
          <p:nvPr>
            <p:ph type="sldNum" sz="quarter" idx="12"/>
          </p:nvPr>
        </p:nvSpPr>
        <p:spPr/>
        <p:txBody>
          <a:bodyPr/>
          <a:lstStyle>
            <a:lvl1pPr>
              <a:defRPr/>
            </a:lvl1pPr>
          </a:lstStyle>
          <a:p>
            <a:pPr>
              <a:defRPr/>
            </a:pPr>
            <a:fld id="{1B2A41F2-2770-4DDF-97A4-7C30C6E3A496}" type="slidenum">
              <a:rPr lang="tr-TR"/>
              <a:pPr>
                <a:defRPr/>
              </a:pPr>
              <a:t>‹#›</a:t>
            </a:fld>
            <a:endParaRPr lang="tr-T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5" name="4 Düz Bağlayıcı"/>
          <p:cNvSpPr>
            <a:spLocks noChangeShapeType="1"/>
          </p:cNvSpPr>
          <p:nvPr/>
        </p:nvSpPr>
        <p:spPr bwMode="auto">
          <a:xfrm>
            <a:off x="514349" y="5849118"/>
            <a:ext cx="8629651"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
        <p:nvSpPr>
          <p:cNvPr id="12" name="11 Başlık"/>
          <p:cNvSpPr>
            <a:spLocks noGrp="1"/>
          </p:cNvSpPr>
          <p:nvPr>
            <p:ph type="title"/>
          </p:nvPr>
        </p:nvSpPr>
        <p:spPr>
          <a:xfrm>
            <a:off x="457200" y="5486401"/>
            <a:ext cx="8458200" cy="520700"/>
          </a:xfrm>
        </p:spPr>
        <p:txBody>
          <a:bodyPr/>
          <a:lstStyle>
            <a:lvl1pPr algn="l">
              <a:buNone/>
              <a:defRPr sz="2000" b="1"/>
            </a:lvl1pPr>
          </a:lstStyle>
          <a:p>
            <a:r>
              <a:rPr lang="tr-TR" smtClean="0"/>
              <a:t>Asıl başlık stili için tıklatın</a:t>
            </a:r>
            <a:endParaRPr lang="en-US"/>
          </a:p>
        </p:txBody>
      </p:sp>
      <p:sp>
        <p:nvSpPr>
          <p:cNvPr id="26" name="25 Metin Yer Tutucusu"/>
          <p:cNvSpPr>
            <a:spLocks noGrp="1"/>
          </p:cNvSpPr>
          <p:nvPr>
            <p:ph type="body" idx="2"/>
          </p:nvPr>
        </p:nvSpPr>
        <p:spPr>
          <a:xfrm>
            <a:off x="457201"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tr-TR" smtClean="0"/>
              <a:t>Asıl metin stillerini düzenlemek için tıklatın</a:t>
            </a:r>
          </a:p>
        </p:txBody>
      </p:sp>
      <p:sp>
        <p:nvSpPr>
          <p:cNvPr id="14" name="13 İçerik Yer Tutucusu"/>
          <p:cNvSpPr>
            <a:spLocks noGrp="1"/>
          </p:cNvSpPr>
          <p:nvPr>
            <p:ph sz="half" idx="1"/>
          </p:nvPr>
        </p:nvSpPr>
        <p:spPr>
          <a:xfrm>
            <a:off x="3575050" y="609600"/>
            <a:ext cx="5340351" cy="4800600"/>
          </a:xfrm>
        </p:spPr>
        <p:txBody>
          <a:bodyPr/>
          <a:lstStyle>
            <a:lvl1pPr>
              <a:defRPr sz="3200"/>
            </a:lvl1pPr>
            <a:lvl2pPr>
              <a:defRPr sz="2800"/>
            </a:lvl2pPr>
            <a:lvl3pPr>
              <a:defRPr sz="2400"/>
            </a:lvl3pPr>
            <a:lvl4pPr>
              <a:defRPr sz="2000"/>
            </a:lvl4pPr>
            <a:lvl5pPr>
              <a:defRPr sz="20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6" name="24 Veri Yer Tutucusu"/>
          <p:cNvSpPr>
            <a:spLocks noGrp="1"/>
          </p:cNvSpPr>
          <p:nvPr>
            <p:ph type="dt" sz="half" idx="10"/>
          </p:nvPr>
        </p:nvSpPr>
        <p:spPr/>
        <p:txBody>
          <a:bodyPr/>
          <a:lstStyle>
            <a:lvl1pPr>
              <a:defRPr/>
            </a:lvl1pPr>
          </a:lstStyle>
          <a:p>
            <a:pPr>
              <a:defRPr/>
            </a:pPr>
            <a:fld id="{B248273A-4692-4025-B2C9-37BD7E16313E}" type="datetime1">
              <a:rPr lang="tr-TR"/>
              <a:pPr>
                <a:defRPr/>
              </a:pPr>
              <a:t>13.12.2012</a:t>
            </a:fld>
            <a:endParaRPr lang="tr-TR"/>
          </a:p>
        </p:txBody>
      </p:sp>
      <p:sp>
        <p:nvSpPr>
          <p:cNvPr id="7" name="28 Altbilgi Yer Tutucusu"/>
          <p:cNvSpPr>
            <a:spLocks noGrp="1"/>
          </p:cNvSpPr>
          <p:nvPr>
            <p:ph type="ftr" sz="quarter" idx="11"/>
          </p:nvPr>
        </p:nvSpPr>
        <p:spPr/>
        <p:txBody>
          <a:bodyPr/>
          <a:lstStyle>
            <a:lvl1pPr>
              <a:defRPr/>
            </a:lvl1pPr>
          </a:lstStyle>
          <a:p>
            <a:pPr>
              <a:defRPr/>
            </a:pPr>
            <a:r>
              <a:rPr lang="tr-TR"/>
              <a:t>değerler eğitimi</a:t>
            </a:r>
          </a:p>
        </p:txBody>
      </p:sp>
      <p:sp>
        <p:nvSpPr>
          <p:cNvPr id="8" name="6 Slayt Numarası Yer Tutucusu"/>
          <p:cNvSpPr>
            <a:spLocks noGrp="1"/>
          </p:cNvSpPr>
          <p:nvPr>
            <p:ph type="sldNum" sz="quarter" idx="12"/>
          </p:nvPr>
        </p:nvSpPr>
        <p:spPr/>
        <p:txBody>
          <a:bodyPr/>
          <a:lstStyle>
            <a:lvl1pPr>
              <a:defRPr/>
            </a:lvl1pPr>
          </a:lstStyle>
          <a:p>
            <a:pPr>
              <a:defRPr/>
            </a:pPr>
            <a:fld id="{75DDB9EA-FAF2-4754-A19D-BD260FF777BF}" type="slidenum">
              <a:rPr lang="tr-TR"/>
              <a:pPr>
                <a:defRPr/>
              </a:pPr>
              <a:t>‹#›</a:t>
            </a:fld>
            <a:endParaRPr lang="tr-T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3" name="12 Resim Yer Tutucusu"/>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normAutofit/>
          </a:bodyPr>
          <a:lstStyle>
            <a:lvl1pPr marL="0" indent="0">
              <a:buNone/>
              <a:defRPr sz="3200"/>
            </a:lvl1pPr>
          </a:lstStyle>
          <a:p>
            <a:pPr lvl="0"/>
            <a:r>
              <a:rPr lang="tr-TR" noProof="0" smtClean="0"/>
              <a:t>Resim eklemek için simgeyi tıklatın</a:t>
            </a:r>
            <a:endParaRPr lang="en-US" noProof="0" dirty="0"/>
          </a:p>
        </p:txBody>
      </p:sp>
      <p:sp>
        <p:nvSpPr>
          <p:cNvPr id="17" name="16 Başlık"/>
          <p:cNvSpPr>
            <a:spLocks noGrp="1"/>
          </p:cNvSpPr>
          <p:nvPr>
            <p:ph type="title"/>
          </p:nvPr>
        </p:nvSpPr>
        <p:spPr>
          <a:xfrm>
            <a:off x="381000" y="4993760"/>
            <a:ext cx="5867400" cy="522288"/>
          </a:xfrm>
        </p:spPr>
        <p:txBody>
          <a:bodyPr/>
          <a:lstStyle>
            <a:lvl1pPr algn="l">
              <a:buNone/>
              <a:defRPr sz="2000" b="1"/>
            </a:lvl1pPr>
          </a:lstStyle>
          <a:p>
            <a:r>
              <a:rPr lang="tr-TR" smtClean="0"/>
              <a:t>Asıl başlık stili için tıklatın</a:t>
            </a:r>
            <a:endParaRPr lang="en-US"/>
          </a:p>
        </p:txBody>
      </p:sp>
      <p:sp>
        <p:nvSpPr>
          <p:cNvPr id="26" name="25 Metin Yer Tutucusu"/>
          <p:cNvSpPr>
            <a:spLocks noGrp="1"/>
          </p:cNvSpPr>
          <p:nvPr>
            <p:ph type="body" sz="half" idx="2"/>
          </p:nvPr>
        </p:nvSpPr>
        <p:spPr>
          <a:xfrm>
            <a:off x="381000" y="5533219"/>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a:r>
              <a:rPr lang="tr-TR" smtClean="0"/>
              <a:t>Asıl metin stillerini düzenlemek için tıklatın</a:t>
            </a:r>
          </a:p>
        </p:txBody>
      </p:sp>
      <p:sp>
        <p:nvSpPr>
          <p:cNvPr id="5" name="6 Veri Yer Tutucusu"/>
          <p:cNvSpPr>
            <a:spLocks noGrp="1"/>
          </p:cNvSpPr>
          <p:nvPr>
            <p:ph type="dt" sz="half" idx="10"/>
          </p:nvPr>
        </p:nvSpPr>
        <p:spPr/>
        <p:txBody>
          <a:bodyPr/>
          <a:lstStyle>
            <a:lvl1pPr>
              <a:defRPr/>
            </a:lvl1pPr>
          </a:lstStyle>
          <a:p>
            <a:pPr>
              <a:defRPr/>
            </a:pPr>
            <a:fld id="{E2E94147-C108-4F03-8519-55B26D9858BC}" type="datetime1">
              <a:rPr lang="tr-TR"/>
              <a:pPr>
                <a:defRPr/>
              </a:pPr>
              <a:t>13.12.2012</a:t>
            </a:fld>
            <a:endParaRPr lang="tr-TR"/>
          </a:p>
        </p:txBody>
      </p:sp>
      <p:sp>
        <p:nvSpPr>
          <p:cNvPr id="6" name="4 Altbilgi Yer Tutucusu"/>
          <p:cNvSpPr>
            <a:spLocks noGrp="1"/>
          </p:cNvSpPr>
          <p:nvPr>
            <p:ph type="ftr" sz="quarter" idx="11"/>
          </p:nvPr>
        </p:nvSpPr>
        <p:spPr/>
        <p:txBody>
          <a:bodyPr/>
          <a:lstStyle>
            <a:lvl1pPr>
              <a:defRPr/>
            </a:lvl1pPr>
          </a:lstStyle>
          <a:p>
            <a:pPr>
              <a:defRPr/>
            </a:pPr>
            <a:r>
              <a:rPr lang="tr-TR"/>
              <a:t>değerler eğitimi</a:t>
            </a:r>
          </a:p>
        </p:txBody>
      </p:sp>
      <p:sp>
        <p:nvSpPr>
          <p:cNvPr id="7" name="30 Slayt Numarası Yer Tutucusu"/>
          <p:cNvSpPr>
            <a:spLocks noGrp="1"/>
          </p:cNvSpPr>
          <p:nvPr>
            <p:ph type="sldNum" sz="quarter" idx="12"/>
          </p:nvPr>
        </p:nvSpPr>
        <p:spPr/>
        <p:txBody>
          <a:bodyPr/>
          <a:lstStyle>
            <a:lvl1pPr>
              <a:defRPr/>
            </a:lvl1pPr>
          </a:lstStyle>
          <a:p>
            <a:pPr>
              <a:defRPr/>
            </a:pPr>
            <a:fld id="{E992EB2E-3D8B-4D87-9AA0-051D895E8596}" type="slidenum">
              <a:rPr lang="tr-TR"/>
              <a:pPr>
                <a:defRPr/>
              </a:pPr>
              <a:t>‹#›</a:t>
            </a:fld>
            <a:endParaRPr lang="tr-T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en-US"/>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10 Veri Yer Tutucusu"/>
          <p:cNvSpPr>
            <a:spLocks noGrp="1"/>
          </p:cNvSpPr>
          <p:nvPr>
            <p:ph type="dt" sz="half" idx="10"/>
          </p:nvPr>
        </p:nvSpPr>
        <p:spPr/>
        <p:txBody>
          <a:bodyPr/>
          <a:lstStyle>
            <a:lvl1pPr>
              <a:defRPr/>
            </a:lvl1pPr>
          </a:lstStyle>
          <a:p>
            <a:pPr>
              <a:defRPr/>
            </a:pPr>
            <a:fld id="{776966CA-35DF-4845-BAC2-9A48D2719C07}" type="datetime1">
              <a:rPr lang="tr-TR"/>
              <a:pPr>
                <a:defRPr/>
              </a:pPr>
              <a:t>13.12.2012</a:t>
            </a:fld>
            <a:endParaRPr lang="tr-TR"/>
          </a:p>
        </p:txBody>
      </p:sp>
      <p:sp>
        <p:nvSpPr>
          <p:cNvPr id="5" name="27 Altbilgi Yer Tutucusu"/>
          <p:cNvSpPr>
            <a:spLocks noGrp="1"/>
          </p:cNvSpPr>
          <p:nvPr>
            <p:ph type="ftr" sz="quarter" idx="11"/>
          </p:nvPr>
        </p:nvSpPr>
        <p:spPr/>
        <p:txBody>
          <a:bodyPr/>
          <a:lstStyle>
            <a:lvl1pPr>
              <a:defRPr/>
            </a:lvl1pPr>
          </a:lstStyle>
          <a:p>
            <a:pPr>
              <a:defRPr/>
            </a:pPr>
            <a:r>
              <a:rPr lang="tr-TR"/>
              <a:t>değerler eğitimi</a:t>
            </a:r>
          </a:p>
        </p:txBody>
      </p:sp>
      <p:sp>
        <p:nvSpPr>
          <p:cNvPr id="6" name="4 Slayt Numarası Yer Tutucusu"/>
          <p:cNvSpPr>
            <a:spLocks noGrp="1"/>
          </p:cNvSpPr>
          <p:nvPr>
            <p:ph type="sldNum" sz="quarter" idx="12"/>
          </p:nvPr>
        </p:nvSpPr>
        <p:spPr/>
        <p:txBody>
          <a:bodyPr/>
          <a:lstStyle>
            <a:lvl1pPr>
              <a:defRPr/>
            </a:lvl1pPr>
          </a:lstStyle>
          <a:p>
            <a:pPr>
              <a:defRPr/>
            </a:pPr>
            <a:fld id="{7985C999-4E0B-435B-B608-E94CF04A286A}" type="slidenum">
              <a:rPr lang="tr-TR"/>
              <a:pPr>
                <a:defRPr/>
              </a:pPr>
              <a:t>‹#›</a:t>
            </a:fld>
            <a:endParaRPr lang="tr-T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58000" y="549277"/>
            <a:ext cx="1828800" cy="5851525"/>
          </a:xfrm>
        </p:spPr>
        <p:txBody>
          <a:bodyPr vert="eaVert"/>
          <a:lstStyle/>
          <a:p>
            <a:r>
              <a:rPr lang="tr-TR" smtClean="0"/>
              <a:t>Asıl başlık stili için tıklatın</a:t>
            </a:r>
            <a:endParaRPr lang="en-US"/>
          </a:p>
        </p:txBody>
      </p:sp>
      <p:sp>
        <p:nvSpPr>
          <p:cNvPr id="3" name="2 Dikey Metin Yer Tutucusu"/>
          <p:cNvSpPr>
            <a:spLocks noGrp="1"/>
          </p:cNvSpPr>
          <p:nvPr>
            <p:ph type="body" orient="vert" idx="1"/>
          </p:nvPr>
        </p:nvSpPr>
        <p:spPr>
          <a:xfrm>
            <a:off x="457200" y="549277"/>
            <a:ext cx="62484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3 Veri Yer Tutucusu"/>
          <p:cNvSpPr>
            <a:spLocks noGrp="1"/>
          </p:cNvSpPr>
          <p:nvPr>
            <p:ph type="dt" sz="half" idx="10"/>
          </p:nvPr>
        </p:nvSpPr>
        <p:spPr/>
        <p:txBody>
          <a:bodyPr/>
          <a:lstStyle>
            <a:lvl1pPr>
              <a:defRPr/>
            </a:lvl1pPr>
          </a:lstStyle>
          <a:p>
            <a:pPr>
              <a:defRPr/>
            </a:pPr>
            <a:fld id="{031FE31B-A346-4B83-881D-E9799FC6D5E7}" type="datetime1">
              <a:rPr lang="tr-TR"/>
              <a:pPr>
                <a:defRPr/>
              </a:pPr>
              <a:t>13.12.2012</a:t>
            </a:fld>
            <a:endParaRPr lang="tr-TR"/>
          </a:p>
        </p:txBody>
      </p:sp>
      <p:sp>
        <p:nvSpPr>
          <p:cNvPr id="5" name="4 Altbilgi Yer Tutucusu"/>
          <p:cNvSpPr>
            <a:spLocks noGrp="1"/>
          </p:cNvSpPr>
          <p:nvPr>
            <p:ph type="ftr" sz="quarter" idx="11"/>
          </p:nvPr>
        </p:nvSpPr>
        <p:spPr/>
        <p:txBody>
          <a:bodyPr/>
          <a:lstStyle>
            <a:lvl1pPr>
              <a:defRPr/>
            </a:lvl1pPr>
          </a:lstStyle>
          <a:p>
            <a:pPr>
              <a:defRPr/>
            </a:pPr>
            <a:r>
              <a:rPr lang="tr-TR"/>
              <a:t>değerler eğitimi</a:t>
            </a:r>
          </a:p>
        </p:txBody>
      </p:sp>
      <p:sp>
        <p:nvSpPr>
          <p:cNvPr id="6" name="5 Slayt Numarası Yer Tutucusu"/>
          <p:cNvSpPr>
            <a:spLocks noGrp="1"/>
          </p:cNvSpPr>
          <p:nvPr>
            <p:ph type="sldNum" sz="quarter" idx="12"/>
          </p:nvPr>
        </p:nvSpPr>
        <p:spPr/>
        <p:txBody>
          <a:bodyPr/>
          <a:lstStyle>
            <a:lvl1pPr>
              <a:defRPr/>
            </a:lvl1pPr>
          </a:lstStyle>
          <a:p>
            <a:pPr>
              <a:defRPr/>
            </a:pPr>
            <a:fld id="{B445BB4D-99A9-43AE-A98A-F7349190CD61}" type="slidenum">
              <a:rPr lang="tr-TR"/>
              <a:pPr>
                <a:defRPr/>
              </a:pPr>
              <a:t>‹#›</a:t>
            </a:fld>
            <a:endParaRPr lang="tr-T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4" name="3 Oval"/>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defRPr/>
            </a:pPr>
            <a:endParaRPr lang="en-US"/>
          </a:p>
        </p:txBody>
      </p:sp>
      <p:sp>
        <p:nvSpPr>
          <p:cNvPr id="5" name="4 Oval"/>
          <p:cNvSpPr/>
          <p:nvPr/>
        </p:nvSpPr>
        <p:spPr>
          <a:xfrm>
            <a:off x="1157288" y="1344613"/>
            <a:ext cx="63500" cy="65087"/>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defRPr/>
            </a:pPr>
            <a:endParaRPr lang="en-US"/>
          </a:p>
        </p:txBody>
      </p:sp>
      <p:sp>
        <p:nvSpPr>
          <p:cNvPr id="14" name="13 Başlık"/>
          <p:cNvSpPr>
            <a:spLocks noGrp="1"/>
          </p:cNvSpPr>
          <p:nvPr>
            <p:ph type="ctrTitle"/>
          </p:nvPr>
        </p:nvSpPr>
        <p:spPr>
          <a:xfrm>
            <a:off x="1432560" y="359898"/>
            <a:ext cx="7406640" cy="1472184"/>
          </a:xfrm>
        </p:spPr>
        <p:txBody>
          <a:bodyPr anchor="b"/>
          <a:lstStyle>
            <a:lvl1pPr algn="l">
              <a:defRPr/>
            </a:lvl1pPr>
            <a:extLst/>
          </a:lstStyle>
          <a:p>
            <a:r>
              <a:rPr lang="tr-TR" smtClean="0"/>
              <a:t>Asıl başlık stili için tıklatın</a:t>
            </a:r>
            <a:endParaRPr lang="en-US"/>
          </a:p>
        </p:txBody>
      </p:sp>
      <p:sp>
        <p:nvSpPr>
          <p:cNvPr id="22" name="21 Alt Başlık"/>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tr-TR" smtClean="0"/>
              <a:t>Asıl alt başlık stilini düzenlemek için tıklatın</a:t>
            </a:r>
            <a:endParaRPr lang="en-US"/>
          </a:p>
        </p:txBody>
      </p:sp>
      <p:sp>
        <p:nvSpPr>
          <p:cNvPr id="6" name="6 Veri Yer Tutucusu"/>
          <p:cNvSpPr>
            <a:spLocks noGrp="1"/>
          </p:cNvSpPr>
          <p:nvPr>
            <p:ph type="dt" sz="half" idx="10"/>
          </p:nvPr>
        </p:nvSpPr>
        <p:spPr/>
        <p:txBody>
          <a:bodyPr/>
          <a:lstStyle>
            <a:lvl1pPr>
              <a:defRPr/>
            </a:lvl1pPr>
            <a:extLst/>
          </a:lstStyle>
          <a:p>
            <a:pPr>
              <a:defRPr/>
            </a:pPr>
            <a:fld id="{458B3C9C-C7A7-4A5E-8EAA-B22EF45C6E36}" type="datetime1">
              <a:rPr lang="tr-TR"/>
              <a:pPr>
                <a:defRPr/>
              </a:pPr>
              <a:t>13.12.2012</a:t>
            </a:fld>
            <a:endParaRPr lang="tr-TR"/>
          </a:p>
        </p:txBody>
      </p:sp>
      <p:sp>
        <p:nvSpPr>
          <p:cNvPr id="7" name="19 Altbilgi Yer Tutucusu"/>
          <p:cNvSpPr>
            <a:spLocks noGrp="1"/>
          </p:cNvSpPr>
          <p:nvPr>
            <p:ph type="ftr" sz="quarter" idx="11"/>
          </p:nvPr>
        </p:nvSpPr>
        <p:spPr/>
        <p:txBody>
          <a:bodyPr/>
          <a:lstStyle>
            <a:lvl1pPr>
              <a:defRPr/>
            </a:lvl1pPr>
            <a:extLst/>
          </a:lstStyle>
          <a:p>
            <a:pPr>
              <a:defRPr/>
            </a:pPr>
            <a:r>
              <a:rPr lang="tr-TR"/>
              <a:t>değerler eğitimi</a:t>
            </a:r>
          </a:p>
        </p:txBody>
      </p:sp>
      <p:sp>
        <p:nvSpPr>
          <p:cNvPr id="8" name="9 Slayt Numarası Yer Tutucusu"/>
          <p:cNvSpPr>
            <a:spLocks noGrp="1"/>
          </p:cNvSpPr>
          <p:nvPr>
            <p:ph type="sldNum" sz="quarter" idx="12"/>
          </p:nvPr>
        </p:nvSpPr>
        <p:spPr/>
        <p:txBody>
          <a:bodyPr/>
          <a:lstStyle>
            <a:lvl1pPr>
              <a:defRPr/>
            </a:lvl1pPr>
            <a:extLst/>
          </a:lstStyle>
          <a:p>
            <a:pPr>
              <a:defRPr/>
            </a:pPr>
            <a:fld id="{F2AB2F79-E6F9-438C-A003-2050F16FA565}" type="slidenum">
              <a:rPr lang="tr-TR"/>
              <a:pPr>
                <a:defRPr/>
              </a:pPr>
              <a:t>‹#›</a:t>
            </a:fld>
            <a:endParaRPr lang="tr-T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lang="tr-TR" smtClean="0"/>
              <a:t>Asıl başlık stili için tıklatın</a:t>
            </a:r>
            <a:endParaRPr lang="en-US"/>
          </a:p>
        </p:txBody>
      </p:sp>
      <p:sp>
        <p:nvSpPr>
          <p:cNvPr id="3" name="2 İçerik Yer Tutucusu"/>
          <p:cNvSpPr>
            <a:spLocks noGrp="1"/>
          </p:cNvSpPr>
          <p:nvPr>
            <p:ph idx="1"/>
          </p:nvPr>
        </p:nvSpPr>
        <p:spPr/>
        <p:txBody>
          <a:bodyPr/>
          <a:lstStyle>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23 Veri Yer Tutucusu"/>
          <p:cNvSpPr>
            <a:spLocks noGrp="1"/>
          </p:cNvSpPr>
          <p:nvPr>
            <p:ph type="dt" sz="half" idx="10"/>
          </p:nvPr>
        </p:nvSpPr>
        <p:spPr/>
        <p:txBody>
          <a:bodyPr/>
          <a:lstStyle>
            <a:lvl1pPr>
              <a:defRPr/>
            </a:lvl1pPr>
          </a:lstStyle>
          <a:p>
            <a:pPr>
              <a:defRPr/>
            </a:pPr>
            <a:fld id="{AF43253E-AAE6-4C2B-93C3-1B8814BB3FF9}" type="datetime1">
              <a:rPr lang="tr-TR"/>
              <a:pPr>
                <a:defRPr/>
              </a:pPr>
              <a:t>13.12.2012</a:t>
            </a:fld>
            <a:endParaRPr lang="tr-TR"/>
          </a:p>
        </p:txBody>
      </p:sp>
      <p:sp>
        <p:nvSpPr>
          <p:cNvPr id="5" name="9 Altbilgi Yer Tutucusu"/>
          <p:cNvSpPr>
            <a:spLocks noGrp="1"/>
          </p:cNvSpPr>
          <p:nvPr>
            <p:ph type="ftr" sz="quarter" idx="11"/>
          </p:nvPr>
        </p:nvSpPr>
        <p:spPr/>
        <p:txBody>
          <a:bodyPr/>
          <a:lstStyle>
            <a:lvl1pPr>
              <a:defRPr/>
            </a:lvl1pPr>
          </a:lstStyle>
          <a:p>
            <a:pPr>
              <a:defRPr/>
            </a:pPr>
            <a:r>
              <a:rPr lang="tr-TR"/>
              <a:t>değerler eğitimi</a:t>
            </a:r>
          </a:p>
        </p:txBody>
      </p:sp>
      <p:sp>
        <p:nvSpPr>
          <p:cNvPr id="6" name="21 Slayt Numarası Yer Tutucusu"/>
          <p:cNvSpPr>
            <a:spLocks noGrp="1"/>
          </p:cNvSpPr>
          <p:nvPr>
            <p:ph type="sldNum" sz="quarter" idx="12"/>
          </p:nvPr>
        </p:nvSpPr>
        <p:spPr/>
        <p:txBody>
          <a:bodyPr/>
          <a:lstStyle>
            <a:lvl1pPr>
              <a:defRPr/>
            </a:lvl1pPr>
          </a:lstStyle>
          <a:p>
            <a:pPr>
              <a:defRPr/>
            </a:pPr>
            <a:fld id="{A1505360-1F04-4DCC-9BB3-0DD422F2BBD6}" type="slidenum">
              <a:rPr lang="tr-TR"/>
              <a:pPr>
                <a:defRPr/>
              </a:pPr>
              <a:t>‹#›</a:t>
            </a:fld>
            <a:endParaRPr lang="tr-T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4" name="3 Dikdörtgen"/>
          <p:cNvSpPr/>
          <p:nvPr/>
        </p:nvSpPr>
        <p:spPr>
          <a:xfrm>
            <a:off x="2282825" y="0"/>
            <a:ext cx="6858000"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5" name="4 Dikdörtgen"/>
          <p:cNvSpPr/>
          <p:nvPr/>
        </p:nvSpPr>
        <p:spPr bwMode="invGray">
          <a:xfrm>
            <a:off x="2286000" y="0"/>
            <a:ext cx="76200"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6" name="5 Oval"/>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defRPr/>
            </a:pPr>
            <a:endParaRPr lang="en-US"/>
          </a:p>
        </p:txBody>
      </p:sp>
      <p:sp>
        <p:nvSpPr>
          <p:cNvPr id="7" name="6 Oval"/>
          <p:cNvSpPr/>
          <p:nvPr/>
        </p:nvSpPr>
        <p:spPr>
          <a:xfrm>
            <a:off x="2408238" y="2746375"/>
            <a:ext cx="63500" cy="63500"/>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defRPr/>
            </a:pPr>
            <a:endParaRPr lang="en-US"/>
          </a:p>
        </p:txBody>
      </p:sp>
      <p:sp>
        <p:nvSpPr>
          <p:cNvPr id="2" name="1 Başlık"/>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lang="tr-TR" smtClean="0"/>
              <a:t>Asıl başlık stili için tıklatın</a:t>
            </a:r>
            <a:endParaRPr lang="en-US"/>
          </a:p>
        </p:txBody>
      </p:sp>
      <p:sp>
        <p:nvSpPr>
          <p:cNvPr id="3" name="2 Metin Yer Tutucusu"/>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tr-TR" smtClean="0"/>
              <a:t>Asıl metin stillerini düzenlemek için tıklatın</a:t>
            </a:r>
          </a:p>
        </p:txBody>
      </p:sp>
      <p:sp>
        <p:nvSpPr>
          <p:cNvPr id="8" name="3 Veri Yer Tutucusu"/>
          <p:cNvSpPr>
            <a:spLocks noGrp="1"/>
          </p:cNvSpPr>
          <p:nvPr>
            <p:ph type="dt" sz="half" idx="10"/>
          </p:nvPr>
        </p:nvSpPr>
        <p:spPr/>
        <p:txBody>
          <a:bodyPr/>
          <a:lstStyle>
            <a:lvl1pPr>
              <a:defRPr/>
            </a:lvl1pPr>
            <a:extLst/>
          </a:lstStyle>
          <a:p>
            <a:pPr>
              <a:defRPr/>
            </a:pPr>
            <a:fld id="{AFBAD0D9-3DC4-4F42-8B98-B0059CEF058C}" type="datetime1">
              <a:rPr lang="tr-TR"/>
              <a:pPr>
                <a:defRPr/>
              </a:pPr>
              <a:t>13.12.2012</a:t>
            </a:fld>
            <a:endParaRPr lang="tr-TR"/>
          </a:p>
        </p:txBody>
      </p:sp>
      <p:sp>
        <p:nvSpPr>
          <p:cNvPr id="9" name="4 Altbilgi Yer Tutucusu"/>
          <p:cNvSpPr>
            <a:spLocks noGrp="1"/>
          </p:cNvSpPr>
          <p:nvPr>
            <p:ph type="ftr" sz="quarter" idx="11"/>
          </p:nvPr>
        </p:nvSpPr>
        <p:spPr/>
        <p:txBody>
          <a:bodyPr/>
          <a:lstStyle>
            <a:lvl1pPr>
              <a:defRPr/>
            </a:lvl1pPr>
            <a:extLst/>
          </a:lstStyle>
          <a:p>
            <a:pPr>
              <a:defRPr/>
            </a:pPr>
            <a:r>
              <a:rPr lang="tr-TR"/>
              <a:t>değerler eğitimi</a:t>
            </a:r>
          </a:p>
        </p:txBody>
      </p:sp>
      <p:sp>
        <p:nvSpPr>
          <p:cNvPr id="10" name="5 Slayt Numarası Yer Tutucusu"/>
          <p:cNvSpPr>
            <a:spLocks noGrp="1"/>
          </p:cNvSpPr>
          <p:nvPr>
            <p:ph type="sldNum" sz="quarter" idx="12"/>
          </p:nvPr>
        </p:nvSpPr>
        <p:spPr/>
        <p:txBody>
          <a:bodyPr/>
          <a:lstStyle>
            <a:lvl1pPr>
              <a:defRPr/>
            </a:lvl1pPr>
            <a:extLst/>
          </a:lstStyle>
          <a:p>
            <a:pPr>
              <a:defRPr/>
            </a:pPr>
            <a:fld id="{C0A42884-473A-43B2-A0E9-4327AC985DD2}" type="slidenum">
              <a:rPr lang="tr-TR"/>
              <a:pPr>
                <a:defRPr/>
              </a:pPr>
              <a:t>‹#›</a:t>
            </a:fld>
            <a:endParaRPr lang="tr-T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1435608" y="274320"/>
            <a:ext cx="7498080" cy="1143000"/>
          </a:xfrm>
        </p:spPr>
        <p:txBody>
          <a:bodyPr/>
          <a:lstStyle>
            <a:extLst/>
          </a:lstStyle>
          <a:p>
            <a:r>
              <a:rPr lang="tr-TR" smtClean="0"/>
              <a:t>Asıl başlık stili için tıklatın</a:t>
            </a:r>
            <a:endParaRPr lang="en-US"/>
          </a:p>
        </p:txBody>
      </p:sp>
      <p:sp>
        <p:nvSpPr>
          <p:cNvPr id="3" name="2 İçerik Yer Tutucusu"/>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3 İçerik Yer Tutucusu"/>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23 Veri Yer Tutucusu"/>
          <p:cNvSpPr>
            <a:spLocks noGrp="1"/>
          </p:cNvSpPr>
          <p:nvPr>
            <p:ph type="dt" sz="half" idx="10"/>
          </p:nvPr>
        </p:nvSpPr>
        <p:spPr/>
        <p:txBody>
          <a:bodyPr/>
          <a:lstStyle>
            <a:lvl1pPr>
              <a:defRPr/>
            </a:lvl1pPr>
          </a:lstStyle>
          <a:p>
            <a:pPr>
              <a:defRPr/>
            </a:pPr>
            <a:fld id="{55D7F3B1-A6A9-4DD4-83E6-0272E39167FC}" type="datetime1">
              <a:rPr lang="tr-TR"/>
              <a:pPr>
                <a:defRPr/>
              </a:pPr>
              <a:t>13.12.2012</a:t>
            </a:fld>
            <a:endParaRPr lang="tr-TR"/>
          </a:p>
        </p:txBody>
      </p:sp>
      <p:sp>
        <p:nvSpPr>
          <p:cNvPr id="6" name="9 Altbilgi Yer Tutucusu"/>
          <p:cNvSpPr>
            <a:spLocks noGrp="1"/>
          </p:cNvSpPr>
          <p:nvPr>
            <p:ph type="ftr" sz="quarter" idx="11"/>
          </p:nvPr>
        </p:nvSpPr>
        <p:spPr/>
        <p:txBody>
          <a:bodyPr/>
          <a:lstStyle>
            <a:lvl1pPr>
              <a:defRPr/>
            </a:lvl1pPr>
          </a:lstStyle>
          <a:p>
            <a:pPr>
              <a:defRPr/>
            </a:pPr>
            <a:r>
              <a:rPr lang="tr-TR"/>
              <a:t>değerler eğitimi</a:t>
            </a:r>
          </a:p>
        </p:txBody>
      </p:sp>
      <p:sp>
        <p:nvSpPr>
          <p:cNvPr id="7" name="21 Slayt Numarası Yer Tutucusu"/>
          <p:cNvSpPr>
            <a:spLocks noGrp="1"/>
          </p:cNvSpPr>
          <p:nvPr>
            <p:ph type="sldNum" sz="quarter" idx="12"/>
          </p:nvPr>
        </p:nvSpPr>
        <p:spPr/>
        <p:txBody>
          <a:bodyPr/>
          <a:lstStyle>
            <a:lvl1pPr>
              <a:defRPr/>
            </a:lvl1pPr>
          </a:lstStyle>
          <a:p>
            <a:pPr>
              <a:defRPr/>
            </a:pPr>
            <a:fld id="{9137BA6B-D44E-4F38-B531-4A1E4F79EDB1}" type="slidenum">
              <a:rPr lang="tr-TR"/>
              <a:pPr>
                <a:defRPr/>
              </a:pPr>
              <a:t>‹#›</a:t>
            </a:fld>
            <a:endParaRPr lang="tr-T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160336"/>
            <a:ext cx="8229600" cy="1143000"/>
          </a:xfrm>
        </p:spPr>
        <p:txBody>
          <a:bodyPr/>
          <a:lstStyle>
            <a:lvl1pPr algn="ctr">
              <a:defRPr sz="4500" b="1" cap="none" baseline="0"/>
            </a:lvl1pPr>
            <a:extLst/>
          </a:lstStyle>
          <a:p>
            <a:r>
              <a:rPr lang="tr-TR" smtClean="0"/>
              <a:t>Asıl başlık stili için tıklatın</a:t>
            </a:r>
            <a:endParaRPr lang="en-US"/>
          </a:p>
        </p:txBody>
      </p:sp>
      <p:sp>
        <p:nvSpPr>
          <p:cNvPr id="3" name="2 Metin Yer Tutucusu"/>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tr-TR" smtClean="0"/>
              <a:t>Asıl metin stillerini düzenlemek için tıklatın</a:t>
            </a:r>
          </a:p>
        </p:txBody>
      </p:sp>
      <p:sp>
        <p:nvSpPr>
          <p:cNvPr id="4" name="3 Metin Yer Tutucusu"/>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tr-TR" smtClean="0"/>
              <a:t>Asıl metin stillerini düzenlemek için tıklatın</a:t>
            </a:r>
          </a:p>
        </p:txBody>
      </p:sp>
      <p:sp>
        <p:nvSpPr>
          <p:cNvPr id="5" name="4 İçerik Yer Tutucusu"/>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6" name="5 İçerik Yer Tutucusu"/>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7" name="6 Veri Yer Tutucusu"/>
          <p:cNvSpPr>
            <a:spLocks noGrp="1"/>
          </p:cNvSpPr>
          <p:nvPr>
            <p:ph type="dt" sz="half" idx="10"/>
          </p:nvPr>
        </p:nvSpPr>
        <p:spPr/>
        <p:txBody>
          <a:bodyPr/>
          <a:lstStyle>
            <a:lvl1pPr>
              <a:defRPr/>
            </a:lvl1pPr>
            <a:extLst/>
          </a:lstStyle>
          <a:p>
            <a:pPr>
              <a:defRPr/>
            </a:pPr>
            <a:fld id="{F596234C-4B86-4D2C-B46C-E5D2F39F2F67}" type="datetime1">
              <a:rPr lang="tr-TR"/>
              <a:pPr>
                <a:defRPr/>
              </a:pPr>
              <a:t>13.12.2012</a:t>
            </a:fld>
            <a:endParaRPr lang="tr-TR"/>
          </a:p>
        </p:txBody>
      </p:sp>
      <p:sp>
        <p:nvSpPr>
          <p:cNvPr id="8" name="7 Altbilgi Yer Tutucusu"/>
          <p:cNvSpPr>
            <a:spLocks noGrp="1"/>
          </p:cNvSpPr>
          <p:nvPr>
            <p:ph type="ftr" sz="quarter" idx="11"/>
          </p:nvPr>
        </p:nvSpPr>
        <p:spPr/>
        <p:txBody>
          <a:bodyPr/>
          <a:lstStyle>
            <a:lvl1pPr>
              <a:defRPr/>
            </a:lvl1pPr>
            <a:extLst/>
          </a:lstStyle>
          <a:p>
            <a:pPr>
              <a:defRPr/>
            </a:pPr>
            <a:r>
              <a:rPr lang="tr-TR"/>
              <a:t>değerler eğitimi</a:t>
            </a:r>
          </a:p>
        </p:txBody>
      </p:sp>
      <p:sp>
        <p:nvSpPr>
          <p:cNvPr id="9" name="8 Slayt Numarası Yer Tutucusu"/>
          <p:cNvSpPr>
            <a:spLocks noGrp="1"/>
          </p:cNvSpPr>
          <p:nvPr>
            <p:ph type="sldNum" sz="quarter" idx="12"/>
          </p:nvPr>
        </p:nvSpPr>
        <p:spPr/>
        <p:txBody>
          <a:bodyPr/>
          <a:lstStyle>
            <a:lvl1pPr>
              <a:defRPr/>
            </a:lvl1pPr>
            <a:extLst/>
          </a:lstStyle>
          <a:p>
            <a:pPr>
              <a:defRPr/>
            </a:pPr>
            <a:fld id="{6877A4FB-447B-4BB0-A323-BB02395AD46A}" type="slidenum">
              <a:rPr lang="tr-TR"/>
              <a:pPr>
                <a:defRPr/>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a:xfrm>
            <a:off x="248199" y="290732"/>
            <a:ext cx="1066800" cy="6153912"/>
          </a:xfrm>
        </p:spPr>
        <p:txBody>
          <a:bodyPr vert="vert270" anchor="b"/>
          <a:lstStyle>
            <a:lvl1pPr marL="0" algn="ctr">
              <a:defRPr sz="3300" b="1">
                <a:ln w="6350">
                  <a:solidFill>
                    <a:schemeClr val="tx1"/>
                  </a:solidFill>
                </a:ln>
                <a:solidFill>
                  <a:schemeClr val="tx1"/>
                </a:solidFill>
              </a:defRPr>
            </a:lvl1pPr>
          </a:lstStyle>
          <a:p>
            <a:r>
              <a:rPr lang="tr-TR" smtClean="0"/>
              <a:t>Asıl başlık stili için tıklatın</a:t>
            </a:r>
            <a:endParaRPr lang="en-US"/>
          </a:p>
        </p:txBody>
      </p:sp>
      <p:sp>
        <p:nvSpPr>
          <p:cNvPr id="3" name="Metin Yer Tutucusu 2"/>
          <p:cNvSpPr>
            <a:spLocks noGrp="1"/>
          </p:cNvSpPr>
          <p:nvPr>
            <p:ph type="body" idx="1"/>
          </p:nvPr>
        </p:nvSpPr>
        <p:spPr>
          <a:xfrm>
            <a:off x="1365007"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a:r>
              <a:rPr lang="tr-TR" smtClean="0"/>
              <a:t>Asıl metin stillerini düzenlemek için tıklatın</a:t>
            </a:r>
          </a:p>
        </p:txBody>
      </p:sp>
      <p:sp>
        <p:nvSpPr>
          <p:cNvPr id="4" name="Metin Yer Tutucusu 3"/>
          <p:cNvSpPr>
            <a:spLocks noGrp="1"/>
          </p:cNvSpPr>
          <p:nvPr>
            <p:ph type="body" sz="half" idx="3"/>
          </p:nvPr>
        </p:nvSpPr>
        <p:spPr>
          <a:xfrm>
            <a:off x="1365007"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a:r>
              <a:rPr lang="tr-TR" smtClean="0"/>
              <a:t>Asıl metin stillerini düzenlemek için tıklatın</a:t>
            </a:r>
          </a:p>
        </p:txBody>
      </p:sp>
      <p:sp>
        <p:nvSpPr>
          <p:cNvPr id="5" name="İçerik Yer Tutucusu 4"/>
          <p:cNvSpPr>
            <a:spLocks noGrp="1"/>
          </p:cNvSpPr>
          <p:nvPr>
            <p:ph sz="quarter" idx="2"/>
          </p:nvPr>
        </p:nvSpPr>
        <p:spPr>
          <a:xfrm>
            <a:off x="2022229"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6" name="İçerik Yer Tutucusu 5"/>
          <p:cNvSpPr>
            <a:spLocks noGrp="1"/>
          </p:cNvSpPr>
          <p:nvPr>
            <p:ph sz="quarter" idx="4"/>
          </p:nvPr>
        </p:nvSpPr>
        <p:spPr>
          <a:xfrm>
            <a:off x="2022229" y="3427124"/>
            <a:ext cx="6858000" cy="3017520"/>
          </a:xfrm>
        </p:spPr>
        <p:txBody>
          <a:bodyPr/>
          <a:lstStyle>
            <a:lvl1pPr>
              <a:defRPr sz="2400"/>
            </a:lvl1pPr>
            <a:lvl2pPr>
              <a:defRPr sz="2000"/>
            </a:lvl2pPr>
            <a:lvl3pPr>
              <a:defRPr sz="1800"/>
            </a:lvl3pPr>
            <a:lvl4pPr>
              <a:defRPr sz="1600"/>
            </a:lvl4pPr>
            <a:lvl5pPr>
              <a:defRPr sz="16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7" name="Veri Yer Tutucusu 6"/>
          <p:cNvSpPr>
            <a:spLocks noGrp="1"/>
          </p:cNvSpPr>
          <p:nvPr>
            <p:ph type="dt" sz="half" idx="10"/>
          </p:nvPr>
        </p:nvSpPr>
        <p:spPr>
          <a:xfrm>
            <a:off x="4791075" y="6481763"/>
            <a:ext cx="2130425" cy="301625"/>
          </a:xfrm>
        </p:spPr>
        <p:txBody>
          <a:bodyPr/>
          <a:lstStyle>
            <a:lvl1pPr>
              <a:defRPr/>
            </a:lvl1pPr>
          </a:lstStyle>
          <a:p>
            <a:pPr>
              <a:defRPr/>
            </a:pPr>
            <a:fld id="{EC205ED0-6CBE-4D4D-B372-A6AD8C7058C4}" type="datetime1">
              <a:rPr lang="tr-TR"/>
              <a:pPr>
                <a:defRPr/>
              </a:pPr>
              <a:t>13.12.2012</a:t>
            </a:fld>
            <a:endParaRPr lang="tr-TR"/>
          </a:p>
        </p:txBody>
      </p:sp>
      <p:sp>
        <p:nvSpPr>
          <p:cNvPr id="8" name="Altbilgi Yer Tutucusu 7"/>
          <p:cNvSpPr>
            <a:spLocks noGrp="1"/>
          </p:cNvSpPr>
          <p:nvPr>
            <p:ph type="ftr" sz="quarter" idx="11"/>
          </p:nvPr>
        </p:nvSpPr>
        <p:spPr>
          <a:xfrm>
            <a:off x="457200" y="6481763"/>
            <a:ext cx="4260850" cy="301625"/>
          </a:xfrm>
        </p:spPr>
        <p:txBody>
          <a:bodyPr/>
          <a:lstStyle>
            <a:lvl1pPr>
              <a:defRPr/>
            </a:lvl1pPr>
          </a:lstStyle>
          <a:p>
            <a:pPr>
              <a:defRPr/>
            </a:pPr>
            <a:r>
              <a:rPr lang="tr-TR"/>
              <a:t>değerler eğitimi</a:t>
            </a:r>
          </a:p>
        </p:txBody>
      </p:sp>
      <p:sp>
        <p:nvSpPr>
          <p:cNvPr id="9" name="Slayt Numarası Yer Tutucusu 8"/>
          <p:cNvSpPr>
            <a:spLocks noGrp="1"/>
          </p:cNvSpPr>
          <p:nvPr>
            <p:ph type="sldNum" sz="quarter" idx="12"/>
          </p:nvPr>
        </p:nvSpPr>
        <p:spPr>
          <a:xfrm>
            <a:off x="7589838" y="6483350"/>
            <a:ext cx="503237" cy="301625"/>
          </a:xfrm>
        </p:spPr>
        <p:txBody>
          <a:bodyPr/>
          <a:lstStyle>
            <a:lvl1pPr algn="ctr">
              <a:defRPr/>
            </a:lvl1pPr>
          </a:lstStyle>
          <a:p>
            <a:pPr>
              <a:defRPr/>
            </a:pPr>
            <a:fld id="{E3AF64AB-D72B-422D-8671-D228835B0155}" type="slidenum">
              <a:rPr lang="tr-TR"/>
              <a:pPr>
                <a:defRPr/>
              </a:pPr>
              <a:t>‹#›</a:t>
            </a:fld>
            <a:endParaRPr lang="tr-T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1435608" y="274320"/>
            <a:ext cx="7498080" cy="1143000"/>
          </a:xfrm>
        </p:spPr>
        <p:txBody>
          <a:bodyPr/>
          <a:lstStyle>
            <a:extLst/>
          </a:lstStyle>
          <a:p>
            <a:r>
              <a:rPr lang="tr-TR" smtClean="0"/>
              <a:t>Asıl başlık stili için tıklatın</a:t>
            </a:r>
            <a:endParaRPr lang="en-US"/>
          </a:p>
        </p:txBody>
      </p:sp>
      <p:sp>
        <p:nvSpPr>
          <p:cNvPr id="3" name="23 Veri Yer Tutucusu"/>
          <p:cNvSpPr>
            <a:spLocks noGrp="1"/>
          </p:cNvSpPr>
          <p:nvPr>
            <p:ph type="dt" sz="half" idx="10"/>
          </p:nvPr>
        </p:nvSpPr>
        <p:spPr/>
        <p:txBody>
          <a:bodyPr/>
          <a:lstStyle>
            <a:lvl1pPr>
              <a:defRPr/>
            </a:lvl1pPr>
          </a:lstStyle>
          <a:p>
            <a:pPr>
              <a:defRPr/>
            </a:pPr>
            <a:fld id="{5E95D04E-7AC7-415B-949C-73AC76CADBA6}" type="datetime1">
              <a:rPr lang="tr-TR"/>
              <a:pPr>
                <a:defRPr/>
              </a:pPr>
              <a:t>13.12.2012</a:t>
            </a:fld>
            <a:endParaRPr lang="tr-TR"/>
          </a:p>
        </p:txBody>
      </p:sp>
      <p:sp>
        <p:nvSpPr>
          <p:cNvPr id="4" name="9 Altbilgi Yer Tutucusu"/>
          <p:cNvSpPr>
            <a:spLocks noGrp="1"/>
          </p:cNvSpPr>
          <p:nvPr>
            <p:ph type="ftr" sz="quarter" idx="11"/>
          </p:nvPr>
        </p:nvSpPr>
        <p:spPr/>
        <p:txBody>
          <a:bodyPr/>
          <a:lstStyle>
            <a:lvl1pPr>
              <a:defRPr/>
            </a:lvl1pPr>
          </a:lstStyle>
          <a:p>
            <a:pPr>
              <a:defRPr/>
            </a:pPr>
            <a:r>
              <a:rPr lang="tr-TR"/>
              <a:t>değerler eğitimi</a:t>
            </a:r>
          </a:p>
        </p:txBody>
      </p:sp>
      <p:sp>
        <p:nvSpPr>
          <p:cNvPr id="5" name="21 Slayt Numarası Yer Tutucusu"/>
          <p:cNvSpPr>
            <a:spLocks noGrp="1"/>
          </p:cNvSpPr>
          <p:nvPr>
            <p:ph type="sldNum" sz="quarter" idx="12"/>
          </p:nvPr>
        </p:nvSpPr>
        <p:spPr/>
        <p:txBody>
          <a:bodyPr/>
          <a:lstStyle>
            <a:lvl1pPr>
              <a:defRPr/>
            </a:lvl1pPr>
          </a:lstStyle>
          <a:p>
            <a:pPr>
              <a:defRPr/>
            </a:pPr>
            <a:fld id="{6F9C8069-03E6-41C4-AAFA-2F06F9FE49EC}" type="slidenum">
              <a:rPr lang="tr-TR"/>
              <a:pPr>
                <a:defRPr/>
              </a:pPr>
              <a:t>‹#›</a:t>
            </a:fld>
            <a:endParaRPr lang="tr-T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1 Dikdörtgen"/>
          <p:cNvSpPr/>
          <p:nvPr/>
        </p:nvSpPr>
        <p:spPr>
          <a:xfrm>
            <a:off x="1014413" y="0"/>
            <a:ext cx="8129587"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3" name="2 Dikdörtgen"/>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4" name="1 Veri Yer Tutucusu"/>
          <p:cNvSpPr>
            <a:spLocks noGrp="1"/>
          </p:cNvSpPr>
          <p:nvPr>
            <p:ph type="dt" sz="half" idx="10"/>
          </p:nvPr>
        </p:nvSpPr>
        <p:spPr/>
        <p:txBody>
          <a:bodyPr/>
          <a:lstStyle>
            <a:lvl1pPr>
              <a:defRPr/>
            </a:lvl1pPr>
            <a:extLst/>
          </a:lstStyle>
          <a:p>
            <a:pPr>
              <a:defRPr/>
            </a:pPr>
            <a:fld id="{1CC42BB2-5330-4B4A-B7BC-CE3338D0407F}" type="datetime1">
              <a:rPr lang="tr-TR"/>
              <a:pPr>
                <a:defRPr/>
              </a:pPr>
              <a:t>13.12.2012</a:t>
            </a:fld>
            <a:endParaRPr lang="tr-TR"/>
          </a:p>
        </p:txBody>
      </p:sp>
      <p:sp>
        <p:nvSpPr>
          <p:cNvPr id="5" name="2 Altbilgi Yer Tutucusu"/>
          <p:cNvSpPr>
            <a:spLocks noGrp="1"/>
          </p:cNvSpPr>
          <p:nvPr>
            <p:ph type="ftr" sz="quarter" idx="11"/>
          </p:nvPr>
        </p:nvSpPr>
        <p:spPr/>
        <p:txBody>
          <a:bodyPr/>
          <a:lstStyle>
            <a:lvl1pPr>
              <a:defRPr/>
            </a:lvl1pPr>
            <a:extLst/>
          </a:lstStyle>
          <a:p>
            <a:pPr>
              <a:defRPr/>
            </a:pPr>
            <a:r>
              <a:rPr lang="tr-TR"/>
              <a:t>değerler eğitimi</a:t>
            </a:r>
          </a:p>
        </p:txBody>
      </p:sp>
      <p:sp>
        <p:nvSpPr>
          <p:cNvPr id="6" name="3 Slayt Numarası Yer Tutucusu"/>
          <p:cNvSpPr>
            <a:spLocks noGrp="1"/>
          </p:cNvSpPr>
          <p:nvPr>
            <p:ph type="sldNum" sz="quarter" idx="12"/>
          </p:nvPr>
        </p:nvSpPr>
        <p:spPr/>
        <p:txBody>
          <a:bodyPr/>
          <a:lstStyle>
            <a:lvl1pPr>
              <a:defRPr/>
            </a:lvl1pPr>
            <a:extLst/>
          </a:lstStyle>
          <a:p>
            <a:pPr>
              <a:defRPr/>
            </a:pPr>
            <a:fld id="{25E4205D-E8BB-4A1C-B5CA-4B677D052CB4}" type="slidenum">
              <a:rPr lang="tr-TR"/>
              <a:pPr>
                <a:defRPr/>
              </a:pPr>
              <a:t>‹#›</a:t>
            </a:fld>
            <a:endParaRPr lang="tr-T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lang="tr-TR" smtClean="0"/>
              <a:t>Asıl başlık stili için tıklatın</a:t>
            </a:r>
            <a:endParaRPr lang="en-US"/>
          </a:p>
        </p:txBody>
      </p:sp>
      <p:sp>
        <p:nvSpPr>
          <p:cNvPr id="3" name="2 Metin Yer Tutucusu"/>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a:r>
              <a:rPr lang="tr-TR" smtClean="0"/>
              <a:t>Asıl metin stillerini düzenlemek için tıklatın</a:t>
            </a:r>
          </a:p>
        </p:txBody>
      </p:sp>
      <p:sp>
        <p:nvSpPr>
          <p:cNvPr id="4" name="3 İçerik Yer Tutucusu"/>
          <p:cNvSpPr>
            <a:spLocks noGrp="1"/>
          </p:cNvSpPr>
          <p:nvPr>
            <p:ph sz="half" idx="1"/>
          </p:nvPr>
        </p:nvSpPr>
        <p:spPr>
          <a:xfrm>
            <a:off x="457200" y="2133601"/>
            <a:ext cx="8153400" cy="3992563"/>
          </a:xfrm>
        </p:spPr>
        <p:txBody>
          <a:bodyPr/>
          <a:lstStyle>
            <a:lvl1pPr>
              <a:defRPr sz="3200"/>
            </a:lvl1pPr>
            <a:lvl2pPr>
              <a:defRPr sz="2800"/>
            </a:lvl2pPr>
            <a:lvl3pPr>
              <a:defRPr sz="2400"/>
            </a:lvl3pPr>
            <a:lvl4pPr>
              <a:defRPr sz="2000"/>
            </a:lvl4pPr>
            <a:lvl5pPr>
              <a:defRPr sz="2000"/>
            </a:lvl5pPr>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4 Veri Yer Tutucusu"/>
          <p:cNvSpPr>
            <a:spLocks noGrp="1"/>
          </p:cNvSpPr>
          <p:nvPr>
            <p:ph type="dt" sz="half" idx="10"/>
          </p:nvPr>
        </p:nvSpPr>
        <p:spPr/>
        <p:txBody>
          <a:bodyPr/>
          <a:lstStyle>
            <a:lvl1pPr>
              <a:defRPr/>
            </a:lvl1pPr>
            <a:extLst/>
          </a:lstStyle>
          <a:p>
            <a:pPr>
              <a:defRPr/>
            </a:pPr>
            <a:fld id="{92037E61-C65C-44F6-A310-A99F3818440D}" type="datetime1">
              <a:rPr lang="tr-TR"/>
              <a:pPr>
                <a:defRPr/>
              </a:pPr>
              <a:t>13.12.2012</a:t>
            </a:fld>
            <a:endParaRPr lang="tr-TR"/>
          </a:p>
        </p:txBody>
      </p:sp>
      <p:sp>
        <p:nvSpPr>
          <p:cNvPr id="6" name="5 Altbilgi Yer Tutucusu"/>
          <p:cNvSpPr>
            <a:spLocks noGrp="1"/>
          </p:cNvSpPr>
          <p:nvPr>
            <p:ph type="ftr" sz="quarter" idx="11"/>
          </p:nvPr>
        </p:nvSpPr>
        <p:spPr/>
        <p:txBody>
          <a:bodyPr/>
          <a:lstStyle>
            <a:lvl1pPr>
              <a:defRPr/>
            </a:lvl1pPr>
            <a:extLst/>
          </a:lstStyle>
          <a:p>
            <a:pPr>
              <a:defRPr/>
            </a:pPr>
            <a:r>
              <a:rPr lang="tr-TR"/>
              <a:t>değerler eğitimi</a:t>
            </a:r>
          </a:p>
        </p:txBody>
      </p:sp>
      <p:sp>
        <p:nvSpPr>
          <p:cNvPr id="7" name="6 Slayt Numarası Yer Tutucusu"/>
          <p:cNvSpPr>
            <a:spLocks noGrp="1"/>
          </p:cNvSpPr>
          <p:nvPr>
            <p:ph type="sldNum" sz="quarter" idx="12"/>
          </p:nvPr>
        </p:nvSpPr>
        <p:spPr/>
        <p:txBody>
          <a:bodyPr/>
          <a:lstStyle>
            <a:lvl1pPr>
              <a:defRPr/>
            </a:lvl1pPr>
            <a:extLst/>
          </a:lstStyle>
          <a:p>
            <a:pPr>
              <a:defRPr/>
            </a:pPr>
            <a:fld id="{8F1CA94F-C1B8-4E32-99FD-14AA58CFA829}" type="slidenum">
              <a:rPr lang="tr-TR"/>
              <a:pPr>
                <a:defRPr/>
              </a:pPr>
              <a:t>‹#›</a:t>
            </a:fld>
            <a:endParaRPr lang="tr-T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5" name="4 Dikdörtgen"/>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tIns="274320">
            <a:normAutofit/>
          </a:bodyPr>
          <a:lstStyle>
            <a:extLst/>
          </a:lstStyle>
          <a:p>
            <a:pPr indent="-283464">
              <a:lnSpc>
                <a:spcPts val="3000"/>
              </a:lnSpc>
              <a:spcBef>
                <a:spcPts val="600"/>
              </a:spcBef>
              <a:buClr>
                <a:schemeClr val="accent1"/>
              </a:buClr>
              <a:buSzPct val="80000"/>
              <a:buFont typeface="Wingdings 2"/>
              <a:buNone/>
              <a:defRPr/>
            </a:pPr>
            <a:endParaRPr lang="en-US" sz="3200">
              <a:latin typeface="+mn-lt"/>
              <a:cs typeface="+mn-cs"/>
            </a:endParaRPr>
          </a:p>
        </p:txBody>
      </p:sp>
      <p:sp>
        <p:nvSpPr>
          <p:cNvPr id="6" name="5 Akış Çizelgesi: İşlem"/>
          <p:cNvSpPr/>
          <p:nvPr/>
        </p:nvSpPr>
        <p:spPr>
          <a:xfrm rot="19468671">
            <a:off x="396875" y="954088"/>
            <a:ext cx="685800" cy="204787"/>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7" name="6 Akış Çizelgesi: İşlem"/>
          <p:cNvSpPr/>
          <p:nvPr/>
        </p:nvSpPr>
        <p:spPr>
          <a:xfrm rot="2103354" flipH="1">
            <a:off x="5003800" y="936625"/>
            <a:ext cx="649288" cy="204788"/>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 name="1 Başlık"/>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lang="tr-TR" smtClean="0"/>
              <a:t>Asıl başlık stili için tıklatın</a:t>
            </a:r>
            <a:endParaRPr lang="en-US"/>
          </a:p>
        </p:txBody>
      </p:sp>
      <p:sp>
        <p:nvSpPr>
          <p:cNvPr id="3" name="2 Resim Yer Tutucusu"/>
          <p:cNvSpPr>
            <a:spLocks noGrp="1"/>
          </p:cNvSpPr>
          <p:nvPr>
            <p:ph type="pic" idx="1"/>
          </p:nvPr>
        </p:nvSpPr>
        <p:spPr>
          <a:xfrm>
            <a:off x="838200" y="1143004"/>
            <a:ext cx="4419600" cy="3514531"/>
          </a:xfrm>
          <a:prstGeom prst="roundRect">
            <a:avLst>
              <a:gd name="adj" fmla="val 783"/>
            </a:avLst>
          </a:prstGeom>
          <a:solidFill>
            <a:schemeClr val="bg2"/>
          </a:solidFill>
          <a:ln w="127000">
            <a:noFill/>
            <a:miter lim="800000"/>
          </a:ln>
          <a:effectLst/>
        </p:spPr>
        <p:txBody>
          <a:bodyPr tIns="274320">
            <a:normAutofit/>
          </a:bodyPr>
          <a:lstStyle>
            <a:lvl1pPr indent="0">
              <a:buNone/>
              <a:defRPr sz="3200"/>
            </a:lvl1pPr>
            <a:extLst/>
          </a:lstStyle>
          <a:p>
            <a:pPr lvl="0"/>
            <a:r>
              <a:rPr lang="tr-TR" noProof="0" smtClean="0"/>
              <a:t>Resim eklemek için simgeyi tıklatın</a:t>
            </a:r>
            <a:endParaRPr lang="en-US" noProof="0" dirty="0"/>
          </a:p>
        </p:txBody>
      </p:sp>
      <p:sp>
        <p:nvSpPr>
          <p:cNvPr id="4" name="3 Metin Yer Tutucusu"/>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a:r>
              <a:rPr lang="tr-TR" smtClean="0"/>
              <a:t>Asıl metin stillerini düzenlemek için tıklatın</a:t>
            </a:r>
          </a:p>
        </p:txBody>
      </p:sp>
      <p:sp>
        <p:nvSpPr>
          <p:cNvPr id="8" name="4 Veri Yer Tutucusu"/>
          <p:cNvSpPr>
            <a:spLocks noGrp="1"/>
          </p:cNvSpPr>
          <p:nvPr>
            <p:ph type="dt" sz="half" idx="10"/>
          </p:nvPr>
        </p:nvSpPr>
        <p:spPr/>
        <p:txBody>
          <a:bodyPr/>
          <a:lstStyle>
            <a:lvl1pPr>
              <a:defRPr/>
            </a:lvl1pPr>
            <a:extLst/>
          </a:lstStyle>
          <a:p>
            <a:pPr>
              <a:defRPr/>
            </a:pPr>
            <a:fld id="{912FB4F7-3663-4B30-96F0-C44C91B5417E}" type="datetime1">
              <a:rPr lang="tr-TR"/>
              <a:pPr>
                <a:defRPr/>
              </a:pPr>
              <a:t>13.12.2012</a:t>
            </a:fld>
            <a:endParaRPr lang="tr-TR"/>
          </a:p>
        </p:txBody>
      </p:sp>
      <p:sp>
        <p:nvSpPr>
          <p:cNvPr id="9" name="5 Altbilgi Yer Tutucusu"/>
          <p:cNvSpPr>
            <a:spLocks noGrp="1"/>
          </p:cNvSpPr>
          <p:nvPr>
            <p:ph type="ftr" sz="quarter" idx="11"/>
          </p:nvPr>
        </p:nvSpPr>
        <p:spPr/>
        <p:txBody>
          <a:bodyPr/>
          <a:lstStyle>
            <a:lvl1pPr>
              <a:defRPr/>
            </a:lvl1pPr>
            <a:extLst/>
          </a:lstStyle>
          <a:p>
            <a:pPr>
              <a:defRPr/>
            </a:pPr>
            <a:r>
              <a:rPr lang="tr-TR"/>
              <a:t>değerler eğitimi</a:t>
            </a:r>
          </a:p>
        </p:txBody>
      </p:sp>
      <p:sp>
        <p:nvSpPr>
          <p:cNvPr id="10" name="6 Slayt Numarası Yer Tutucusu"/>
          <p:cNvSpPr>
            <a:spLocks noGrp="1"/>
          </p:cNvSpPr>
          <p:nvPr>
            <p:ph type="sldNum" sz="quarter" idx="12"/>
          </p:nvPr>
        </p:nvSpPr>
        <p:spPr/>
        <p:txBody>
          <a:bodyPr/>
          <a:lstStyle>
            <a:lvl1pPr>
              <a:defRPr/>
            </a:lvl1pPr>
            <a:extLst/>
          </a:lstStyle>
          <a:p>
            <a:pPr>
              <a:defRPr/>
            </a:pPr>
            <a:fld id="{0FA6CCBA-259F-4D6D-BC57-9AA660B74922}" type="slidenum">
              <a:rPr lang="tr-TR"/>
              <a:pPr>
                <a:defRPr/>
              </a:pPr>
              <a:t>‹#›</a:t>
            </a:fld>
            <a:endParaRPr lang="tr-T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lang="tr-TR" smtClean="0"/>
              <a:t>Asıl başlık stili için tıklatın</a:t>
            </a:r>
            <a:endParaRPr lang="en-US"/>
          </a:p>
        </p:txBody>
      </p:sp>
      <p:sp>
        <p:nvSpPr>
          <p:cNvPr id="3" name="2 Dikey Metin Yer Tutucusu"/>
          <p:cNvSpPr>
            <a:spLocks noGrp="1"/>
          </p:cNvSpPr>
          <p:nvPr>
            <p:ph type="body" orient="vert" idx="1"/>
          </p:nvPr>
        </p:nvSpPr>
        <p:spPr/>
        <p:txBody>
          <a:bodyPr vert="eaVert"/>
          <a:lstStyle>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23 Veri Yer Tutucusu"/>
          <p:cNvSpPr>
            <a:spLocks noGrp="1"/>
          </p:cNvSpPr>
          <p:nvPr>
            <p:ph type="dt" sz="half" idx="10"/>
          </p:nvPr>
        </p:nvSpPr>
        <p:spPr/>
        <p:txBody>
          <a:bodyPr/>
          <a:lstStyle>
            <a:lvl1pPr>
              <a:defRPr/>
            </a:lvl1pPr>
          </a:lstStyle>
          <a:p>
            <a:pPr>
              <a:defRPr/>
            </a:pPr>
            <a:fld id="{C5EEE989-7233-4CE3-A254-7486083BFEA6}" type="datetime1">
              <a:rPr lang="tr-TR"/>
              <a:pPr>
                <a:defRPr/>
              </a:pPr>
              <a:t>13.12.2012</a:t>
            </a:fld>
            <a:endParaRPr lang="tr-TR"/>
          </a:p>
        </p:txBody>
      </p:sp>
      <p:sp>
        <p:nvSpPr>
          <p:cNvPr id="5" name="9 Altbilgi Yer Tutucusu"/>
          <p:cNvSpPr>
            <a:spLocks noGrp="1"/>
          </p:cNvSpPr>
          <p:nvPr>
            <p:ph type="ftr" sz="quarter" idx="11"/>
          </p:nvPr>
        </p:nvSpPr>
        <p:spPr/>
        <p:txBody>
          <a:bodyPr/>
          <a:lstStyle>
            <a:lvl1pPr>
              <a:defRPr/>
            </a:lvl1pPr>
          </a:lstStyle>
          <a:p>
            <a:pPr>
              <a:defRPr/>
            </a:pPr>
            <a:r>
              <a:rPr lang="tr-TR"/>
              <a:t>değerler eğitimi</a:t>
            </a:r>
          </a:p>
        </p:txBody>
      </p:sp>
      <p:sp>
        <p:nvSpPr>
          <p:cNvPr id="6" name="21 Slayt Numarası Yer Tutucusu"/>
          <p:cNvSpPr>
            <a:spLocks noGrp="1"/>
          </p:cNvSpPr>
          <p:nvPr>
            <p:ph type="sldNum" sz="quarter" idx="12"/>
          </p:nvPr>
        </p:nvSpPr>
        <p:spPr/>
        <p:txBody>
          <a:bodyPr/>
          <a:lstStyle>
            <a:lvl1pPr>
              <a:defRPr/>
            </a:lvl1pPr>
          </a:lstStyle>
          <a:p>
            <a:pPr>
              <a:defRPr/>
            </a:pPr>
            <a:fld id="{B932DF62-4674-415F-A1D8-722C24D23A10}" type="slidenum">
              <a:rPr lang="tr-TR"/>
              <a:pPr>
                <a:defRPr/>
              </a:pPr>
              <a:t>‹#›</a:t>
            </a:fld>
            <a:endParaRPr lang="tr-T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58000" y="274640"/>
            <a:ext cx="1828800" cy="5851525"/>
          </a:xfrm>
        </p:spPr>
        <p:txBody>
          <a:bodyPr vert="eaVert"/>
          <a:lstStyle>
            <a:extLst/>
          </a:lstStyle>
          <a:p>
            <a:r>
              <a:rPr lang="tr-TR" smtClean="0"/>
              <a:t>Asıl başlık stili için tıklatın</a:t>
            </a:r>
            <a:endParaRPr lang="en-US"/>
          </a:p>
        </p:txBody>
      </p:sp>
      <p:sp>
        <p:nvSpPr>
          <p:cNvPr id="3" name="2 Dikey Metin Yer Tutucusu"/>
          <p:cNvSpPr>
            <a:spLocks noGrp="1"/>
          </p:cNvSpPr>
          <p:nvPr>
            <p:ph type="body" orient="vert" idx="1"/>
          </p:nvPr>
        </p:nvSpPr>
        <p:spPr>
          <a:xfrm>
            <a:off x="1143000" y="274641"/>
            <a:ext cx="5562600" cy="5851525"/>
          </a:xfrm>
        </p:spPr>
        <p:txBody>
          <a:bodyPr vert="eaVert"/>
          <a:lstStyle>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23 Veri Yer Tutucusu"/>
          <p:cNvSpPr>
            <a:spLocks noGrp="1"/>
          </p:cNvSpPr>
          <p:nvPr>
            <p:ph type="dt" sz="half" idx="10"/>
          </p:nvPr>
        </p:nvSpPr>
        <p:spPr/>
        <p:txBody>
          <a:bodyPr/>
          <a:lstStyle>
            <a:lvl1pPr>
              <a:defRPr/>
            </a:lvl1pPr>
          </a:lstStyle>
          <a:p>
            <a:pPr>
              <a:defRPr/>
            </a:pPr>
            <a:fld id="{445778FF-E000-4E4A-8965-30EF09D73F6E}" type="datetime1">
              <a:rPr lang="tr-TR"/>
              <a:pPr>
                <a:defRPr/>
              </a:pPr>
              <a:t>13.12.2012</a:t>
            </a:fld>
            <a:endParaRPr lang="tr-TR"/>
          </a:p>
        </p:txBody>
      </p:sp>
      <p:sp>
        <p:nvSpPr>
          <p:cNvPr id="5" name="9 Altbilgi Yer Tutucusu"/>
          <p:cNvSpPr>
            <a:spLocks noGrp="1"/>
          </p:cNvSpPr>
          <p:nvPr>
            <p:ph type="ftr" sz="quarter" idx="11"/>
          </p:nvPr>
        </p:nvSpPr>
        <p:spPr/>
        <p:txBody>
          <a:bodyPr/>
          <a:lstStyle>
            <a:lvl1pPr>
              <a:defRPr/>
            </a:lvl1pPr>
          </a:lstStyle>
          <a:p>
            <a:pPr>
              <a:defRPr/>
            </a:pPr>
            <a:r>
              <a:rPr lang="tr-TR"/>
              <a:t>değerler eğitimi</a:t>
            </a:r>
          </a:p>
        </p:txBody>
      </p:sp>
      <p:sp>
        <p:nvSpPr>
          <p:cNvPr id="6" name="21 Slayt Numarası Yer Tutucusu"/>
          <p:cNvSpPr>
            <a:spLocks noGrp="1"/>
          </p:cNvSpPr>
          <p:nvPr>
            <p:ph type="sldNum" sz="quarter" idx="12"/>
          </p:nvPr>
        </p:nvSpPr>
        <p:spPr/>
        <p:txBody>
          <a:bodyPr/>
          <a:lstStyle>
            <a:lvl1pPr>
              <a:defRPr/>
            </a:lvl1pPr>
          </a:lstStyle>
          <a:p>
            <a:pPr>
              <a:defRPr/>
            </a:pPr>
            <a:fld id="{961CFB39-728B-46C2-9286-CF301FC23F4D}" type="slidenum">
              <a:rPr lang="tr-TR"/>
              <a:pPr>
                <a:defRPr/>
              </a:pPr>
              <a:t>‹#›</a:t>
            </a:fld>
            <a:endParaRPr lang="tr-T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4" name="3 Dikdörtgen"/>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4 Dikdörtgen"/>
          <p:cNvSpPr/>
          <p:nvPr/>
        </p:nvSpPr>
        <p:spPr bwMode="auto">
          <a:xfrm>
            <a:off x="276225" y="0"/>
            <a:ext cx="104775"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5 Dikdörtgen"/>
          <p:cNvSpPr/>
          <p:nvPr/>
        </p:nvSpPr>
        <p:spPr bwMode="auto">
          <a:xfrm>
            <a:off x="990600" y="0"/>
            <a:ext cx="182563"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6 Dikdörtgen"/>
          <p:cNvSpPr/>
          <p:nvPr/>
        </p:nvSpPr>
        <p:spPr bwMode="auto">
          <a:xfrm>
            <a:off x="1141413" y="0"/>
            <a:ext cx="230187"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0" name="9 Düz Bağlayıcı"/>
          <p:cNvSpPr>
            <a:spLocks noChangeShapeType="1"/>
          </p:cNvSpPr>
          <p:nvPr/>
        </p:nvSpPr>
        <p:spPr bwMode="auto">
          <a:xfrm>
            <a:off x="106363"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a:defRPr/>
            </a:pPr>
            <a:endParaRPr lang="en-US"/>
          </a:p>
        </p:txBody>
      </p:sp>
      <p:sp>
        <p:nvSpPr>
          <p:cNvPr id="11" name="10 Düz Bağlayıcı"/>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a:defRPr/>
            </a:pPr>
            <a:endParaRPr lang="en-US"/>
          </a:p>
        </p:txBody>
      </p:sp>
      <p:sp>
        <p:nvSpPr>
          <p:cNvPr id="12" name="11 Düz Bağlayıcı"/>
          <p:cNvSpPr>
            <a:spLocks noChangeShapeType="1"/>
          </p:cNvSpPr>
          <p:nvPr/>
        </p:nvSpPr>
        <p:spPr bwMode="auto">
          <a:xfrm>
            <a:off x="854075"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13" name="12 Düz Bağlayıcı"/>
          <p:cNvSpPr>
            <a:spLocks noChangeShapeType="1"/>
          </p:cNvSpPr>
          <p:nvPr/>
        </p:nvSpPr>
        <p:spPr bwMode="auto">
          <a:xfrm>
            <a:off x="172720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a:defRPr/>
            </a:pPr>
            <a:endParaRPr lang="en-US"/>
          </a:p>
        </p:txBody>
      </p:sp>
      <p:sp>
        <p:nvSpPr>
          <p:cNvPr id="14" name="13 Düz Bağlayıcı"/>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15" name="14 Düz Bağlayıcı"/>
          <p:cNvSpPr>
            <a:spLocks noChangeShapeType="1"/>
          </p:cNvSpPr>
          <p:nvPr/>
        </p:nvSpPr>
        <p:spPr bwMode="auto">
          <a:xfrm>
            <a:off x="9113838"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16" name="15 Dikdörtgen"/>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7" name="16 Oval"/>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8" name="17 Oval"/>
          <p:cNvSpPr/>
          <p:nvPr/>
        </p:nvSpPr>
        <p:spPr bwMode="auto">
          <a:xfrm>
            <a:off x="1309688" y="4867275"/>
            <a:ext cx="641350"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9" name="18 Oval"/>
          <p:cNvSpPr/>
          <p:nvPr/>
        </p:nvSpPr>
        <p:spPr bwMode="auto">
          <a:xfrm>
            <a:off x="1090613" y="5500688"/>
            <a:ext cx="138112"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20" name="19 Oval"/>
          <p:cNvSpPr/>
          <p:nvPr/>
        </p:nvSpPr>
        <p:spPr bwMode="auto">
          <a:xfrm>
            <a:off x="1663700" y="5788025"/>
            <a:ext cx="274638"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21" name="20 Oval"/>
          <p:cNvSpPr/>
          <p:nvPr/>
        </p:nvSpPr>
        <p:spPr>
          <a:xfrm>
            <a:off x="1905000" y="4495800"/>
            <a:ext cx="365125"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8" name="7 Başlık"/>
          <p:cNvSpPr>
            <a:spLocks noGrp="1"/>
          </p:cNvSpPr>
          <p:nvPr>
            <p:ph type="ctrTitle"/>
          </p:nvPr>
        </p:nvSpPr>
        <p:spPr>
          <a:xfrm>
            <a:off x="2286000" y="3124200"/>
            <a:ext cx="6172200" cy="1894362"/>
          </a:xfrm>
        </p:spPr>
        <p:txBody>
          <a:bodyPr/>
          <a:lstStyle>
            <a:lvl1pPr>
              <a:defRPr b="1"/>
            </a:lvl1pPr>
          </a:lstStyle>
          <a:p>
            <a:r>
              <a:rPr lang="tr-TR" smtClean="0"/>
              <a:t>Asıl başlık stili için tıklatın</a:t>
            </a:r>
            <a:endParaRPr lang="en-US"/>
          </a:p>
        </p:txBody>
      </p:sp>
      <p:sp>
        <p:nvSpPr>
          <p:cNvPr id="9" name="8 Alt Başlık"/>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tr-TR" smtClean="0"/>
              <a:t>Asıl alt başlık stilini düzenlemek için tıklatın</a:t>
            </a:r>
            <a:endParaRPr lang="en-US"/>
          </a:p>
        </p:txBody>
      </p:sp>
      <p:sp>
        <p:nvSpPr>
          <p:cNvPr id="22" name="27 Veri Yer Tutucusu"/>
          <p:cNvSpPr>
            <a:spLocks noGrp="1"/>
          </p:cNvSpPr>
          <p:nvPr>
            <p:ph type="dt" sz="half" idx="10"/>
          </p:nvPr>
        </p:nvSpPr>
        <p:spPr bwMode="auto">
          <a:xfrm rot="5400000">
            <a:off x="7764463" y="1174750"/>
            <a:ext cx="2286000" cy="381000"/>
          </a:xfrm>
        </p:spPr>
        <p:txBody>
          <a:bodyPr/>
          <a:lstStyle>
            <a:lvl1pPr>
              <a:defRPr/>
            </a:lvl1pPr>
          </a:lstStyle>
          <a:p>
            <a:pPr>
              <a:defRPr/>
            </a:pPr>
            <a:fld id="{7B288B25-8266-4F39-8DD4-2C86852A2613}" type="datetime1">
              <a:rPr lang="tr-TR"/>
              <a:pPr>
                <a:defRPr/>
              </a:pPr>
              <a:t>13.12.2012</a:t>
            </a:fld>
            <a:endParaRPr lang="tr-TR"/>
          </a:p>
        </p:txBody>
      </p:sp>
      <p:sp>
        <p:nvSpPr>
          <p:cNvPr id="23" name="16 Altbilgi Yer Tutucusu"/>
          <p:cNvSpPr>
            <a:spLocks noGrp="1"/>
          </p:cNvSpPr>
          <p:nvPr>
            <p:ph type="ftr" sz="quarter" idx="11"/>
          </p:nvPr>
        </p:nvSpPr>
        <p:spPr bwMode="auto">
          <a:xfrm rot="5400000">
            <a:off x="7077076" y="4181475"/>
            <a:ext cx="3657600" cy="384175"/>
          </a:xfrm>
        </p:spPr>
        <p:txBody>
          <a:bodyPr/>
          <a:lstStyle>
            <a:lvl1pPr>
              <a:defRPr/>
            </a:lvl1pPr>
          </a:lstStyle>
          <a:p>
            <a:pPr>
              <a:defRPr/>
            </a:pPr>
            <a:r>
              <a:rPr lang="tr-TR"/>
              <a:t>değerler eğitimi</a:t>
            </a:r>
          </a:p>
        </p:txBody>
      </p:sp>
      <p:sp>
        <p:nvSpPr>
          <p:cNvPr id="24" name="28 Slayt Numarası Yer Tutucusu"/>
          <p:cNvSpPr>
            <a:spLocks noGrp="1"/>
          </p:cNvSpPr>
          <p:nvPr>
            <p:ph type="sldNum" sz="quarter" idx="12"/>
          </p:nvPr>
        </p:nvSpPr>
        <p:spPr bwMode="auto">
          <a:xfrm>
            <a:off x="1325563" y="4929188"/>
            <a:ext cx="609600" cy="517525"/>
          </a:xfrm>
        </p:spPr>
        <p:txBody>
          <a:bodyPr/>
          <a:lstStyle>
            <a:lvl1pPr>
              <a:defRPr/>
            </a:lvl1pPr>
          </a:lstStyle>
          <a:p>
            <a:pPr>
              <a:defRPr/>
            </a:pPr>
            <a:fld id="{4DC42EDB-5CD0-4402-AB69-32E11BA8BD3F}" type="slidenum">
              <a:rPr lang="tr-TR"/>
              <a:pPr>
                <a:defRPr/>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en-US"/>
          </a:p>
        </p:txBody>
      </p:sp>
      <p:sp>
        <p:nvSpPr>
          <p:cNvPr id="8" name="7 İçerik Yer Tutucusu"/>
          <p:cNvSpPr>
            <a:spLocks noGrp="1"/>
          </p:cNvSpPr>
          <p:nvPr>
            <p:ph sz="quarter" idx="1"/>
          </p:nvPr>
        </p:nvSpPr>
        <p:spPr>
          <a:xfrm>
            <a:off x="457200" y="1600200"/>
            <a:ext cx="7467600" cy="4873752"/>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6 Veri Yer Tutucusu"/>
          <p:cNvSpPr>
            <a:spLocks noGrp="1"/>
          </p:cNvSpPr>
          <p:nvPr>
            <p:ph type="dt" sz="half" idx="10"/>
          </p:nvPr>
        </p:nvSpPr>
        <p:spPr/>
        <p:txBody>
          <a:bodyPr rtlCol="0"/>
          <a:lstStyle>
            <a:lvl1pPr>
              <a:defRPr/>
            </a:lvl1pPr>
          </a:lstStyle>
          <a:p>
            <a:pPr>
              <a:defRPr/>
            </a:pPr>
            <a:fld id="{1FF8A615-F9FE-404B-AB1D-4BC8CE281CD9}" type="datetime1">
              <a:rPr lang="tr-TR"/>
              <a:pPr>
                <a:defRPr/>
              </a:pPr>
              <a:t>13.12.2012</a:t>
            </a:fld>
            <a:endParaRPr lang="tr-TR"/>
          </a:p>
        </p:txBody>
      </p:sp>
      <p:sp>
        <p:nvSpPr>
          <p:cNvPr id="5" name="8 Slayt Numarası Yer Tutucusu"/>
          <p:cNvSpPr>
            <a:spLocks noGrp="1"/>
          </p:cNvSpPr>
          <p:nvPr>
            <p:ph type="sldNum" sz="quarter" idx="11"/>
          </p:nvPr>
        </p:nvSpPr>
        <p:spPr/>
        <p:txBody>
          <a:bodyPr rtlCol="0"/>
          <a:lstStyle>
            <a:lvl1pPr>
              <a:defRPr/>
            </a:lvl1pPr>
          </a:lstStyle>
          <a:p>
            <a:pPr>
              <a:defRPr/>
            </a:pPr>
            <a:fld id="{1CEE9C53-000D-419A-BA31-FC81AE0BA0D5}" type="slidenum">
              <a:rPr lang="tr-TR"/>
              <a:pPr>
                <a:defRPr/>
              </a:pPr>
              <a:t>‹#›</a:t>
            </a:fld>
            <a:endParaRPr lang="tr-TR"/>
          </a:p>
        </p:txBody>
      </p:sp>
      <p:sp>
        <p:nvSpPr>
          <p:cNvPr id="6" name="9 Altbilgi Yer Tutucusu"/>
          <p:cNvSpPr>
            <a:spLocks noGrp="1"/>
          </p:cNvSpPr>
          <p:nvPr>
            <p:ph type="ftr" sz="quarter" idx="12"/>
          </p:nvPr>
        </p:nvSpPr>
        <p:spPr/>
        <p:txBody>
          <a:bodyPr rtlCol="0"/>
          <a:lstStyle>
            <a:lvl1pPr>
              <a:defRPr/>
            </a:lvl1pPr>
          </a:lstStyle>
          <a:p>
            <a:pPr>
              <a:defRPr/>
            </a:pPr>
            <a:r>
              <a:rPr lang="tr-TR"/>
              <a:t>değerler eğitimi</a:t>
            </a: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1">
        <a:schemeClr val="bg2"/>
      </p:bgRef>
    </p:bg>
    <p:spTree>
      <p:nvGrpSpPr>
        <p:cNvPr id="1" name=""/>
        <p:cNvGrpSpPr/>
        <p:nvPr/>
      </p:nvGrpSpPr>
      <p:grpSpPr>
        <a:xfrm>
          <a:off x="0" y="0"/>
          <a:ext cx="0" cy="0"/>
          <a:chOff x="0" y="0"/>
          <a:chExt cx="0" cy="0"/>
        </a:xfrm>
      </p:grpSpPr>
      <p:sp>
        <p:nvSpPr>
          <p:cNvPr id="4" name="3 Dikdörtgen"/>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4 Dikdörtgen"/>
          <p:cNvSpPr/>
          <p:nvPr/>
        </p:nvSpPr>
        <p:spPr bwMode="auto">
          <a:xfrm>
            <a:off x="276225" y="0"/>
            <a:ext cx="104775"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5 Dikdörtgen"/>
          <p:cNvSpPr/>
          <p:nvPr/>
        </p:nvSpPr>
        <p:spPr bwMode="auto">
          <a:xfrm>
            <a:off x="990600" y="0"/>
            <a:ext cx="182563"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6 Dikdörtgen"/>
          <p:cNvSpPr/>
          <p:nvPr/>
        </p:nvSpPr>
        <p:spPr bwMode="auto">
          <a:xfrm>
            <a:off x="1141413" y="0"/>
            <a:ext cx="230187"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7 Düz Bağlayıcı"/>
          <p:cNvSpPr>
            <a:spLocks noChangeShapeType="1"/>
          </p:cNvSpPr>
          <p:nvPr/>
        </p:nvSpPr>
        <p:spPr bwMode="auto">
          <a:xfrm>
            <a:off x="106363"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a:defRPr/>
            </a:pPr>
            <a:endParaRPr lang="en-US"/>
          </a:p>
        </p:txBody>
      </p:sp>
      <p:sp>
        <p:nvSpPr>
          <p:cNvPr id="9" name="8 Düz Bağlayıcı"/>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a:defRPr/>
            </a:pPr>
            <a:endParaRPr lang="en-US"/>
          </a:p>
        </p:txBody>
      </p:sp>
      <p:sp>
        <p:nvSpPr>
          <p:cNvPr id="10" name="9 Düz Bağlayıcı"/>
          <p:cNvSpPr>
            <a:spLocks noChangeShapeType="1"/>
          </p:cNvSpPr>
          <p:nvPr/>
        </p:nvSpPr>
        <p:spPr bwMode="auto">
          <a:xfrm>
            <a:off x="854075"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11" name="10 Düz Bağlayıcı"/>
          <p:cNvSpPr>
            <a:spLocks noChangeShapeType="1"/>
          </p:cNvSpPr>
          <p:nvPr/>
        </p:nvSpPr>
        <p:spPr bwMode="auto">
          <a:xfrm>
            <a:off x="172720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a:defRPr/>
            </a:pPr>
            <a:endParaRPr lang="en-US"/>
          </a:p>
        </p:txBody>
      </p:sp>
      <p:sp>
        <p:nvSpPr>
          <p:cNvPr id="12" name="11 Düz Bağlayıcı"/>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13" name="12 Dikdörtgen"/>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4" name="13 Oval"/>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5" name="14 Oval"/>
          <p:cNvSpPr/>
          <p:nvPr/>
        </p:nvSpPr>
        <p:spPr bwMode="auto">
          <a:xfrm>
            <a:off x="1323975" y="4867275"/>
            <a:ext cx="642938"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6" name="15 Oval"/>
          <p:cNvSpPr/>
          <p:nvPr/>
        </p:nvSpPr>
        <p:spPr bwMode="auto">
          <a:xfrm>
            <a:off x="1090613" y="5500688"/>
            <a:ext cx="138112"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7" name="16 Oval"/>
          <p:cNvSpPr/>
          <p:nvPr/>
        </p:nvSpPr>
        <p:spPr bwMode="auto">
          <a:xfrm>
            <a:off x="1663700" y="5791200"/>
            <a:ext cx="274638"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8" name="17 Oval"/>
          <p:cNvSpPr/>
          <p:nvPr/>
        </p:nvSpPr>
        <p:spPr bwMode="auto">
          <a:xfrm>
            <a:off x="1879600" y="4479925"/>
            <a:ext cx="365125"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9" name="18 Düz Bağlayıcı"/>
          <p:cNvSpPr>
            <a:spLocks noChangeShapeType="1"/>
          </p:cNvSpPr>
          <p:nvPr/>
        </p:nvSpPr>
        <p:spPr bwMode="auto">
          <a:xfrm>
            <a:off x="9097963"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2" name="1 Başlık"/>
          <p:cNvSpPr>
            <a:spLocks noGrp="1"/>
          </p:cNvSpPr>
          <p:nvPr>
            <p:ph type="title"/>
          </p:nvPr>
        </p:nvSpPr>
        <p:spPr>
          <a:xfrm>
            <a:off x="2286000" y="2895600"/>
            <a:ext cx="6172200" cy="2053590"/>
          </a:xfrm>
        </p:spPr>
        <p:txBody>
          <a:bodyPr/>
          <a:lstStyle>
            <a:lvl1pPr algn="l">
              <a:buNone/>
              <a:defRPr sz="3000" b="1" cap="small" baseline="0"/>
            </a:lvl1pPr>
          </a:lstStyle>
          <a:p>
            <a:r>
              <a:rPr lang="tr-TR" smtClean="0"/>
              <a:t>Asıl başlık stili için tıklatın</a:t>
            </a:r>
            <a:endParaRPr lang="en-US"/>
          </a:p>
        </p:txBody>
      </p:sp>
      <p:sp>
        <p:nvSpPr>
          <p:cNvPr id="3" name="2 Metin Yer Tutucusu"/>
          <p:cNvSpPr>
            <a:spLocks noGrp="1"/>
          </p:cNvSpPr>
          <p:nvPr>
            <p:ph type="body" idx="1"/>
          </p:nvPr>
        </p:nvSpPr>
        <p:spPr>
          <a:xfrm>
            <a:off x="2286000" y="5010150"/>
            <a:ext cx="6172200" cy="1371600"/>
          </a:xfrm>
        </p:spPr>
        <p:txBody>
          <a:bodyPr/>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tr-TR" smtClean="0"/>
              <a:t>Asıl metin stillerini düzenlemek için tıklatın</a:t>
            </a:r>
          </a:p>
        </p:txBody>
      </p:sp>
      <p:sp>
        <p:nvSpPr>
          <p:cNvPr id="20" name="3 Veri Yer Tutucusu"/>
          <p:cNvSpPr>
            <a:spLocks noGrp="1"/>
          </p:cNvSpPr>
          <p:nvPr>
            <p:ph type="dt" sz="half" idx="10"/>
          </p:nvPr>
        </p:nvSpPr>
        <p:spPr bwMode="auto">
          <a:xfrm rot="5400000">
            <a:off x="7762875" y="1169988"/>
            <a:ext cx="2286000" cy="381000"/>
          </a:xfrm>
        </p:spPr>
        <p:txBody>
          <a:bodyPr/>
          <a:lstStyle>
            <a:lvl1pPr>
              <a:defRPr/>
            </a:lvl1pPr>
          </a:lstStyle>
          <a:p>
            <a:pPr>
              <a:defRPr/>
            </a:pPr>
            <a:fld id="{CBC757EA-C378-4FD2-BD51-1979A43152FA}" type="datetime1">
              <a:rPr lang="tr-TR"/>
              <a:pPr>
                <a:defRPr/>
              </a:pPr>
              <a:t>13.12.2012</a:t>
            </a:fld>
            <a:endParaRPr lang="tr-TR"/>
          </a:p>
        </p:txBody>
      </p:sp>
      <p:sp>
        <p:nvSpPr>
          <p:cNvPr id="21" name="4 Altbilgi Yer Tutucusu"/>
          <p:cNvSpPr>
            <a:spLocks noGrp="1"/>
          </p:cNvSpPr>
          <p:nvPr>
            <p:ph type="ftr" sz="quarter" idx="11"/>
          </p:nvPr>
        </p:nvSpPr>
        <p:spPr bwMode="auto">
          <a:xfrm rot="5400000">
            <a:off x="7077076" y="4178300"/>
            <a:ext cx="3657600" cy="384175"/>
          </a:xfrm>
        </p:spPr>
        <p:txBody>
          <a:bodyPr/>
          <a:lstStyle>
            <a:lvl1pPr>
              <a:defRPr/>
            </a:lvl1pPr>
          </a:lstStyle>
          <a:p>
            <a:pPr>
              <a:defRPr/>
            </a:pPr>
            <a:r>
              <a:rPr lang="tr-TR"/>
              <a:t>değerler eğitimi</a:t>
            </a:r>
          </a:p>
        </p:txBody>
      </p:sp>
      <p:sp>
        <p:nvSpPr>
          <p:cNvPr id="22" name="5 Slayt Numarası Yer Tutucusu"/>
          <p:cNvSpPr>
            <a:spLocks noGrp="1"/>
          </p:cNvSpPr>
          <p:nvPr>
            <p:ph type="sldNum" sz="quarter" idx="12"/>
          </p:nvPr>
        </p:nvSpPr>
        <p:spPr bwMode="auto">
          <a:xfrm>
            <a:off x="1339850" y="4929188"/>
            <a:ext cx="609600" cy="517525"/>
          </a:xfrm>
        </p:spPr>
        <p:txBody>
          <a:bodyPr/>
          <a:lstStyle>
            <a:lvl1pPr>
              <a:defRPr/>
            </a:lvl1pPr>
          </a:lstStyle>
          <a:p>
            <a:pPr>
              <a:defRPr/>
            </a:pPr>
            <a:fld id="{74A16BDD-3C88-49EA-ACC6-0475C265DF79}" type="slidenum">
              <a:rPr lang="tr-TR"/>
              <a:pPr>
                <a:defRPr/>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en-US"/>
          </a:p>
        </p:txBody>
      </p:sp>
      <p:sp>
        <p:nvSpPr>
          <p:cNvPr id="9" name="8 İçerik Yer Tutucusu"/>
          <p:cNvSpPr>
            <a:spLocks noGrp="1"/>
          </p:cNvSpPr>
          <p:nvPr>
            <p:ph sz="quarter" idx="1"/>
          </p:nvPr>
        </p:nvSpPr>
        <p:spPr>
          <a:xfrm>
            <a:off x="457200" y="1600200"/>
            <a:ext cx="3657600" cy="45720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10 İçerik Yer Tutucusu"/>
          <p:cNvSpPr>
            <a:spLocks noGrp="1"/>
          </p:cNvSpPr>
          <p:nvPr>
            <p:ph sz="quarter" idx="2"/>
          </p:nvPr>
        </p:nvSpPr>
        <p:spPr>
          <a:xfrm>
            <a:off x="4270248" y="1600200"/>
            <a:ext cx="3657600" cy="45720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13 Veri Yer Tutucusu"/>
          <p:cNvSpPr>
            <a:spLocks noGrp="1"/>
          </p:cNvSpPr>
          <p:nvPr>
            <p:ph type="dt" sz="half" idx="10"/>
          </p:nvPr>
        </p:nvSpPr>
        <p:spPr/>
        <p:txBody>
          <a:bodyPr/>
          <a:lstStyle>
            <a:lvl1pPr>
              <a:defRPr/>
            </a:lvl1pPr>
          </a:lstStyle>
          <a:p>
            <a:pPr>
              <a:defRPr/>
            </a:pPr>
            <a:fld id="{480014A2-A858-4384-8C39-C50BC8859CAB}" type="datetime1">
              <a:rPr lang="tr-TR"/>
              <a:pPr>
                <a:defRPr/>
              </a:pPr>
              <a:t>13.12.2012</a:t>
            </a:fld>
            <a:endParaRPr lang="tr-TR"/>
          </a:p>
        </p:txBody>
      </p:sp>
      <p:sp>
        <p:nvSpPr>
          <p:cNvPr id="6" name="2 Altbilgi Yer Tutucusu"/>
          <p:cNvSpPr>
            <a:spLocks noGrp="1"/>
          </p:cNvSpPr>
          <p:nvPr>
            <p:ph type="ftr" sz="quarter" idx="11"/>
          </p:nvPr>
        </p:nvSpPr>
        <p:spPr/>
        <p:txBody>
          <a:bodyPr/>
          <a:lstStyle>
            <a:lvl1pPr>
              <a:defRPr/>
            </a:lvl1pPr>
          </a:lstStyle>
          <a:p>
            <a:pPr>
              <a:defRPr/>
            </a:pPr>
            <a:r>
              <a:rPr lang="tr-TR"/>
              <a:t>değerler eğitimi</a:t>
            </a:r>
          </a:p>
        </p:txBody>
      </p:sp>
      <p:sp>
        <p:nvSpPr>
          <p:cNvPr id="7" name="22 Slayt Numarası Yer Tutucusu"/>
          <p:cNvSpPr>
            <a:spLocks noGrp="1"/>
          </p:cNvSpPr>
          <p:nvPr>
            <p:ph type="sldNum" sz="quarter" idx="12"/>
          </p:nvPr>
        </p:nvSpPr>
        <p:spPr/>
        <p:txBody>
          <a:bodyPr/>
          <a:lstStyle>
            <a:lvl1pPr>
              <a:defRPr/>
            </a:lvl1pPr>
          </a:lstStyle>
          <a:p>
            <a:pPr>
              <a:defRPr/>
            </a:pPr>
            <a:fld id="{2CE6BCB8-5D33-4440-9CA3-A8B7FFF231EC}" type="slidenum">
              <a:rPr lang="tr-TR"/>
              <a:pPr>
                <a:defRPr/>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b="0"/>
            </a:lvl1pPr>
          </a:lstStyle>
          <a:p>
            <a:r>
              <a:rPr lang="tr-TR" smtClean="0"/>
              <a:t>Asıl başlık stili için tıklatın</a:t>
            </a:r>
            <a:endParaRPr lang="en-US"/>
          </a:p>
        </p:txBody>
      </p:sp>
      <p:sp>
        <p:nvSpPr>
          <p:cNvPr id="3" name="Veri Yer Tutucusu 13"/>
          <p:cNvSpPr>
            <a:spLocks noGrp="1"/>
          </p:cNvSpPr>
          <p:nvPr>
            <p:ph type="dt" sz="half" idx="10"/>
          </p:nvPr>
        </p:nvSpPr>
        <p:spPr/>
        <p:txBody>
          <a:bodyPr/>
          <a:lstStyle>
            <a:lvl1pPr>
              <a:defRPr/>
            </a:lvl1pPr>
          </a:lstStyle>
          <a:p>
            <a:pPr>
              <a:defRPr/>
            </a:pPr>
            <a:fld id="{7E570628-F04A-4175-9B10-5B17E86C2FB6}" type="datetime1">
              <a:rPr lang="tr-TR"/>
              <a:pPr>
                <a:defRPr/>
              </a:pPr>
              <a:t>13.12.2012</a:t>
            </a:fld>
            <a:endParaRPr lang="tr-TR"/>
          </a:p>
        </p:txBody>
      </p:sp>
      <p:sp>
        <p:nvSpPr>
          <p:cNvPr id="4" name="Altbilgi Yer Tutucusu 2"/>
          <p:cNvSpPr>
            <a:spLocks noGrp="1"/>
          </p:cNvSpPr>
          <p:nvPr>
            <p:ph type="ftr" sz="quarter" idx="11"/>
          </p:nvPr>
        </p:nvSpPr>
        <p:spPr/>
        <p:txBody>
          <a:bodyPr/>
          <a:lstStyle>
            <a:lvl1pPr>
              <a:defRPr/>
            </a:lvl1pPr>
          </a:lstStyle>
          <a:p>
            <a:pPr>
              <a:defRPr/>
            </a:pPr>
            <a:r>
              <a:rPr lang="tr-TR"/>
              <a:t>değerler eğitimi</a:t>
            </a:r>
          </a:p>
        </p:txBody>
      </p:sp>
      <p:sp>
        <p:nvSpPr>
          <p:cNvPr id="5" name="Slayt Numarası Yer Tutucusu 22"/>
          <p:cNvSpPr>
            <a:spLocks noGrp="1"/>
          </p:cNvSpPr>
          <p:nvPr>
            <p:ph type="sldNum" sz="quarter" idx="12"/>
          </p:nvPr>
        </p:nvSpPr>
        <p:spPr/>
        <p:txBody>
          <a:bodyPr/>
          <a:lstStyle>
            <a:lvl1pPr>
              <a:defRPr/>
            </a:lvl1pPr>
          </a:lstStyle>
          <a:p>
            <a:pPr>
              <a:defRPr/>
            </a:pPr>
            <a:fld id="{2861332C-5155-41B9-9DA3-ACE0F0336E7B}" type="slidenum">
              <a:rPr lang="tr-TR"/>
              <a:pPr>
                <a:defRPr/>
              </a:pPr>
              <a:t>‹#›</a:t>
            </a:fld>
            <a:endParaRPr lang="tr-T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7543800" cy="1143000"/>
          </a:xfrm>
        </p:spPr>
        <p:txBody>
          <a:bodyPr/>
          <a:lstStyle>
            <a:lvl1pPr>
              <a:defRPr/>
            </a:lvl1pPr>
          </a:lstStyle>
          <a:p>
            <a:r>
              <a:rPr lang="tr-TR" smtClean="0"/>
              <a:t>Asıl başlık stili için tıklatın</a:t>
            </a:r>
            <a:endParaRPr lang="en-US"/>
          </a:p>
        </p:txBody>
      </p:sp>
      <p:sp>
        <p:nvSpPr>
          <p:cNvPr id="11" name="10 İçerik Yer Tutucusu"/>
          <p:cNvSpPr>
            <a:spLocks noGrp="1"/>
          </p:cNvSpPr>
          <p:nvPr>
            <p:ph sz="quarter" idx="2"/>
          </p:nvPr>
        </p:nvSpPr>
        <p:spPr>
          <a:xfrm>
            <a:off x="457200" y="2362200"/>
            <a:ext cx="3657600" cy="38862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3" name="12 İçerik Yer Tutucusu"/>
          <p:cNvSpPr>
            <a:spLocks noGrp="1"/>
          </p:cNvSpPr>
          <p:nvPr>
            <p:ph sz="quarter" idx="4"/>
          </p:nvPr>
        </p:nvSpPr>
        <p:spPr>
          <a:xfrm>
            <a:off x="4371975" y="2362200"/>
            <a:ext cx="3657600" cy="38862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2" name="11 Metin Yer Tutucusu"/>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a:r>
              <a:rPr lang="tr-TR" smtClean="0"/>
              <a:t>Asıl metin stillerini düzenlemek için tıklatın</a:t>
            </a:r>
          </a:p>
        </p:txBody>
      </p:sp>
      <p:sp>
        <p:nvSpPr>
          <p:cNvPr id="14" name="13 Metin Yer Tutucusu"/>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a:r>
              <a:rPr lang="tr-TR" smtClean="0"/>
              <a:t>Asıl metin stillerini düzenlemek için tıklatın</a:t>
            </a:r>
          </a:p>
        </p:txBody>
      </p:sp>
      <p:sp>
        <p:nvSpPr>
          <p:cNvPr id="7" name="13 Veri Yer Tutucusu"/>
          <p:cNvSpPr>
            <a:spLocks noGrp="1"/>
          </p:cNvSpPr>
          <p:nvPr>
            <p:ph type="dt" sz="half" idx="10"/>
          </p:nvPr>
        </p:nvSpPr>
        <p:spPr/>
        <p:txBody>
          <a:bodyPr/>
          <a:lstStyle>
            <a:lvl1pPr>
              <a:defRPr/>
            </a:lvl1pPr>
          </a:lstStyle>
          <a:p>
            <a:pPr>
              <a:defRPr/>
            </a:pPr>
            <a:fld id="{207AC386-A858-4EA5-B586-9C6EFA085B50}" type="datetime1">
              <a:rPr lang="tr-TR"/>
              <a:pPr>
                <a:defRPr/>
              </a:pPr>
              <a:t>13.12.2012</a:t>
            </a:fld>
            <a:endParaRPr lang="tr-TR"/>
          </a:p>
        </p:txBody>
      </p:sp>
      <p:sp>
        <p:nvSpPr>
          <p:cNvPr id="8" name="2 Altbilgi Yer Tutucusu"/>
          <p:cNvSpPr>
            <a:spLocks noGrp="1"/>
          </p:cNvSpPr>
          <p:nvPr>
            <p:ph type="ftr" sz="quarter" idx="11"/>
          </p:nvPr>
        </p:nvSpPr>
        <p:spPr/>
        <p:txBody>
          <a:bodyPr/>
          <a:lstStyle>
            <a:lvl1pPr>
              <a:defRPr/>
            </a:lvl1pPr>
          </a:lstStyle>
          <a:p>
            <a:pPr>
              <a:defRPr/>
            </a:pPr>
            <a:r>
              <a:rPr lang="tr-TR"/>
              <a:t>değerler eğitimi</a:t>
            </a:r>
          </a:p>
        </p:txBody>
      </p:sp>
      <p:sp>
        <p:nvSpPr>
          <p:cNvPr id="9" name="22 Slayt Numarası Yer Tutucusu"/>
          <p:cNvSpPr>
            <a:spLocks noGrp="1"/>
          </p:cNvSpPr>
          <p:nvPr>
            <p:ph type="sldNum" sz="quarter" idx="12"/>
          </p:nvPr>
        </p:nvSpPr>
        <p:spPr/>
        <p:txBody>
          <a:bodyPr/>
          <a:lstStyle>
            <a:lvl1pPr>
              <a:defRPr/>
            </a:lvl1pPr>
          </a:lstStyle>
          <a:p>
            <a:pPr>
              <a:defRPr/>
            </a:pPr>
            <a:fld id="{2A61AC22-6A91-484C-A86C-DEA1B56017B0}" type="slidenum">
              <a:rPr lang="tr-TR"/>
              <a:pPr>
                <a:defRPr/>
              </a:pPr>
              <a:t>‹#›</a:t>
            </a:fld>
            <a:endParaRPr lang="tr-T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en-US"/>
          </a:p>
        </p:txBody>
      </p:sp>
      <p:sp>
        <p:nvSpPr>
          <p:cNvPr id="3" name="5 Veri Yer Tutucusu"/>
          <p:cNvSpPr>
            <a:spLocks noGrp="1"/>
          </p:cNvSpPr>
          <p:nvPr>
            <p:ph type="dt" sz="half" idx="10"/>
          </p:nvPr>
        </p:nvSpPr>
        <p:spPr/>
        <p:txBody>
          <a:bodyPr rtlCol="0"/>
          <a:lstStyle>
            <a:lvl1pPr>
              <a:defRPr/>
            </a:lvl1pPr>
          </a:lstStyle>
          <a:p>
            <a:pPr>
              <a:defRPr/>
            </a:pPr>
            <a:fld id="{94FE0687-1300-4F93-B484-FF400E5EF1DF}" type="datetime1">
              <a:rPr lang="tr-TR"/>
              <a:pPr>
                <a:defRPr/>
              </a:pPr>
              <a:t>13.12.2012</a:t>
            </a:fld>
            <a:endParaRPr lang="tr-TR"/>
          </a:p>
        </p:txBody>
      </p:sp>
      <p:sp>
        <p:nvSpPr>
          <p:cNvPr id="4" name="6 Slayt Numarası Yer Tutucusu"/>
          <p:cNvSpPr>
            <a:spLocks noGrp="1"/>
          </p:cNvSpPr>
          <p:nvPr>
            <p:ph type="sldNum" sz="quarter" idx="11"/>
          </p:nvPr>
        </p:nvSpPr>
        <p:spPr/>
        <p:txBody>
          <a:bodyPr rtlCol="0"/>
          <a:lstStyle>
            <a:lvl1pPr>
              <a:defRPr/>
            </a:lvl1pPr>
          </a:lstStyle>
          <a:p>
            <a:pPr>
              <a:defRPr/>
            </a:pPr>
            <a:fld id="{79B8EEE1-885E-4ACF-AF70-B4D4EBF01104}" type="slidenum">
              <a:rPr lang="tr-TR"/>
              <a:pPr>
                <a:defRPr/>
              </a:pPr>
              <a:t>‹#›</a:t>
            </a:fld>
            <a:endParaRPr lang="tr-TR"/>
          </a:p>
        </p:txBody>
      </p:sp>
      <p:sp>
        <p:nvSpPr>
          <p:cNvPr id="5" name="7 Altbilgi Yer Tutucusu"/>
          <p:cNvSpPr>
            <a:spLocks noGrp="1"/>
          </p:cNvSpPr>
          <p:nvPr>
            <p:ph type="ftr" sz="quarter" idx="12"/>
          </p:nvPr>
        </p:nvSpPr>
        <p:spPr/>
        <p:txBody>
          <a:bodyPr rtlCol="0"/>
          <a:lstStyle>
            <a:lvl1pPr>
              <a:defRPr/>
            </a:lvl1pPr>
          </a:lstStyle>
          <a:p>
            <a:pPr>
              <a:defRPr/>
            </a:pPr>
            <a:r>
              <a:rPr lang="tr-TR"/>
              <a:t>değerler eğitimi</a:t>
            </a: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3 Veri Yer Tutucusu"/>
          <p:cNvSpPr>
            <a:spLocks noGrp="1"/>
          </p:cNvSpPr>
          <p:nvPr>
            <p:ph type="dt" sz="half" idx="10"/>
          </p:nvPr>
        </p:nvSpPr>
        <p:spPr/>
        <p:txBody>
          <a:bodyPr/>
          <a:lstStyle>
            <a:lvl1pPr>
              <a:defRPr/>
            </a:lvl1pPr>
          </a:lstStyle>
          <a:p>
            <a:pPr>
              <a:defRPr/>
            </a:pPr>
            <a:fld id="{51B05216-AC9A-444F-B1E8-6B72AAAFA2E6}" type="datetime1">
              <a:rPr lang="tr-TR"/>
              <a:pPr>
                <a:defRPr/>
              </a:pPr>
              <a:t>13.12.2012</a:t>
            </a:fld>
            <a:endParaRPr lang="tr-TR"/>
          </a:p>
        </p:txBody>
      </p:sp>
      <p:sp>
        <p:nvSpPr>
          <p:cNvPr id="3" name="2 Altbilgi Yer Tutucusu"/>
          <p:cNvSpPr>
            <a:spLocks noGrp="1"/>
          </p:cNvSpPr>
          <p:nvPr>
            <p:ph type="ftr" sz="quarter" idx="11"/>
          </p:nvPr>
        </p:nvSpPr>
        <p:spPr/>
        <p:txBody>
          <a:bodyPr/>
          <a:lstStyle>
            <a:lvl1pPr>
              <a:defRPr/>
            </a:lvl1pPr>
          </a:lstStyle>
          <a:p>
            <a:pPr>
              <a:defRPr/>
            </a:pPr>
            <a:r>
              <a:rPr lang="tr-TR"/>
              <a:t>değerler eğitimi</a:t>
            </a:r>
          </a:p>
        </p:txBody>
      </p:sp>
      <p:sp>
        <p:nvSpPr>
          <p:cNvPr id="4" name="22 Slayt Numarası Yer Tutucusu"/>
          <p:cNvSpPr>
            <a:spLocks noGrp="1"/>
          </p:cNvSpPr>
          <p:nvPr>
            <p:ph type="sldNum" sz="quarter" idx="12"/>
          </p:nvPr>
        </p:nvSpPr>
        <p:spPr/>
        <p:txBody>
          <a:bodyPr/>
          <a:lstStyle>
            <a:lvl1pPr>
              <a:defRPr/>
            </a:lvl1pPr>
          </a:lstStyle>
          <a:p>
            <a:pPr>
              <a:defRPr/>
            </a:pPr>
            <a:fld id="{9DAEDA68-9569-4C7C-BD29-3C9DEF3A11F2}" type="slidenum">
              <a:rPr lang="tr-TR"/>
              <a:pPr>
                <a:defRPr/>
              </a:pPr>
              <a:t>‹#›</a:t>
            </a:fld>
            <a:endParaRPr lang="tr-T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5" name="4 Düz Bağlayıcı"/>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a:defRPr/>
            </a:pPr>
            <a:endParaRPr lang="en-US" dirty="0"/>
          </a:p>
        </p:txBody>
      </p:sp>
      <p:sp>
        <p:nvSpPr>
          <p:cNvPr id="6" name="5 Düz Bağlayıcı"/>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a:defRPr/>
            </a:pPr>
            <a:endParaRPr lang="en-US" dirty="0"/>
          </a:p>
        </p:txBody>
      </p:sp>
      <p:sp>
        <p:nvSpPr>
          <p:cNvPr id="7" name="6 Düz Bağlayıcı"/>
          <p:cNvSpPr>
            <a:spLocks noChangeShapeType="1"/>
          </p:cNvSpPr>
          <p:nvPr/>
        </p:nvSpPr>
        <p:spPr bwMode="auto">
          <a:xfrm>
            <a:off x="6192838" y="0"/>
            <a:ext cx="0" cy="6858000"/>
          </a:xfrm>
          <a:prstGeom prst="line">
            <a:avLst/>
          </a:prstGeom>
          <a:noFill/>
          <a:ln w="12700" cap="flat" cmpd="sng" algn="ctr">
            <a:solidFill>
              <a:schemeClr val="accent1"/>
            </a:solidFill>
            <a:prstDash val="solid"/>
            <a:round/>
            <a:headEnd type="none" w="med" len="med"/>
            <a:tailEnd type="none" w="med" len="med"/>
          </a:ln>
          <a:effectLst/>
        </p:spPr>
        <p:txBody>
          <a:bodyPr/>
          <a:lstStyle/>
          <a:p>
            <a:pPr>
              <a:defRPr/>
            </a:pPr>
            <a:endParaRPr lang="en-US" dirty="0"/>
          </a:p>
        </p:txBody>
      </p:sp>
      <p:sp>
        <p:nvSpPr>
          <p:cNvPr id="8" name="7 Düz Bağlayıcı"/>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a:lstStyle/>
          <a:p>
            <a:pPr>
              <a:defRPr/>
            </a:pPr>
            <a:endParaRPr lang="en-US"/>
          </a:p>
        </p:txBody>
      </p:sp>
      <p:sp>
        <p:nvSpPr>
          <p:cNvPr id="9" name="8 Dikdörtgen"/>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0" name="9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a:lstStyle/>
          <a:p>
            <a:pPr>
              <a:defRPr/>
            </a:pPr>
            <a:endParaRPr lang="en-US"/>
          </a:p>
        </p:txBody>
      </p:sp>
      <p:sp>
        <p:nvSpPr>
          <p:cNvPr id="11" name="10 Oval"/>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2" name="1 Başlık"/>
          <p:cNvSpPr>
            <a:spLocks noGrp="1"/>
          </p:cNvSpPr>
          <p:nvPr>
            <p:ph type="title"/>
          </p:nvPr>
        </p:nvSpPr>
        <p:spPr>
          <a:xfrm rot="5400000">
            <a:off x="3371851" y="3200400"/>
            <a:ext cx="6309360" cy="457200"/>
          </a:xfrm>
        </p:spPr>
        <p:txBody>
          <a:bodyPr/>
          <a:lstStyle>
            <a:lvl1pPr algn="l">
              <a:buNone/>
              <a:defRPr sz="2000" b="1" cap="small" baseline="0"/>
            </a:lvl1pPr>
          </a:lstStyle>
          <a:p>
            <a:r>
              <a:rPr lang="tr-TR" smtClean="0"/>
              <a:t>Asıl başlık stili için tıklatın</a:t>
            </a:r>
            <a:endParaRPr lang="en-US"/>
          </a:p>
        </p:txBody>
      </p:sp>
      <p:sp>
        <p:nvSpPr>
          <p:cNvPr id="3" name="2 Metin Yer Tutucusu"/>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a:r>
              <a:rPr lang="tr-TR" smtClean="0"/>
              <a:t>Asıl metin stillerini düzenlemek için tıklatın</a:t>
            </a:r>
          </a:p>
        </p:txBody>
      </p:sp>
      <p:sp>
        <p:nvSpPr>
          <p:cNvPr id="18" name="17 İçerik Yer Tutucusu"/>
          <p:cNvSpPr>
            <a:spLocks noGrp="1"/>
          </p:cNvSpPr>
          <p:nvPr>
            <p:ph sz="quarter" idx="1"/>
          </p:nvPr>
        </p:nvSpPr>
        <p:spPr>
          <a:xfrm>
            <a:off x="304800" y="274320"/>
            <a:ext cx="5638800" cy="632764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2" name="20 Veri Yer Tutucusu"/>
          <p:cNvSpPr>
            <a:spLocks noGrp="1"/>
          </p:cNvSpPr>
          <p:nvPr>
            <p:ph type="dt" sz="half" idx="10"/>
          </p:nvPr>
        </p:nvSpPr>
        <p:spPr/>
        <p:txBody>
          <a:bodyPr rtlCol="0"/>
          <a:lstStyle>
            <a:lvl1pPr>
              <a:defRPr/>
            </a:lvl1pPr>
          </a:lstStyle>
          <a:p>
            <a:pPr>
              <a:defRPr/>
            </a:pPr>
            <a:fld id="{ADB9C035-E5B0-4C84-B423-26D52A6E6DE8}" type="datetime1">
              <a:rPr lang="tr-TR"/>
              <a:pPr>
                <a:defRPr/>
              </a:pPr>
              <a:t>13.12.2012</a:t>
            </a:fld>
            <a:endParaRPr lang="tr-TR"/>
          </a:p>
        </p:txBody>
      </p:sp>
      <p:sp>
        <p:nvSpPr>
          <p:cNvPr id="13" name="21 Slayt Numarası Yer Tutucusu"/>
          <p:cNvSpPr>
            <a:spLocks noGrp="1"/>
          </p:cNvSpPr>
          <p:nvPr>
            <p:ph type="sldNum" sz="quarter" idx="11"/>
          </p:nvPr>
        </p:nvSpPr>
        <p:spPr/>
        <p:txBody>
          <a:bodyPr rtlCol="0"/>
          <a:lstStyle>
            <a:lvl1pPr>
              <a:defRPr/>
            </a:lvl1pPr>
          </a:lstStyle>
          <a:p>
            <a:pPr>
              <a:defRPr/>
            </a:pPr>
            <a:fld id="{B62F9810-24E1-41AB-AE30-24EA5B74234C}" type="slidenum">
              <a:rPr lang="tr-TR"/>
              <a:pPr>
                <a:defRPr/>
              </a:pPr>
              <a:t>‹#›</a:t>
            </a:fld>
            <a:endParaRPr lang="tr-TR"/>
          </a:p>
        </p:txBody>
      </p:sp>
      <p:sp>
        <p:nvSpPr>
          <p:cNvPr id="14" name="22 Altbilgi Yer Tutucusu"/>
          <p:cNvSpPr>
            <a:spLocks noGrp="1"/>
          </p:cNvSpPr>
          <p:nvPr>
            <p:ph type="ftr" sz="quarter" idx="12"/>
          </p:nvPr>
        </p:nvSpPr>
        <p:spPr/>
        <p:txBody>
          <a:bodyPr rtlCol="0"/>
          <a:lstStyle>
            <a:lvl1pPr>
              <a:defRPr/>
            </a:lvl1pPr>
          </a:lstStyle>
          <a:p>
            <a:pPr>
              <a:defRPr/>
            </a:pPr>
            <a:r>
              <a:rPr lang="tr-TR"/>
              <a:t>değerler eğitimi</a:t>
            </a:r>
          </a:p>
        </p:txBody>
      </p:sp>
    </p:spTree>
  </p:cSld>
  <p:clrMapOvr>
    <a:overrideClrMapping bg1="lt1" tx1="dk1" bg2="lt2" tx2="dk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5" name="4 Düz Bağlayıcı"/>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6" name="5 Oval"/>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7" name="6 Düz Bağlayıcı"/>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a:lstStyle/>
          <a:p>
            <a:pPr>
              <a:defRPr/>
            </a:pPr>
            <a:endParaRPr lang="en-US"/>
          </a:p>
        </p:txBody>
      </p:sp>
      <p:sp>
        <p:nvSpPr>
          <p:cNvPr id="8" name="7 Dikdörtgen"/>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8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a:lstStyle/>
          <a:p>
            <a:pPr>
              <a:defRPr/>
            </a:pPr>
            <a:endParaRPr lang="en-US"/>
          </a:p>
        </p:txBody>
      </p:sp>
      <p:sp>
        <p:nvSpPr>
          <p:cNvPr id="10" name="9 Düz Bağlayıcı"/>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a:defRPr/>
            </a:pPr>
            <a:endParaRPr lang="en-US" dirty="0"/>
          </a:p>
        </p:txBody>
      </p:sp>
      <p:sp>
        <p:nvSpPr>
          <p:cNvPr id="11" name="10 Düz Bağlayıcı"/>
          <p:cNvSpPr>
            <a:spLocks noChangeShapeType="1"/>
          </p:cNvSpPr>
          <p:nvPr/>
        </p:nvSpPr>
        <p:spPr bwMode="auto">
          <a:xfrm>
            <a:off x="6192838" y="0"/>
            <a:ext cx="0" cy="6858000"/>
          </a:xfrm>
          <a:prstGeom prst="line">
            <a:avLst/>
          </a:prstGeom>
          <a:noFill/>
          <a:ln w="12700" cap="flat" cmpd="sng" algn="ctr">
            <a:solidFill>
              <a:schemeClr val="accent1"/>
            </a:solidFill>
            <a:prstDash val="solid"/>
            <a:round/>
            <a:headEnd type="none" w="med" len="med"/>
            <a:tailEnd type="none" w="med" len="med"/>
          </a:ln>
          <a:effectLst/>
        </p:spPr>
        <p:txBody>
          <a:bodyPr/>
          <a:lstStyle/>
          <a:p>
            <a:pPr>
              <a:defRPr/>
            </a:pPr>
            <a:endParaRPr lang="en-US" dirty="0"/>
          </a:p>
        </p:txBody>
      </p:sp>
      <p:sp>
        <p:nvSpPr>
          <p:cNvPr id="2" name="1 Başlık"/>
          <p:cNvSpPr>
            <a:spLocks noGrp="1"/>
          </p:cNvSpPr>
          <p:nvPr>
            <p:ph type="title"/>
          </p:nvPr>
        </p:nvSpPr>
        <p:spPr>
          <a:xfrm rot="5400000">
            <a:off x="3350133" y="3200400"/>
            <a:ext cx="6309360" cy="457200"/>
          </a:xfrm>
        </p:spPr>
        <p:txBody>
          <a:bodyPr/>
          <a:lstStyle>
            <a:lvl1pPr algn="l">
              <a:buNone/>
              <a:defRPr sz="2000" b="1"/>
            </a:lvl1pPr>
          </a:lstStyle>
          <a:p>
            <a:r>
              <a:rPr lang="tr-TR" smtClean="0"/>
              <a:t>Asıl başlık stili için tıklatın</a:t>
            </a:r>
            <a:endParaRPr lang="en-US"/>
          </a:p>
        </p:txBody>
      </p:sp>
      <p:sp>
        <p:nvSpPr>
          <p:cNvPr id="3" name="2 Resim Yer Tutucusu"/>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ormAutofit/>
          </a:bodyPr>
          <a:lstStyle>
            <a:lvl1pPr marL="0" indent="0">
              <a:buNone/>
              <a:defRPr sz="3200"/>
            </a:lvl1pPr>
          </a:lstStyle>
          <a:p>
            <a:pPr lvl="0"/>
            <a:r>
              <a:rPr lang="tr-TR" noProof="0" smtClean="0"/>
              <a:t>Resim eklemek için simgeyi tıklatın</a:t>
            </a:r>
            <a:endParaRPr lang="en-US" noProof="0" dirty="0"/>
          </a:p>
        </p:txBody>
      </p:sp>
      <p:sp>
        <p:nvSpPr>
          <p:cNvPr id="4" name="3 Metin Yer Tutucusu"/>
          <p:cNvSpPr>
            <a:spLocks noGrp="1"/>
          </p:cNvSpPr>
          <p:nvPr>
            <p:ph type="body" sz="half" idx="2"/>
          </p:nvPr>
        </p:nvSpPr>
        <p:spPr>
          <a:xfrm>
            <a:off x="6765799" y="264795"/>
            <a:ext cx="1524000" cy="4956048"/>
          </a:xfrm>
        </p:spPr>
        <p:txBody>
          <a:bodyPr rot="0" spcFirstLastPara="0" vertOverflow="overflow" horzOverflow="overflow" spcCol="274320" rtlCol="0" fromWordArt="0" forceAA="0">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a:r>
              <a:rPr lang="tr-TR" smtClean="0"/>
              <a:t>Asıl metin stillerini düzenlemek için tıklatın</a:t>
            </a:r>
          </a:p>
        </p:txBody>
      </p:sp>
      <p:sp>
        <p:nvSpPr>
          <p:cNvPr id="12" name="16 Veri Yer Tutucusu"/>
          <p:cNvSpPr>
            <a:spLocks noGrp="1"/>
          </p:cNvSpPr>
          <p:nvPr>
            <p:ph type="dt" sz="half" idx="10"/>
          </p:nvPr>
        </p:nvSpPr>
        <p:spPr/>
        <p:txBody>
          <a:bodyPr rtlCol="0"/>
          <a:lstStyle>
            <a:lvl1pPr>
              <a:defRPr/>
            </a:lvl1pPr>
          </a:lstStyle>
          <a:p>
            <a:pPr>
              <a:defRPr/>
            </a:pPr>
            <a:fld id="{E1B2AA50-39CD-47D2-9938-88C9D4A8A24F}" type="datetime1">
              <a:rPr lang="tr-TR"/>
              <a:pPr>
                <a:defRPr/>
              </a:pPr>
              <a:t>13.12.2012</a:t>
            </a:fld>
            <a:endParaRPr lang="tr-TR"/>
          </a:p>
        </p:txBody>
      </p:sp>
      <p:sp>
        <p:nvSpPr>
          <p:cNvPr id="13" name="17 Slayt Numarası Yer Tutucusu"/>
          <p:cNvSpPr>
            <a:spLocks noGrp="1"/>
          </p:cNvSpPr>
          <p:nvPr>
            <p:ph type="sldNum" sz="quarter" idx="11"/>
          </p:nvPr>
        </p:nvSpPr>
        <p:spPr/>
        <p:txBody>
          <a:bodyPr rtlCol="0"/>
          <a:lstStyle>
            <a:lvl1pPr>
              <a:defRPr/>
            </a:lvl1pPr>
          </a:lstStyle>
          <a:p>
            <a:pPr>
              <a:defRPr/>
            </a:pPr>
            <a:fld id="{ADE31412-60CE-458E-BA60-3919D2D78BA2}" type="slidenum">
              <a:rPr lang="tr-TR"/>
              <a:pPr>
                <a:defRPr/>
              </a:pPr>
              <a:t>‹#›</a:t>
            </a:fld>
            <a:endParaRPr lang="tr-TR"/>
          </a:p>
        </p:txBody>
      </p:sp>
      <p:sp>
        <p:nvSpPr>
          <p:cNvPr id="14" name="20 Altbilgi Yer Tutucusu"/>
          <p:cNvSpPr>
            <a:spLocks noGrp="1"/>
          </p:cNvSpPr>
          <p:nvPr>
            <p:ph type="ftr" sz="quarter" idx="12"/>
          </p:nvPr>
        </p:nvSpPr>
        <p:spPr/>
        <p:txBody>
          <a:bodyPr rtlCol="0"/>
          <a:lstStyle>
            <a:lvl1pPr>
              <a:defRPr/>
            </a:lvl1pPr>
          </a:lstStyle>
          <a:p>
            <a:pPr>
              <a:defRPr/>
            </a:pPr>
            <a:r>
              <a:rPr lang="tr-TR"/>
              <a:t>değerler eğitimi</a:t>
            </a: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en-US"/>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13 Veri Yer Tutucusu"/>
          <p:cNvSpPr>
            <a:spLocks noGrp="1"/>
          </p:cNvSpPr>
          <p:nvPr>
            <p:ph type="dt" sz="half" idx="10"/>
          </p:nvPr>
        </p:nvSpPr>
        <p:spPr/>
        <p:txBody>
          <a:bodyPr/>
          <a:lstStyle>
            <a:lvl1pPr>
              <a:defRPr/>
            </a:lvl1pPr>
          </a:lstStyle>
          <a:p>
            <a:pPr>
              <a:defRPr/>
            </a:pPr>
            <a:fld id="{C2321315-75F8-40BE-9F4F-4C0BA04B4691}" type="datetime1">
              <a:rPr lang="tr-TR"/>
              <a:pPr>
                <a:defRPr/>
              </a:pPr>
              <a:t>13.12.2012</a:t>
            </a:fld>
            <a:endParaRPr lang="tr-TR"/>
          </a:p>
        </p:txBody>
      </p:sp>
      <p:sp>
        <p:nvSpPr>
          <p:cNvPr id="5" name="2 Altbilgi Yer Tutucusu"/>
          <p:cNvSpPr>
            <a:spLocks noGrp="1"/>
          </p:cNvSpPr>
          <p:nvPr>
            <p:ph type="ftr" sz="quarter" idx="11"/>
          </p:nvPr>
        </p:nvSpPr>
        <p:spPr/>
        <p:txBody>
          <a:bodyPr/>
          <a:lstStyle>
            <a:lvl1pPr>
              <a:defRPr/>
            </a:lvl1pPr>
          </a:lstStyle>
          <a:p>
            <a:pPr>
              <a:defRPr/>
            </a:pPr>
            <a:r>
              <a:rPr lang="tr-TR"/>
              <a:t>değerler eğitimi</a:t>
            </a:r>
          </a:p>
        </p:txBody>
      </p:sp>
      <p:sp>
        <p:nvSpPr>
          <p:cNvPr id="6" name="22 Slayt Numarası Yer Tutucusu"/>
          <p:cNvSpPr>
            <a:spLocks noGrp="1"/>
          </p:cNvSpPr>
          <p:nvPr>
            <p:ph type="sldNum" sz="quarter" idx="12"/>
          </p:nvPr>
        </p:nvSpPr>
        <p:spPr/>
        <p:txBody>
          <a:bodyPr/>
          <a:lstStyle>
            <a:lvl1pPr>
              <a:defRPr/>
            </a:lvl1pPr>
          </a:lstStyle>
          <a:p>
            <a:pPr>
              <a:defRPr/>
            </a:pPr>
            <a:fld id="{E3A3D50B-116A-408A-B02F-F6EA622D9A66}" type="slidenum">
              <a:rPr lang="tr-TR"/>
              <a:pPr>
                <a:defRPr/>
              </a:pPr>
              <a:t>‹#›</a:t>
            </a:fld>
            <a:endParaRPr lang="tr-T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40"/>
            <a:ext cx="1676400" cy="5851525"/>
          </a:xfrm>
        </p:spPr>
        <p:txBody>
          <a:bodyPr vert="eaVert"/>
          <a:lstStyle/>
          <a:p>
            <a:r>
              <a:rPr lang="tr-TR" smtClean="0"/>
              <a:t>Asıl başlık stili için tıklatın</a:t>
            </a:r>
            <a:endParaRPr lang="en-US"/>
          </a:p>
        </p:txBody>
      </p:sp>
      <p:sp>
        <p:nvSpPr>
          <p:cNvPr id="3" name="2 Dikey Metin Yer Tutucusu"/>
          <p:cNvSpPr>
            <a:spLocks noGrp="1"/>
          </p:cNvSpPr>
          <p:nvPr>
            <p:ph type="body" orient="vert" idx="1"/>
          </p:nvPr>
        </p:nvSpPr>
        <p:spPr>
          <a:xfrm>
            <a:off x="457200" y="274639"/>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13 Veri Yer Tutucusu"/>
          <p:cNvSpPr>
            <a:spLocks noGrp="1"/>
          </p:cNvSpPr>
          <p:nvPr>
            <p:ph type="dt" sz="half" idx="10"/>
          </p:nvPr>
        </p:nvSpPr>
        <p:spPr/>
        <p:txBody>
          <a:bodyPr/>
          <a:lstStyle>
            <a:lvl1pPr>
              <a:defRPr/>
            </a:lvl1pPr>
          </a:lstStyle>
          <a:p>
            <a:pPr>
              <a:defRPr/>
            </a:pPr>
            <a:fld id="{25894D5C-7C55-46D7-8ADE-B50B07D1E1BF}" type="datetime1">
              <a:rPr lang="tr-TR"/>
              <a:pPr>
                <a:defRPr/>
              </a:pPr>
              <a:t>13.12.2012</a:t>
            </a:fld>
            <a:endParaRPr lang="tr-TR"/>
          </a:p>
        </p:txBody>
      </p:sp>
      <p:sp>
        <p:nvSpPr>
          <p:cNvPr id="5" name="2 Altbilgi Yer Tutucusu"/>
          <p:cNvSpPr>
            <a:spLocks noGrp="1"/>
          </p:cNvSpPr>
          <p:nvPr>
            <p:ph type="ftr" sz="quarter" idx="11"/>
          </p:nvPr>
        </p:nvSpPr>
        <p:spPr/>
        <p:txBody>
          <a:bodyPr/>
          <a:lstStyle>
            <a:lvl1pPr>
              <a:defRPr/>
            </a:lvl1pPr>
          </a:lstStyle>
          <a:p>
            <a:pPr>
              <a:defRPr/>
            </a:pPr>
            <a:r>
              <a:rPr lang="tr-TR"/>
              <a:t>değerler eğitimi</a:t>
            </a:r>
          </a:p>
        </p:txBody>
      </p:sp>
      <p:sp>
        <p:nvSpPr>
          <p:cNvPr id="6" name="22 Slayt Numarası Yer Tutucusu"/>
          <p:cNvSpPr>
            <a:spLocks noGrp="1"/>
          </p:cNvSpPr>
          <p:nvPr>
            <p:ph type="sldNum" sz="quarter" idx="12"/>
          </p:nvPr>
        </p:nvSpPr>
        <p:spPr/>
        <p:txBody>
          <a:bodyPr/>
          <a:lstStyle>
            <a:lvl1pPr>
              <a:defRPr/>
            </a:lvl1pPr>
          </a:lstStyle>
          <a:p>
            <a:pPr>
              <a:defRPr/>
            </a:pPr>
            <a:fld id="{A5318949-B460-4B62-99A7-F85FB2D04964}" type="slidenum">
              <a:rPr lang="tr-TR"/>
              <a:pPr>
                <a:defRPr/>
              </a:pPr>
              <a:t>‹#›</a:t>
            </a:fld>
            <a:endParaRPr lang="tr-T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2">
        <a:schemeClr val="bg1"/>
      </p:bgRef>
    </p:bg>
    <p:spTree>
      <p:nvGrpSpPr>
        <p:cNvPr id="1" name=""/>
        <p:cNvGrpSpPr/>
        <p:nvPr/>
      </p:nvGrpSpPr>
      <p:grpSpPr>
        <a:xfrm>
          <a:off x="0" y="0"/>
          <a:ext cx="0" cy="0"/>
          <a:chOff x="0" y="0"/>
          <a:chExt cx="0" cy="0"/>
        </a:xfrm>
      </p:grpSpPr>
      <p:sp>
        <p:nvSpPr>
          <p:cNvPr id="4" name="3 Dikdörtgen"/>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5" name="4 Düz Bağlayıcı"/>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a:lstStyle>
            <a:extLst/>
          </a:lstStyle>
          <a:p>
            <a:pPr>
              <a:defRPr/>
            </a:pPr>
            <a:endParaRPr lang="en-US"/>
          </a:p>
        </p:txBody>
      </p:sp>
      <p:sp>
        <p:nvSpPr>
          <p:cNvPr id="12" name="11 Başlık"/>
          <p:cNvSpPr>
            <a:spLocks noGrp="1"/>
          </p:cNvSpPr>
          <p:nvPr>
            <p:ph type="ctrTitle"/>
          </p:nvPr>
        </p:nvSpPr>
        <p:spPr>
          <a:xfrm>
            <a:off x="3366868" y="533400"/>
            <a:ext cx="5105400" cy="2868168"/>
          </a:xfrm>
        </p:spPr>
        <p:txBody>
          <a:bodyPr>
            <a:noAutofit/>
          </a:bodyPr>
          <a:lstStyle>
            <a:lvl1pPr algn="r">
              <a:defRPr sz="4200" b="1"/>
            </a:lvl1pPr>
            <a:extLst/>
          </a:lstStyle>
          <a:p>
            <a:r>
              <a:rPr lang="tr-TR" smtClean="0"/>
              <a:t>Asıl başlık stili için tıklatın</a:t>
            </a:r>
            <a:endParaRPr lang="en-US"/>
          </a:p>
        </p:txBody>
      </p:sp>
      <p:sp>
        <p:nvSpPr>
          <p:cNvPr id="25" name="24 Alt Başlık"/>
          <p:cNvSpPr>
            <a:spLocks noGrp="1"/>
          </p:cNvSpPr>
          <p:nvPr>
            <p:ph type="subTitle" idx="1"/>
          </p:nvPr>
        </p:nvSpPr>
        <p:spPr>
          <a:xfrm>
            <a:off x="3354441" y="3539865"/>
            <a:ext cx="5114779"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tr-TR" smtClean="0"/>
              <a:t>Asıl alt başlık stilini düzenlemek için tıklatın</a:t>
            </a:r>
            <a:endParaRPr lang="en-US"/>
          </a:p>
        </p:txBody>
      </p:sp>
      <p:sp>
        <p:nvSpPr>
          <p:cNvPr id="6" name="30 Veri Yer Tutucusu"/>
          <p:cNvSpPr>
            <a:spLocks noGrp="1"/>
          </p:cNvSpPr>
          <p:nvPr>
            <p:ph type="dt" sz="half" idx="10"/>
          </p:nvPr>
        </p:nvSpPr>
        <p:spPr>
          <a:xfrm>
            <a:off x="5870575" y="6557963"/>
            <a:ext cx="2003425" cy="227012"/>
          </a:xfrm>
        </p:spPr>
        <p:txBody>
          <a:bodyPr/>
          <a:lstStyle>
            <a:lvl1pPr>
              <a:defRPr lang="en-US">
                <a:solidFill>
                  <a:srgbClr val="FFFFFF"/>
                </a:solidFill>
              </a:defRPr>
            </a:lvl1pPr>
            <a:extLst/>
          </a:lstStyle>
          <a:p>
            <a:pPr>
              <a:defRPr/>
            </a:pPr>
            <a:fld id="{D1DD2699-0953-44C2-89B0-B6D38447AD72}" type="datetime1">
              <a:rPr lang="tr-TR"/>
              <a:pPr>
                <a:defRPr/>
              </a:pPr>
              <a:t>13.12.2012</a:t>
            </a:fld>
            <a:endParaRPr lang="tr-TR"/>
          </a:p>
        </p:txBody>
      </p:sp>
      <p:sp>
        <p:nvSpPr>
          <p:cNvPr id="7" name="17 Altbilgi Yer Tutucusu"/>
          <p:cNvSpPr>
            <a:spLocks noGrp="1"/>
          </p:cNvSpPr>
          <p:nvPr>
            <p:ph type="ftr" sz="quarter" idx="11"/>
          </p:nvPr>
        </p:nvSpPr>
        <p:spPr>
          <a:xfrm>
            <a:off x="2819400" y="6557963"/>
            <a:ext cx="2927350" cy="228600"/>
          </a:xfrm>
        </p:spPr>
        <p:txBody>
          <a:bodyPr/>
          <a:lstStyle>
            <a:lvl1pPr>
              <a:defRPr lang="en-US">
                <a:solidFill>
                  <a:srgbClr val="FFFFFF"/>
                </a:solidFill>
              </a:defRPr>
            </a:lvl1pPr>
            <a:extLst/>
          </a:lstStyle>
          <a:p>
            <a:pPr>
              <a:defRPr/>
            </a:pPr>
            <a:r>
              <a:rPr lang="tr-TR"/>
              <a:t>değerler eğitimi</a:t>
            </a:r>
          </a:p>
        </p:txBody>
      </p:sp>
      <p:sp>
        <p:nvSpPr>
          <p:cNvPr id="8" name="28 Slayt Numarası Yer Tutucusu"/>
          <p:cNvSpPr>
            <a:spLocks noGrp="1"/>
          </p:cNvSpPr>
          <p:nvPr>
            <p:ph type="sldNum" sz="quarter" idx="12"/>
          </p:nvPr>
        </p:nvSpPr>
        <p:spPr>
          <a:xfrm>
            <a:off x="7880350" y="6556375"/>
            <a:ext cx="588963" cy="228600"/>
          </a:xfrm>
        </p:spPr>
        <p:txBody>
          <a:bodyPr/>
          <a:lstStyle>
            <a:lvl1pPr>
              <a:defRPr lang="en-US">
                <a:solidFill>
                  <a:srgbClr val="FFFFFF"/>
                </a:solidFill>
              </a:defRPr>
            </a:lvl1pPr>
            <a:extLst/>
          </a:lstStyle>
          <a:p>
            <a:pPr>
              <a:defRPr/>
            </a:pPr>
            <a:fld id="{7C2B66F3-E0B2-4ECE-A849-81BCFCFBF370}" type="slidenum">
              <a:rPr lang="tr-TR"/>
              <a:pPr>
                <a:defRPr/>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lang="tr-TR" smtClean="0"/>
              <a:t>Asıl başlık stili için tıklatın</a:t>
            </a:r>
            <a:endParaRPr lang="en-US"/>
          </a:p>
        </p:txBody>
      </p:sp>
      <p:sp>
        <p:nvSpPr>
          <p:cNvPr id="3" name="2 İçerik Yer Tutucusu"/>
          <p:cNvSpPr>
            <a:spLocks noGrp="1"/>
          </p:cNvSpPr>
          <p:nvPr>
            <p:ph idx="1"/>
          </p:nvPr>
        </p:nvSpPr>
        <p:spPr/>
        <p:txBody>
          <a:bodyPr/>
          <a:lstStyle>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26 Veri Yer Tutucusu"/>
          <p:cNvSpPr>
            <a:spLocks noGrp="1"/>
          </p:cNvSpPr>
          <p:nvPr>
            <p:ph type="dt" sz="half" idx="10"/>
          </p:nvPr>
        </p:nvSpPr>
        <p:spPr/>
        <p:txBody>
          <a:bodyPr/>
          <a:lstStyle>
            <a:lvl1pPr>
              <a:defRPr/>
            </a:lvl1pPr>
          </a:lstStyle>
          <a:p>
            <a:pPr>
              <a:defRPr/>
            </a:pPr>
            <a:fld id="{A70ADADF-85E8-436B-A895-4806BCB6BE35}" type="datetime1">
              <a:rPr lang="tr-TR"/>
              <a:pPr>
                <a:defRPr/>
              </a:pPr>
              <a:t>13.12.2012</a:t>
            </a:fld>
            <a:endParaRPr lang="tr-TR"/>
          </a:p>
        </p:txBody>
      </p:sp>
      <p:sp>
        <p:nvSpPr>
          <p:cNvPr id="5" name="3 Altbilgi Yer Tutucusu"/>
          <p:cNvSpPr>
            <a:spLocks noGrp="1"/>
          </p:cNvSpPr>
          <p:nvPr>
            <p:ph type="ftr" sz="quarter" idx="11"/>
          </p:nvPr>
        </p:nvSpPr>
        <p:spPr/>
        <p:txBody>
          <a:bodyPr/>
          <a:lstStyle>
            <a:lvl1pPr>
              <a:defRPr/>
            </a:lvl1pPr>
          </a:lstStyle>
          <a:p>
            <a:pPr>
              <a:defRPr/>
            </a:pPr>
            <a:r>
              <a:rPr lang="tr-TR"/>
              <a:t>değerler eğitimi</a:t>
            </a:r>
          </a:p>
        </p:txBody>
      </p:sp>
      <p:sp>
        <p:nvSpPr>
          <p:cNvPr id="6" name="15 Slayt Numarası Yer Tutucusu"/>
          <p:cNvSpPr>
            <a:spLocks noGrp="1"/>
          </p:cNvSpPr>
          <p:nvPr>
            <p:ph type="sldNum" sz="quarter" idx="12"/>
          </p:nvPr>
        </p:nvSpPr>
        <p:spPr/>
        <p:txBody>
          <a:bodyPr/>
          <a:lstStyle>
            <a:lvl1pPr>
              <a:defRPr/>
            </a:lvl1pPr>
          </a:lstStyle>
          <a:p>
            <a:pPr>
              <a:defRPr/>
            </a:pPr>
            <a:fld id="{7062D83F-BFDE-4CE1-8FBC-8D0922710FA8}" type="slidenum">
              <a:rPr lang="tr-TR"/>
              <a:pPr>
                <a:defRPr/>
              </a:pPr>
              <a:t>‹#›</a:t>
            </a:fld>
            <a:endParaRPr lang="tr-T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1066800" y="2821838"/>
            <a:ext cx="6255488" cy="1362075"/>
          </a:xfrm>
        </p:spPr>
        <p:txBody>
          <a:bodyPr anchor="t"/>
          <a:lstStyle>
            <a:lvl1pPr algn="r">
              <a:buNone/>
              <a:defRPr sz="4200" b="1" cap="all"/>
            </a:lvl1pPr>
            <a:extLst/>
          </a:lstStyle>
          <a:p>
            <a:r>
              <a:rPr lang="tr-TR" smtClean="0"/>
              <a:t>Asıl başlık stili için tıklatın</a:t>
            </a:r>
            <a:endParaRPr lang="en-US"/>
          </a:p>
        </p:txBody>
      </p:sp>
      <p:sp>
        <p:nvSpPr>
          <p:cNvPr id="3" name="2 Metin Yer Tutucusu"/>
          <p:cNvSpPr>
            <a:spLocks noGrp="1"/>
          </p:cNvSpPr>
          <p:nvPr>
            <p:ph type="body" idx="1"/>
          </p:nvPr>
        </p:nvSpPr>
        <p:spPr>
          <a:xfrm>
            <a:off x="1066800" y="1905001"/>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tr-TR" smtClean="0"/>
              <a:t>Asıl metin stillerini düzenlemek için tıklatın</a:t>
            </a:r>
          </a:p>
        </p:txBody>
      </p:sp>
      <p:sp>
        <p:nvSpPr>
          <p:cNvPr id="4" name="3 Veri Yer Tutucusu"/>
          <p:cNvSpPr>
            <a:spLocks noGrp="1"/>
          </p:cNvSpPr>
          <p:nvPr>
            <p:ph type="dt" sz="half" idx="10"/>
          </p:nvPr>
        </p:nvSpPr>
        <p:spPr>
          <a:xfrm>
            <a:off x="4724400" y="6556375"/>
            <a:ext cx="2001838" cy="227013"/>
          </a:xfrm>
        </p:spPr>
        <p:txBody>
          <a:bodyPr/>
          <a:lstStyle>
            <a:lvl1pPr>
              <a:defRPr>
                <a:solidFill>
                  <a:schemeClr val="tx2"/>
                </a:solidFill>
              </a:defRPr>
            </a:lvl1pPr>
            <a:extLst/>
          </a:lstStyle>
          <a:p>
            <a:pPr>
              <a:defRPr/>
            </a:pPr>
            <a:fld id="{C5F44FFE-B146-4030-8E64-E33384C0EAFB}" type="datetime1">
              <a:rPr lang="tr-TR"/>
              <a:pPr>
                <a:defRPr/>
              </a:pPr>
              <a:t>13.12.2012</a:t>
            </a:fld>
            <a:endParaRPr lang="tr-TR"/>
          </a:p>
        </p:txBody>
      </p:sp>
      <p:sp>
        <p:nvSpPr>
          <p:cNvPr id="5" name="4 Altbilgi Yer Tutucusu"/>
          <p:cNvSpPr>
            <a:spLocks noGrp="1"/>
          </p:cNvSpPr>
          <p:nvPr>
            <p:ph type="ftr" sz="quarter" idx="11"/>
          </p:nvPr>
        </p:nvSpPr>
        <p:spPr>
          <a:xfrm>
            <a:off x="1735138" y="6556375"/>
            <a:ext cx="2895600" cy="228600"/>
          </a:xfrm>
        </p:spPr>
        <p:txBody>
          <a:bodyPr/>
          <a:lstStyle>
            <a:lvl1pPr>
              <a:defRPr>
                <a:solidFill>
                  <a:schemeClr val="tx2"/>
                </a:solidFill>
              </a:defRPr>
            </a:lvl1pPr>
            <a:extLst/>
          </a:lstStyle>
          <a:p>
            <a:pPr>
              <a:defRPr/>
            </a:pPr>
            <a:r>
              <a:rPr lang="tr-TR"/>
              <a:t>değerler eğitimi</a:t>
            </a:r>
          </a:p>
        </p:txBody>
      </p:sp>
      <p:sp>
        <p:nvSpPr>
          <p:cNvPr id="6" name="5 Slayt Numarası Yer Tutucusu"/>
          <p:cNvSpPr>
            <a:spLocks noGrp="1"/>
          </p:cNvSpPr>
          <p:nvPr>
            <p:ph type="sldNum" sz="quarter" idx="12"/>
          </p:nvPr>
        </p:nvSpPr>
        <p:spPr>
          <a:xfrm>
            <a:off x="6734175" y="6554788"/>
            <a:ext cx="587375" cy="228600"/>
          </a:xfrm>
        </p:spPr>
        <p:txBody>
          <a:bodyPr/>
          <a:lstStyle>
            <a:lvl1pPr>
              <a:defRPr/>
            </a:lvl1pPr>
            <a:extLst/>
          </a:lstStyle>
          <a:p>
            <a:pPr>
              <a:defRPr/>
            </a:pPr>
            <a:fld id="{490345AC-C329-44D1-B673-EEE8F693003B}" type="slidenum">
              <a:rPr lang="tr-TR"/>
              <a:pPr>
                <a:defRPr/>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3"/>
          <p:cNvSpPr>
            <a:spLocks noGrp="1"/>
          </p:cNvSpPr>
          <p:nvPr>
            <p:ph type="dt" sz="half" idx="10"/>
          </p:nvPr>
        </p:nvSpPr>
        <p:spPr/>
        <p:txBody>
          <a:bodyPr/>
          <a:lstStyle>
            <a:lvl1pPr>
              <a:defRPr/>
            </a:lvl1pPr>
          </a:lstStyle>
          <a:p>
            <a:pPr>
              <a:defRPr/>
            </a:pPr>
            <a:fld id="{7A7F8AD7-BE2D-4DF0-9A85-8E94BDFDEBC5}" type="datetime1">
              <a:rPr lang="tr-TR"/>
              <a:pPr>
                <a:defRPr/>
              </a:pPr>
              <a:t>13.12.2012</a:t>
            </a:fld>
            <a:endParaRPr lang="tr-TR"/>
          </a:p>
        </p:txBody>
      </p:sp>
      <p:sp>
        <p:nvSpPr>
          <p:cNvPr id="3" name="Altbilgi Yer Tutucusu 2"/>
          <p:cNvSpPr>
            <a:spLocks noGrp="1"/>
          </p:cNvSpPr>
          <p:nvPr>
            <p:ph type="ftr" sz="quarter" idx="11"/>
          </p:nvPr>
        </p:nvSpPr>
        <p:spPr/>
        <p:txBody>
          <a:bodyPr/>
          <a:lstStyle>
            <a:lvl1pPr>
              <a:defRPr/>
            </a:lvl1pPr>
          </a:lstStyle>
          <a:p>
            <a:pPr>
              <a:defRPr/>
            </a:pPr>
            <a:r>
              <a:rPr lang="tr-TR"/>
              <a:t>değerler eğitimi</a:t>
            </a:r>
          </a:p>
        </p:txBody>
      </p:sp>
      <p:sp>
        <p:nvSpPr>
          <p:cNvPr id="4" name="Slayt Numarası Yer Tutucusu 22"/>
          <p:cNvSpPr>
            <a:spLocks noGrp="1"/>
          </p:cNvSpPr>
          <p:nvPr>
            <p:ph type="sldNum" sz="quarter" idx="12"/>
          </p:nvPr>
        </p:nvSpPr>
        <p:spPr/>
        <p:txBody>
          <a:bodyPr/>
          <a:lstStyle>
            <a:lvl1pPr>
              <a:defRPr/>
            </a:lvl1pPr>
          </a:lstStyle>
          <a:p>
            <a:pPr>
              <a:defRPr/>
            </a:pPr>
            <a:fld id="{BD0F4A22-ADDB-4FF0-80ED-A7CE7755D5B1}" type="slidenum">
              <a:rPr lang="tr-TR"/>
              <a:pPr>
                <a:defRPr/>
              </a:pPr>
              <a:t>‹#›</a:t>
            </a:fld>
            <a:endParaRPr lang="tr-T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lstStyle>
            <a:extLst/>
          </a:lstStyle>
          <a:p>
            <a:r>
              <a:rPr lang="tr-TR" smtClean="0"/>
              <a:t>Asıl başlık stili için tıklatın</a:t>
            </a:r>
            <a:endParaRPr lang="en-US"/>
          </a:p>
        </p:txBody>
      </p:sp>
      <p:sp>
        <p:nvSpPr>
          <p:cNvPr id="3" name="2 İçerik Yer Tutucusu"/>
          <p:cNvSpPr>
            <a:spLocks noGrp="1"/>
          </p:cNvSpPr>
          <p:nvPr>
            <p:ph sz="half" idx="1"/>
          </p:nvPr>
        </p:nvSpPr>
        <p:spPr>
          <a:xfrm>
            <a:off x="457200" y="1600201"/>
            <a:ext cx="3520440" cy="4525963"/>
          </a:xfrm>
        </p:spPr>
        <p:txBody>
          <a:bodyPr/>
          <a:lstStyle>
            <a:lvl1pPr>
              <a:defRPr sz="2800"/>
            </a:lvl1pPr>
            <a:lvl2pPr>
              <a:defRPr sz="2400"/>
            </a:lvl2pPr>
            <a:lvl3pPr>
              <a:defRPr sz="2000"/>
            </a:lvl3pPr>
            <a:lvl4pPr>
              <a:defRPr sz="1800"/>
            </a:lvl4pPr>
            <a:lvl5pPr>
              <a:defRPr sz="1800"/>
            </a:lvl5pPr>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3 İçerik Yer Tutucusu"/>
          <p:cNvSpPr>
            <a:spLocks noGrp="1"/>
          </p:cNvSpPr>
          <p:nvPr>
            <p:ph sz="half" idx="2"/>
          </p:nvPr>
        </p:nvSpPr>
        <p:spPr>
          <a:xfrm>
            <a:off x="4178808" y="1600201"/>
            <a:ext cx="3520440" cy="4525963"/>
          </a:xfrm>
        </p:spPr>
        <p:txBody>
          <a:bodyPr/>
          <a:lstStyle>
            <a:lvl1pPr>
              <a:defRPr sz="2800"/>
            </a:lvl1pPr>
            <a:lvl2pPr>
              <a:defRPr sz="2400"/>
            </a:lvl2pPr>
            <a:lvl3pPr>
              <a:defRPr sz="2000"/>
            </a:lvl3pPr>
            <a:lvl4pPr>
              <a:defRPr sz="1800"/>
            </a:lvl4pPr>
            <a:lvl5pPr>
              <a:defRPr sz="1800"/>
            </a:lvl5pPr>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26 Veri Yer Tutucusu"/>
          <p:cNvSpPr>
            <a:spLocks noGrp="1"/>
          </p:cNvSpPr>
          <p:nvPr>
            <p:ph type="dt" sz="half" idx="10"/>
          </p:nvPr>
        </p:nvSpPr>
        <p:spPr/>
        <p:txBody>
          <a:bodyPr/>
          <a:lstStyle>
            <a:lvl1pPr>
              <a:defRPr/>
            </a:lvl1pPr>
          </a:lstStyle>
          <a:p>
            <a:pPr>
              <a:defRPr/>
            </a:pPr>
            <a:fld id="{50757198-41C6-4899-9140-43F7DC762A18}" type="datetime1">
              <a:rPr lang="tr-TR"/>
              <a:pPr>
                <a:defRPr/>
              </a:pPr>
              <a:t>13.12.2012</a:t>
            </a:fld>
            <a:endParaRPr lang="tr-TR"/>
          </a:p>
        </p:txBody>
      </p:sp>
      <p:sp>
        <p:nvSpPr>
          <p:cNvPr id="6" name="3 Altbilgi Yer Tutucusu"/>
          <p:cNvSpPr>
            <a:spLocks noGrp="1"/>
          </p:cNvSpPr>
          <p:nvPr>
            <p:ph type="ftr" sz="quarter" idx="11"/>
          </p:nvPr>
        </p:nvSpPr>
        <p:spPr/>
        <p:txBody>
          <a:bodyPr/>
          <a:lstStyle>
            <a:lvl1pPr>
              <a:defRPr/>
            </a:lvl1pPr>
          </a:lstStyle>
          <a:p>
            <a:pPr>
              <a:defRPr/>
            </a:pPr>
            <a:r>
              <a:rPr lang="tr-TR"/>
              <a:t>değerler eğitimi</a:t>
            </a:r>
          </a:p>
        </p:txBody>
      </p:sp>
      <p:sp>
        <p:nvSpPr>
          <p:cNvPr id="7" name="15 Slayt Numarası Yer Tutucusu"/>
          <p:cNvSpPr>
            <a:spLocks noGrp="1"/>
          </p:cNvSpPr>
          <p:nvPr>
            <p:ph type="sldNum" sz="quarter" idx="12"/>
          </p:nvPr>
        </p:nvSpPr>
        <p:spPr/>
        <p:txBody>
          <a:bodyPr/>
          <a:lstStyle>
            <a:lvl1pPr>
              <a:defRPr/>
            </a:lvl1pPr>
          </a:lstStyle>
          <a:p>
            <a:pPr>
              <a:defRPr/>
            </a:pPr>
            <a:fld id="{960B751C-EC96-4CC4-A9C2-2D3764D44AA5}" type="slidenum">
              <a:rPr lang="tr-TR"/>
              <a:pPr>
                <a:defRPr/>
              </a:pPr>
              <a:t>‹#›</a:t>
            </a:fld>
            <a:endParaRPr lang="tr-T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lstStyle>
            <a:lvl1pPr>
              <a:defRPr/>
            </a:lvl1pPr>
            <a:extLst/>
          </a:lstStyle>
          <a:p>
            <a:r>
              <a:rPr lang="tr-TR" smtClean="0"/>
              <a:t>Asıl başlık stili için tıklatın</a:t>
            </a:r>
            <a:endParaRPr lang="en-US"/>
          </a:p>
        </p:txBody>
      </p:sp>
      <p:sp>
        <p:nvSpPr>
          <p:cNvPr id="3" name="2 Metin Yer Tutucusu"/>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a:r>
              <a:rPr lang="tr-TR" smtClean="0"/>
              <a:t>Asıl metin stillerini düzenlemek için tıklatın</a:t>
            </a:r>
          </a:p>
        </p:txBody>
      </p:sp>
      <p:sp>
        <p:nvSpPr>
          <p:cNvPr id="4" name="3 Metin Yer Tutucusu"/>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a:r>
              <a:rPr lang="tr-TR" smtClean="0"/>
              <a:t>Asıl metin stillerini düzenlemek için tıklatın</a:t>
            </a:r>
          </a:p>
        </p:txBody>
      </p:sp>
      <p:sp>
        <p:nvSpPr>
          <p:cNvPr id="5" name="4 İçerik Yer Tutucusu"/>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6" name="5 İçerik Yer Tutucusu"/>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7" name="26 Veri Yer Tutucusu"/>
          <p:cNvSpPr>
            <a:spLocks noGrp="1"/>
          </p:cNvSpPr>
          <p:nvPr>
            <p:ph type="dt" sz="half" idx="10"/>
          </p:nvPr>
        </p:nvSpPr>
        <p:spPr/>
        <p:txBody>
          <a:bodyPr/>
          <a:lstStyle>
            <a:lvl1pPr>
              <a:defRPr/>
            </a:lvl1pPr>
          </a:lstStyle>
          <a:p>
            <a:pPr>
              <a:defRPr/>
            </a:pPr>
            <a:fld id="{6DE7BBB3-06FB-451C-ACD5-A7CB45F7D36E}" type="datetime1">
              <a:rPr lang="tr-TR"/>
              <a:pPr>
                <a:defRPr/>
              </a:pPr>
              <a:t>13.12.2012</a:t>
            </a:fld>
            <a:endParaRPr lang="tr-TR"/>
          </a:p>
        </p:txBody>
      </p:sp>
      <p:sp>
        <p:nvSpPr>
          <p:cNvPr id="8" name="3 Altbilgi Yer Tutucusu"/>
          <p:cNvSpPr>
            <a:spLocks noGrp="1"/>
          </p:cNvSpPr>
          <p:nvPr>
            <p:ph type="ftr" sz="quarter" idx="11"/>
          </p:nvPr>
        </p:nvSpPr>
        <p:spPr/>
        <p:txBody>
          <a:bodyPr/>
          <a:lstStyle>
            <a:lvl1pPr>
              <a:defRPr/>
            </a:lvl1pPr>
          </a:lstStyle>
          <a:p>
            <a:pPr>
              <a:defRPr/>
            </a:pPr>
            <a:r>
              <a:rPr lang="tr-TR"/>
              <a:t>değerler eğitimi</a:t>
            </a:r>
          </a:p>
        </p:txBody>
      </p:sp>
      <p:sp>
        <p:nvSpPr>
          <p:cNvPr id="9" name="15 Slayt Numarası Yer Tutucusu"/>
          <p:cNvSpPr>
            <a:spLocks noGrp="1"/>
          </p:cNvSpPr>
          <p:nvPr>
            <p:ph type="sldNum" sz="quarter" idx="12"/>
          </p:nvPr>
        </p:nvSpPr>
        <p:spPr/>
        <p:txBody>
          <a:bodyPr/>
          <a:lstStyle>
            <a:lvl1pPr>
              <a:defRPr/>
            </a:lvl1pPr>
          </a:lstStyle>
          <a:p>
            <a:pPr>
              <a:defRPr/>
            </a:pPr>
            <a:fld id="{A6360F89-8BC3-471B-B9F4-D1C65ABC6DCC}" type="slidenum">
              <a:rPr lang="tr-TR"/>
              <a:pPr>
                <a:defRPr/>
              </a:pPr>
              <a:t>‹#›</a:t>
            </a:fld>
            <a:endParaRPr lang="tr-T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lstStyle>
            <a:extLst/>
          </a:lstStyle>
          <a:p>
            <a:r>
              <a:rPr lang="tr-TR" smtClean="0"/>
              <a:t>Asıl başlık stili için tıklatın</a:t>
            </a:r>
            <a:endParaRPr lang="en-US"/>
          </a:p>
        </p:txBody>
      </p:sp>
      <p:sp>
        <p:nvSpPr>
          <p:cNvPr id="3" name="26 Veri Yer Tutucusu"/>
          <p:cNvSpPr>
            <a:spLocks noGrp="1"/>
          </p:cNvSpPr>
          <p:nvPr>
            <p:ph type="dt" sz="half" idx="10"/>
          </p:nvPr>
        </p:nvSpPr>
        <p:spPr/>
        <p:txBody>
          <a:bodyPr/>
          <a:lstStyle>
            <a:lvl1pPr>
              <a:defRPr/>
            </a:lvl1pPr>
          </a:lstStyle>
          <a:p>
            <a:pPr>
              <a:defRPr/>
            </a:pPr>
            <a:fld id="{2D4CD343-E9D6-400F-95D8-FCEB6BD4E616}" type="datetime1">
              <a:rPr lang="tr-TR"/>
              <a:pPr>
                <a:defRPr/>
              </a:pPr>
              <a:t>13.12.2012</a:t>
            </a:fld>
            <a:endParaRPr lang="tr-TR"/>
          </a:p>
        </p:txBody>
      </p:sp>
      <p:sp>
        <p:nvSpPr>
          <p:cNvPr id="4" name="3 Altbilgi Yer Tutucusu"/>
          <p:cNvSpPr>
            <a:spLocks noGrp="1"/>
          </p:cNvSpPr>
          <p:nvPr>
            <p:ph type="ftr" sz="quarter" idx="11"/>
          </p:nvPr>
        </p:nvSpPr>
        <p:spPr/>
        <p:txBody>
          <a:bodyPr/>
          <a:lstStyle>
            <a:lvl1pPr>
              <a:defRPr/>
            </a:lvl1pPr>
          </a:lstStyle>
          <a:p>
            <a:pPr>
              <a:defRPr/>
            </a:pPr>
            <a:r>
              <a:rPr lang="tr-TR"/>
              <a:t>değerler eğitimi</a:t>
            </a:r>
          </a:p>
        </p:txBody>
      </p:sp>
      <p:sp>
        <p:nvSpPr>
          <p:cNvPr id="5" name="15 Slayt Numarası Yer Tutucusu"/>
          <p:cNvSpPr>
            <a:spLocks noGrp="1"/>
          </p:cNvSpPr>
          <p:nvPr>
            <p:ph type="sldNum" sz="quarter" idx="12"/>
          </p:nvPr>
        </p:nvSpPr>
        <p:spPr/>
        <p:txBody>
          <a:bodyPr/>
          <a:lstStyle>
            <a:lvl1pPr>
              <a:defRPr/>
            </a:lvl1pPr>
          </a:lstStyle>
          <a:p>
            <a:pPr>
              <a:defRPr/>
            </a:pPr>
            <a:fld id="{A0AE5A38-E1CA-46D6-B81C-3179C9CDD4D1}" type="slidenum">
              <a:rPr lang="tr-TR"/>
              <a:pPr>
                <a:defRPr/>
              </a:pPr>
              <a:t>‹#›</a:t>
            </a:fld>
            <a:endParaRPr lang="tr-T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26 Veri Yer Tutucusu"/>
          <p:cNvSpPr>
            <a:spLocks noGrp="1"/>
          </p:cNvSpPr>
          <p:nvPr>
            <p:ph type="dt" sz="half" idx="10"/>
          </p:nvPr>
        </p:nvSpPr>
        <p:spPr/>
        <p:txBody>
          <a:bodyPr/>
          <a:lstStyle>
            <a:lvl1pPr>
              <a:defRPr/>
            </a:lvl1pPr>
          </a:lstStyle>
          <a:p>
            <a:pPr>
              <a:defRPr/>
            </a:pPr>
            <a:fld id="{2F4D9162-2195-4483-9BE3-62D46D7C4104}" type="datetime1">
              <a:rPr lang="tr-TR"/>
              <a:pPr>
                <a:defRPr/>
              </a:pPr>
              <a:t>13.12.2012</a:t>
            </a:fld>
            <a:endParaRPr lang="tr-TR"/>
          </a:p>
        </p:txBody>
      </p:sp>
      <p:sp>
        <p:nvSpPr>
          <p:cNvPr id="3" name="3 Altbilgi Yer Tutucusu"/>
          <p:cNvSpPr>
            <a:spLocks noGrp="1"/>
          </p:cNvSpPr>
          <p:nvPr>
            <p:ph type="ftr" sz="quarter" idx="11"/>
          </p:nvPr>
        </p:nvSpPr>
        <p:spPr/>
        <p:txBody>
          <a:bodyPr/>
          <a:lstStyle>
            <a:lvl1pPr>
              <a:defRPr/>
            </a:lvl1pPr>
          </a:lstStyle>
          <a:p>
            <a:pPr>
              <a:defRPr/>
            </a:pPr>
            <a:r>
              <a:rPr lang="tr-TR"/>
              <a:t>değerler eğitimi</a:t>
            </a:r>
          </a:p>
        </p:txBody>
      </p:sp>
      <p:sp>
        <p:nvSpPr>
          <p:cNvPr id="4" name="15 Slayt Numarası Yer Tutucusu"/>
          <p:cNvSpPr>
            <a:spLocks noGrp="1"/>
          </p:cNvSpPr>
          <p:nvPr>
            <p:ph type="sldNum" sz="quarter" idx="12"/>
          </p:nvPr>
        </p:nvSpPr>
        <p:spPr/>
        <p:txBody>
          <a:bodyPr/>
          <a:lstStyle>
            <a:lvl1pPr>
              <a:defRPr/>
            </a:lvl1pPr>
          </a:lstStyle>
          <a:p>
            <a:pPr>
              <a:defRPr/>
            </a:pPr>
            <a:fld id="{FCF1A6AD-DCE7-4E98-94F5-35CEB8BDF256}" type="slidenum">
              <a:rPr lang="tr-TR"/>
              <a:pPr>
                <a:defRPr/>
              </a:pPr>
              <a:t>‹#›</a:t>
            </a:fld>
            <a:endParaRPr lang="tr-T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28600"/>
            <a:ext cx="5897880" cy="1173480"/>
          </a:xfrm>
        </p:spPr>
        <p:txBody>
          <a:bodyPr wrap="square"/>
          <a:lstStyle>
            <a:lvl1pPr algn="l">
              <a:buNone/>
              <a:defRPr lang="en-US" sz="2400" baseline="0" smtClean="0"/>
            </a:lvl1pPr>
            <a:extLst/>
          </a:lstStyle>
          <a:p>
            <a:r>
              <a:rPr lang="tr-TR" smtClean="0"/>
              <a:t>Asıl başlık stili için tıklatın</a:t>
            </a:r>
            <a:endParaRPr lang="en-US"/>
          </a:p>
        </p:txBody>
      </p:sp>
      <p:sp>
        <p:nvSpPr>
          <p:cNvPr id="3" name="2 Metin Yer Tutucusu"/>
          <p:cNvSpPr>
            <a:spLocks noGrp="1"/>
          </p:cNvSpPr>
          <p:nvPr>
            <p:ph type="body" idx="2"/>
          </p:nvPr>
        </p:nvSpPr>
        <p:spPr>
          <a:xfrm>
            <a:off x="457200" y="1497417"/>
            <a:ext cx="5897880" cy="602512"/>
          </a:xfrm>
        </p:spPr>
        <p:txBody>
          <a:bodyPr rot="0" spcFirstLastPara="0" vertOverflow="overflow" horzOverflow="overflow" lIns="45720" tIns="0" rIns="0" bIns="0" spcCol="0" rtlCol="0" fromWordArt="0" forceAA="0">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a:r>
              <a:rPr lang="tr-TR" smtClean="0"/>
              <a:t>Asıl metin stillerini düzenlemek için tıklatın</a:t>
            </a:r>
          </a:p>
        </p:txBody>
      </p:sp>
      <p:sp>
        <p:nvSpPr>
          <p:cNvPr id="4" name="3 İçerik Yer Tutucusu"/>
          <p:cNvSpPr>
            <a:spLocks noGrp="1"/>
          </p:cNvSpPr>
          <p:nvPr>
            <p:ph sz="half" idx="1"/>
          </p:nvPr>
        </p:nvSpPr>
        <p:spPr>
          <a:xfrm>
            <a:off x="457200" y="2133601"/>
            <a:ext cx="7239000" cy="4371752"/>
          </a:xfrm>
        </p:spPr>
        <p:txBody>
          <a:bodyPr/>
          <a:lstStyle>
            <a:lvl1pPr>
              <a:defRPr sz="3200"/>
            </a:lvl1pPr>
            <a:lvl2pPr>
              <a:defRPr sz="2800"/>
            </a:lvl2pPr>
            <a:lvl3pPr>
              <a:defRPr sz="2400"/>
            </a:lvl3pPr>
            <a:lvl4pPr>
              <a:defRPr sz="2000"/>
            </a:lvl4pPr>
            <a:lvl5pPr>
              <a:defRPr sz="2000"/>
            </a:lvl5pPr>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26 Veri Yer Tutucusu"/>
          <p:cNvSpPr>
            <a:spLocks noGrp="1"/>
          </p:cNvSpPr>
          <p:nvPr>
            <p:ph type="dt" sz="half" idx="10"/>
          </p:nvPr>
        </p:nvSpPr>
        <p:spPr/>
        <p:txBody>
          <a:bodyPr/>
          <a:lstStyle>
            <a:lvl1pPr>
              <a:defRPr/>
            </a:lvl1pPr>
          </a:lstStyle>
          <a:p>
            <a:pPr>
              <a:defRPr/>
            </a:pPr>
            <a:fld id="{8B2BBE10-B346-45CC-A3B5-95869395DD3D}" type="datetime1">
              <a:rPr lang="tr-TR"/>
              <a:pPr>
                <a:defRPr/>
              </a:pPr>
              <a:t>13.12.2012</a:t>
            </a:fld>
            <a:endParaRPr lang="tr-TR"/>
          </a:p>
        </p:txBody>
      </p:sp>
      <p:sp>
        <p:nvSpPr>
          <p:cNvPr id="6" name="3 Altbilgi Yer Tutucusu"/>
          <p:cNvSpPr>
            <a:spLocks noGrp="1"/>
          </p:cNvSpPr>
          <p:nvPr>
            <p:ph type="ftr" sz="quarter" idx="11"/>
          </p:nvPr>
        </p:nvSpPr>
        <p:spPr/>
        <p:txBody>
          <a:bodyPr/>
          <a:lstStyle>
            <a:lvl1pPr>
              <a:defRPr/>
            </a:lvl1pPr>
          </a:lstStyle>
          <a:p>
            <a:pPr>
              <a:defRPr/>
            </a:pPr>
            <a:r>
              <a:rPr lang="tr-TR"/>
              <a:t>değerler eğitimi</a:t>
            </a:r>
          </a:p>
        </p:txBody>
      </p:sp>
      <p:sp>
        <p:nvSpPr>
          <p:cNvPr id="7" name="15 Slayt Numarası Yer Tutucusu"/>
          <p:cNvSpPr>
            <a:spLocks noGrp="1"/>
          </p:cNvSpPr>
          <p:nvPr>
            <p:ph type="sldNum" sz="quarter" idx="12"/>
          </p:nvPr>
        </p:nvSpPr>
        <p:spPr/>
        <p:txBody>
          <a:bodyPr/>
          <a:lstStyle>
            <a:lvl1pPr>
              <a:defRPr/>
            </a:lvl1pPr>
          </a:lstStyle>
          <a:p>
            <a:pPr>
              <a:defRPr/>
            </a:pPr>
            <a:fld id="{77AFB945-9E68-4EF6-BD47-F6F0F2D59953}" type="slidenum">
              <a:rPr lang="tr-TR"/>
              <a:pPr>
                <a:defRPr/>
              </a:pPr>
              <a:t>‹#›</a:t>
            </a:fld>
            <a:endParaRPr lang="tr-T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2"/>
      </p:bgRef>
    </p:bg>
    <p:spTree>
      <p:nvGrpSpPr>
        <p:cNvPr id="1" name=""/>
        <p:cNvGrpSpPr/>
        <p:nvPr/>
      </p:nvGrpSpPr>
      <p:grpSpPr>
        <a:xfrm>
          <a:off x="0" y="0"/>
          <a:ext cx="0" cy="0"/>
          <a:chOff x="0" y="0"/>
          <a:chExt cx="0" cy="0"/>
        </a:xfrm>
      </p:grpSpPr>
      <p:sp>
        <p:nvSpPr>
          <p:cNvPr id="5" name="4 Dikdörtgen"/>
          <p:cNvSpPr/>
          <p:nvPr/>
        </p:nvSpPr>
        <p:spPr>
          <a:xfrm rot="21240000">
            <a:off x="598488" y="1004888"/>
            <a:ext cx="4319587" cy="4311650"/>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a:defRPr/>
            </a:pPr>
            <a:endParaRPr lang="en-US"/>
          </a:p>
        </p:txBody>
      </p:sp>
      <p:sp>
        <p:nvSpPr>
          <p:cNvPr id="6" name="5 Dikdörtgen"/>
          <p:cNvSpPr/>
          <p:nvPr/>
        </p:nvSpPr>
        <p:spPr>
          <a:xfrm rot="21420000">
            <a:off x="596900" y="998538"/>
            <a:ext cx="4319588" cy="4313237"/>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a:defRPr/>
            </a:pPr>
            <a:endParaRPr lang="en-US"/>
          </a:p>
        </p:txBody>
      </p:sp>
      <p:sp>
        <p:nvSpPr>
          <p:cNvPr id="2" name="1 Başlık"/>
          <p:cNvSpPr>
            <a:spLocks noGrp="1"/>
          </p:cNvSpPr>
          <p:nvPr>
            <p:ph type="title"/>
          </p:nvPr>
        </p:nvSpPr>
        <p:spPr>
          <a:xfrm>
            <a:off x="5389099" y="1143000"/>
            <a:ext cx="3429000" cy="2057400"/>
          </a:xfrm>
        </p:spPr>
        <p:txBody>
          <a:bodyPr/>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lang="tr-TR" smtClean="0"/>
              <a:t>Asıl başlık stili için tıklatın</a:t>
            </a:r>
            <a:endParaRPr lang="en-US" dirty="0"/>
          </a:p>
        </p:txBody>
      </p:sp>
      <p:sp>
        <p:nvSpPr>
          <p:cNvPr id="4" name="3 Metin Yer Tutucusu"/>
          <p:cNvSpPr>
            <a:spLocks noGrp="1"/>
          </p:cNvSpPr>
          <p:nvPr>
            <p:ph type="body" sz="half" idx="2"/>
          </p:nvPr>
        </p:nvSpPr>
        <p:spPr>
          <a:xfrm>
            <a:off x="5389099" y="3283634"/>
            <a:ext cx="3429000" cy="1920240"/>
          </a:xfrm>
        </p:spPr>
        <p:txBody>
          <a:bodyPr rot="0" spcFirstLastPara="0" vertOverflow="overflow" horzOverflow="overflow" lIns="82296" tIns="0" rIns="0" bIns="0" spcCol="0" rtlCol="0" fromWordArt="0" forceAA="0">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lvl="0"/>
            <a:r>
              <a:rPr lang="tr-TR" smtClean="0"/>
              <a:t>Asıl metin stillerini düzenlemek için tıklatın</a:t>
            </a:r>
          </a:p>
        </p:txBody>
      </p:sp>
      <p:sp>
        <p:nvSpPr>
          <p:cNvPr id="10" name="9 Resim Yer Tutucusu"/>
          <p:cNvSpPr>
            <a:spLocks noGrp="1"/>
          </p:cNvSpPr>
          <p:nvPr>
            <p:ph type="pic" idx="1"/>
          </p:nvPr>
        </p:nvSpPr>
        <p:spPr>
          <a:xfrm>
            <a:off x="663683"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normAutofit/>
          </a:bodyPr>
          <a:lstStyle>
            <a:lvl1pPr marL="0" indent="0">
              <a:buNone/>
              <a:defRPr sz="3200"/>
            </a:lvl1pPr>
            <a:extLst/>
          </a:lstStyle>
          <a:p>
            <a:pPr lvl="0"/>
            <a:r>
              <a:rPr lang="tr-TR" noProof="0" smtClean="0"/>
              <a:t>Resim eklemek için simgeyi tıklatın</a:t>
            </a:r>
            <a:endParaRPr lang="en-US" noProof="0" dirty="0"/>
          </a:p>
        </p:txBody>
      </p:sp>
      <p:sp>
        <p:nvSpPr>
          <p:cNvPr id="7" name="4 Veri Yer Tutucusu"/>
          <p:cNvSpPr>
            <a:spLocks noGrp="1"/>
          </p:cNvSpPr>
          <p:nvPr>
            <p:ph type="dt" sz="half" idx="10"/>
          </p:nvPr>
        </p:nvSpPr>
        <p:spPr/>
        <p:txBody>
          <a:bodyPr/>
          <a:lstStyle>
            <a:lvl1pPr>
              <a:defRPr/>
            </a:lvl1pPr>
            <a:extLst/>
          </a:lstStyle>
          <a:p>
            <a:pPr>
              <a:defRPr/>
            </a:pPr>
            <a:fld id="{CE056905-E640-407D-9379-961BF7694551}" type="datetime1">
              <a:rPr lang="tr-TR"/>
              <a:pPr>
                <a:defRPr/>
              </a:pPr>
              <a:t>13.12.2012</a:t>
            </a:fld>
            <a:endParaRPr lang="tr-TR"/>
          </a:p>
        </p:txBody>
      </p:sp>
      <p:sp>
        <p:nvSpPr>
          <p:cNvPr id="8" name="5 Altbilgi Yer Tutucusu"/>
          <p:cNvSpPr>
            <a:spLocks noGrp="1"/>
          </p:cNvSpPr>
          <p:nvPr>
            <p:ph type="ftr" sz="quarter" idx="11"/>
          </p:nvPr>
        </p:nvSpPr>
        <p:spPr/>
        <p:txBody>
          <a:bodyPr/>
          <a:lstStyle>
            <a:lvl1pPr>
              <a:defRPr/>
            </a:lvl1pPr>
            <a:extLst/>
          </a:lstStyle>
          <a:p>
            <a:pPr>
              <a:defRPr/>
            </a:pPr>
            <a:r>
              <a:rPr lang="tr-TR"/>
              <a:t>değerler eğitimi</a:t>
            </a:r>
          </a:p>
        </p:txBody>
      </p:sp>
      <p:sp>
        <p:nvSpPr>
          <p:cNvPr id="9" name="6 Slayt Numarası Yer Tutucusu"/>
          <p:cNvSpPr>
            <a:spLocks noGrp="1"/>
          </p:cNvSpPr>
          <p:nvPr>
            <p:ph type="sldNum" sz="quarter" idx="12"/>
          </p:nvPr>
        </p:nvSpPr>
        <p:spPr/>
        <p:txBody>
          <a:bodyPr/>
          <a:lstStyle>
            <a:lvl1pPr>
              <a:defRPr/>
            </a:lvl1pPr>
            <a:extLst/>
          </a:lstStyle>
          <a:p>
            <a:pPr>
              <a:defRPr/>
            </a:pPr>
            <a:fld id="{AD50D734-4F63-46F6-B27B-24D1E4C09E0F}" type="slidenum">
              <a:rPr lang="tr-TR"/>
              <a:pPr>
                <a:defRPr/>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lang="tr-TR" smtClean="0"/>
              <a:t>Asıl başlık stili için tıklatın</a:t>
            </a:r>
            <a:endParaRPr lang="en-US"/>
          </a:p>
        </p:txBody>
      </p:sp>
      <p:sp>
        <p:nvSpPr>
          <p:cNvPr id="3" name="2 Dikey Metin Yer Tutucusu"/>
          <p:cNvSpPr>
            <a:spLocks noGrp="1"/>
          </p:cNvSpPr>
          <p:nvPr>
            <p:ph type="body" orient="vert" idx="1"/>
          </p:nvPr>
        </p:nvSpPr>
        <p:spPr/>
        <p:txBody>
          <a:bodyPr vert="eaVert"/>
          <a:lstStyle>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26 Veri Yer Tutucusu"/>
          <p:cNvSpPr>
            <a:spLocks noGrp="1"/>
          </p:cNvSpPr>
          <p:nvPr>
            <p:ph type="dt" sz="half" idx="10"/>
          </p:nvPr>
        </p:nvSpPr>
        <p:spPr/>
        <p:txBody>
          <a:bodyPr/>
          <a:lstStyle>
            <a:lvl1pPr>
              <a:defRPr/>
            </a:lvl1pPr>
          </a:lstStyle>
          <a:p>
            <a:pPr>
              <a:defRPr/>
            </a:pPr>
            <a:fld id="{629D13AD-3788-4611-AFC0-54D487C7D0F3}" type="datetime1">
              <a:rPr lang="tr-TR"/>
              <a:pPr>
                <a:defRPr/>
              </a:pPr>
              <a:t>13.12.2012</a:t>
            </a:fld>
            <a:endParaRPr lang="tr-TR"/>
          </a:p>
        </p:txBody>
      </p:sp>
      <p:sp>
        <p:nvSpPr>
          <p:cNvPr id="5" name="3 Altbilgi Yer Tutucusu"/>
          <p:cNvSpPr>
            <a:spLocks noGrp="1"/>
          </p:cNvSpPr>
          <p:nvPr>
            <p:ph type="ftr" sz="quarter" idx="11"/>
          </p:nvPr>
        </p:nvSpPr>
        <p:spPr/>
        <p:txBody>
          <a:bodyPr/>
          <a:lstStyle>
            <a:lvl1pPr>
              <a:defRPr/>
            </a:lvl1pPr>
          </a:lstStyle>
          <a:p>
            <a:pPr>
              <a:defRPr/>
            </a:pPr>
            <a:r>
              <a:rPr lang="tr-TR"/>
              <a:t>değerler eğitimi</a:t>
            </a:r>
          </a:p>
        </p:txBody>
      </p:sp>
      <p:sp>
        <p:nvSpPr>
          <p:cNvPr id="6" name="15 Slayt Numarası Yer Tutucusu"/>
          <p:cNvSpPr>
            <a:spLocks noGrp="1"/>
          </p:cNvSpPr>
          <p:nvPr>
            <p:ph type="sldNum" sz="quarter" idx="12"/>
          </p:nvPr>
        </p:nvSpPr>
        <p:spPr/>
        <p:txBody>
          <a:bodyPr/>
          <a:lstStyle>
            <a:lvl1pPr>
              <a:defRPr/>
            </a:lvl1pPr>
          </a:lstStyle>
          <a:p>
            <a:pPr>
              <a:defRPr/>
            </a:pPr>
            <a:fld id="{9FD9BB4A-6F3E-4940-88C5-68666F40DE23}" type="slidenum">
              <a:rPr lang="tr-TR"/>
              <a:pPr>
                <a:defRPr/>
              </a:pPr>
              <a:t>‹#›</a:t>
            </a:fld>
            <a:endParaRPr lang="tr-T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553200" y="274956"/>
            <a:ext cx="1524000" cy="5851525"/>
          </a:xfrm>
        </p:spPr>
        <p:txBody>
          <a:bodyPr vert="eaVert" anchor="t"/>
          <a:lstStyle>
            <a:extLst/>
          </a:lstStyle>
          <a:p>
            <a:r>
              <a:rPr lang="tr-TR" smtClean="0"/>
              <a:t>Asıl başlık stili için tıklatın</a:t>
            </a:r>
            <a:endParaRPr lang="en-US"/>
          </a:p>
        </p:txBody>
      </p:sp>
      <p:sp>
        <p:nvSpPr>
          <p:cNvPr id="3" name="2 Dikey Metin Yer Tutucusu"/>
          <p:cNvSpPr>
            <a:spLocks noGrp="1"/>
          </p:cNvSpPr>
          <p:nvPr>
            <p:ph type="body" orient="vert" idx="1"/>
          </p:nvPr>
        </p:nvSpPr>
        <p:spPr>
          <a:xfrm>
            <a:off x="457200" y="274643"/>
            <a:ext cx="6019800" cy="5851525"/>
          </a:xfrm>
        </p:spPr>
        <p:txBody>
          <a:bodyPr vert="eaVert"/>
          <a:lstStyle>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3 Veri Yer Tutucusu"/>
          <p:cNvSpPr>
            <a:spLocks noGrp="1"/>
          </p:cNvSpPr>
          <p:nvPr>
            <p:ph type="dt" sz="half" idx="10"/>
          </p:nvPr>
        </p:nvSpPr>
        <p:spPr>
          <a:xfrm>
            <a:off x="4243388" y="6557963"/>
            <a:ext cx="2001837" cy="227012"/>
          </a:xfrm>
        </p:spPr>
        <p:txBody>
          <a:bodyPr/>
          <a:lstStyle>
            <a:lvl1pPr>
              <a:defRPr/>
            </a:lvl1pPr>
            <a:extLst/>
          </a:lstStyle>
          <a:p>
            <a:pPr>
              <a:defRPr/>
            </a:pPr>
            <a:fld id="{0A9FEB93-0B7E-45C5-82B3-0DE56975DC62}" type="datetime1">
              <a:rPr lang="tr-TR"/>
              <a:pPr>
                <a:defRPr/>
              </a:pPr>
              <a:t>13.12.2012</a:t>
            </a:fld>
            <a:endParaRPr lang="tr-TR"/>
          </a:p>
        </p:txBody>
      </p:sp>
      <p:sp>
        <p:nvSpPr>
          <p:cNvPr id="5" name="4 Altbilgi Yer Tutucusu"/>
          <p:cNvSpPr>
            <a:spLocks noGrp="1"/>
          </p:cNvSpPr>
          <p:nvPr>
            <p:ph type="ftr" sz="quarter" idx="11"/>
          </p:nvPr>
        </p:nvSpPr>
        <p:spPr>
          <a:xfrm>
            <a:off x="457200" y="6556375"/>
            <a:ext cx="3657600" cy="228600"/>
          </a:xfrm>
        </p:spPr>
        <p:txBody>
          <a:bodyPr/>
          <a:lstStyle>
            <a:lvl1pPr>
              <a:defRPr/>
            </a:lvl1pPr>
            <a:extLst/>
          </a:lstStyle>
          <a:p>
            <a:pPr>
              <a:defRPr/>
            </a:pPr>
            <a:r>
              <a:rPr lang="tr-TR"/>
              <a:t>değerler eğitimi</a:t>
            </a:r>
          </a:p>
        </p:txBody>
      </p:sp>
      <p:sp>
        <p:nvSpPr>
          <p:cNvPr id="6" name="5 Slayt Numarası Yer Tutucusu"/>
          <p:cNvSpPr>
            <a:spLocks noGrp="1"/>
          </p:cNvSpPr>
          <p:nvPr>
            <p:ph type="sldNum" sz="quarter" idx="12"/>
          </p:nvPr>
        </p:nvSpPr>
        <p:spPr>
          <a:xfrm>
            <a:off x="6254750" y="6553200"/>
            <a:ext cx="587375" cy="228600"/>
          </a:xfrm>
        </p:spPr>
        <p:txBody>
          <a:bodyPr/>
          <a:lstStyle>
            <a:lvl1pPr>
              <a:defRPr>
                <a:solidFill>
                  <a:schemeClr val="tx2"/>
                </a:solidFill>
              </a:defRPr>
            </a:lvl1pPr>
            <a:extLst/>
          </a:lstStyle>
          <a:p>
            <a:pPr>
              <a:defRPr/>
            </a:pPr>
            <a:fld id="{69F74540-CD87-4FC4-9857-07215DD47431}" type="slidenum">
              <a:rPr lang="tr-TR"/>
              <a:pPr>
                <a:defRPr/>
              </a:pPr>
              <a:t>‹#›</a:t>
            </a:fld>
            <a:endParaRPr lang="tr-T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1">
        <a:schemeClr val="bg2"/>
      </p:bgRef>
    </p:bg>
    <p:spTree>
      <p:nvGrpSpPr>
        <p:cNvPr id="1" name=""/>
        <p:cNvGrpSpPr/>
        <p:nvPr/>
      </p:nvGrpSpPr>
      <p:grpSpPr>
        <a:xfrm>
          <a:off x="0" y="0"/>
          <a:ext cx="0" cy="0"/>
          <a:chOff x="0" y="0"/>
          <a:chExt cx="0" cy="0"/>
        </a:xfrm>
      </p:grpSpPr>
      <p:sp>
        <p:nvSpPr>
          <p:cNvPr id="4" name="3 Dikdörtgen"/>
          <p:cNvSpPr/>
          <p:nvPr/>
        </p:nvSpPr>
        <p:spPr bwMode="white">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4 Dikdörtgen"/>
          <p:cNvSpPr/>
          <p:nvPr/>
        </p:nvSpPr>
        <p:spPr>
          <a:xfrm>
            <a:off x="-9525" y="6053138"/>
            <a:ext cx="2249488" cy="712787"/>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5 Dikdörtgen"/>
          <p:cNvSpPr/>
          <p:nvPr/>
        </p:nvSpPr>
        <p:spPr>
          <a:xfrm>
            <a:off x="2359025" y="6043613"/>
            <a:ext cx="6784975" cy="714375"/>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7 Başlık"/>
          <p:cNvSpPr>
            <a:spLocks noGrp="1"/>
          </p:cNvSpPr>
          <p:nvPr>
            <p:ph type="ctrTitle"/>
          </p:nvPr>
        </p:nvSpPr>
        <p:spPr>
          <a:xfrm>
            <a:off x="2362200" y="4038600"/>
            <a:ext cx="6477000" cy="1828800"/>
          </a:xfrm>
        </p:spPr>
        <p:txBody>
          <a:bodyPr anchor="b"/>
          <a:lstStyle>
            <a:lvl1pPr>
              <a:defRPr cap="all" baseline="0"/>
            </a:lvl1pPr>
          </a:lstStyle>
          <a:p>
            <a:r>
              <a:rPr lang="tr-TR" smtClean="0"/>
              <a:t>Asıl başlık stili için tıklatın</a:t>
            </a:r>
            <a:endParaRPr lang="en-US"/>
          </a:p>
        </p:txBody>
      </p:sp>
      <p:sp>
        <p:nvSpPr>
          <p:cNvPr id="9" name="8 Alt Başlık"/>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tr-TR" smtClean="0"/>
              <a:t>Asıl alt başlık stilini düzenlemek için tıklatın</a:t>
            </a:r>
            <a:endParaRPr lang="en-US"/>
          </a:p>
        </p:txBody>
      </p:sp>
      <p:sp>
        <p:nvSpPr>
          <p:cNvPr id="7" name="27 Veri Yer Tutucusu"/>
          <p:cNvSpPr>
            <a:spLocks noGrp="1"/>
          </p:cNvSpPr>
          <p:nvPr>
            <p:ph type="dt" sz="half" idx="10"/>
          </p:nvPr>
        </p:nvSpPr>
        <p:spPr>
          <a:xfrm>
            <a:off x="76200" y="6069013"/>
            <a:ext cx="2057400" cy="685800"/>
          </a:xfrm>
        </p:spPr>
        <p:txBody>
          <a:bodyPr>
            <a:noAutofit/>
          </a:bodyPr>
          <a:lstStyle>
            <a:lvl1pPr algn="ctr">
              <a:defRPr sz="2000">
                <a:solidFill>
                  <a:srgbClr val="FFFFFF"/>
                </a:solidFill>
              </a:defRPr>
            </a:lvl1pPr>
          </a:lstStyle>
          <a:p>
            <a:pPr>
              <a:defRPr/>
            </a:pPr>
            <a:fld id="{83F3A153-60F2-4BD1-89FC-E292E1AD660D}" type="datetime1">
              <a:rPr lang="tr-TR"/>
              <a:pPr>
                <a:defRPr/>
              </a:pPr>
              <a:t>13.12.2012</a:t>
            </a:fld>
            <a:endParaRPr lang="tr-TR"/>
          </a:p>
        </p:txBody>
      </p:sp>
      <p:sp>
        <p:nvSpPr>
          <p:cNvPr id="10" name="16 Altbilgi Yer Tutucusu"/>
          <p:cNvSpPr>
            <a:spLocks noGrp="1"/>
          </p:cNvSpPr>
          <p:nvPr>
            <p:ph type="ftr" sz="quarter" idx="11"/>
          </p:nvPr>
        </p:nvSpPr>
        <p:spPr>
          <a:xfrm>
            <a:off x="2085975" y="236538"/>
            <a:ext cx="5867400" cy="365125"/>
          </a:xfrm>
        </p:spPr>
        <p:txBody>
          <a:bodyPr/>
          <a:lstStyle>
            <a:lvl1pPr algn="r">
              <a:defRPr>
                <a:solidFill>
                  <a:schemeClr val="tx2"/>
                </a:solidFill>
              </a:defRPr>
            </a:lvl1pPr>
          </a:lstStyle>
          <a:p>
            <a:pPr>
              <a:defRPr/>
            </a:pPr>
            <a:r>
              <a:rPr lang="tr-TR"/>
              <a:t>değerler eğitimi</a:t>
            </a:r>
          </a:p>
        </p:txBody>
      </p:sp>
      <p:sp>
        <p:nvSpPr>
          <p:cNvPr id="11" name="28 Slayt Numarası Yer Tutucusu"/>
          <p:cNvSpPr>
            <a:spLocks noGrp="1"/>
          </p:cNvSpPr>
          <p:nvPr>
            <p:ph type="sldNum" sz="quarter" idx="12"/>
          </p:nvPr>
        </p:nvSpPr>
        <p:spPr>
          <a:xfrm>
            <a:off x="8001000" y="228600"/>
            <a:ext cx="838200" cy="381000"/>
          </a:xfrm>
        </p:spPr>
        <p:txBody>
          <a:bodyPr/>
          <a:lstStyle>
            <a:lvl1pPr>
              <a:defRPr>
                <a:solidFill>
                  <a:schemeClr val="tx2"/>
                </a:solidFill>
              </a:defRPr>
            </a:lvl1pPr>
          </a:lstStyle>
          <a:p>
            <a:pPr>
              <a:defRPr/>
            </a:pPr>
            <a:fld id="{C993AE9F-506E-4AD8-9046-9C8CD0C910BD}" type="slidenum">
              <a:rPr lang="tr-TR"/>
              <a:pPr>
                <a:defRPr/>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12648" y="228600"/>
            <a:ext cx="8153400" cy="990600"/>
          </a:xfrm>
        </p:spPr>
        <p:txBody>
          <a:bodyPr/>
          <a:lstStyle/>
          <a:p>
            <a:r>
              <a:rPr lang="tr-TR" smtClean="0"/>
              <a:t>Asıl başlık stili için tıklatın</a:t>
            </a:r>
            <a:endParaRPr lang="en-US"/>
          </a:p>
        </p:txBody>
      </p:sp>
      <p:sp>
        <p:nvSpPr>
          <p:cNvPr id="8" name="7 İçerik Yer Tutucusu"/>
          <p:cNvSpPr>
            <a:spLocks noGrp="1"/>
          </p:cNvSpPr>
          <p:nvPr>
            <p:ph sz="quarter" idx="1"/>
          </p:nvPr>
        </p:nvSpPr>
        <p:spPr>
          <a:xfrm>
            <a:off x="612648" y="1600200"/>
            <a:ext cx="8153400" cy="44958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13 Veri Yer Tutucusu"/>
          <p:cNvSpPr>
            <a:spLocks noGrp="1"/>
          </p:cNvSpPr>
          <p:nvPr>
            <p:ph type="dt" sz="half" idx="10"/>
          </p:nvPr>
        </p:nvSpPr>
        <p:spPr/>
        <p:txBody>
          <a:bodyPr/>
          <a:lstStyle>
            <a:lvl1pPr>
              <a:defRPr/>
            </a:lvl1pPr>
          </a:lstStyle>
          <a:p>
            <a:pPr>
              <a:defRPr/>
            </a:pPr>
            <a:fld id="{3CBB0F4B-27F5-42DE-9723-954F08B1F746}" type="datetime1">
              <a:rPr lang="tr-TR"/>
              <a:pPr>
                <a:defRPr/>
              </a:pPr>
              <a:t>13.12.2012</a:t>
            </a:fld>
            <a:endParaRPr lang="tr-TR"/>
          </a:p>
        </p:txBody>
      </p:sp>
      <p:sp>
        <p:nvSpPr>
          <p:cNvPr id="5" name="2 Altbilgi Yer Tutucusu"/>
          <p:cNvSpPr>
            <a:spLocks noGrp="1"/>
          </p:cNvSpPr>
          <p:nvPr>
            <p:ph type="ftr" sz="quarter" idx="11"/>
          </p:nvPr>
        </p:nvSpPr>
        <p:spPr/>
        <p:txBody>
          <a:bodyPr/>
          <a:lstStyle>
            <a:lvl1pPr>
              <a:defRPr/>
            </a:lvl1pPr>
          </a:lstStyle>
          <a:p>
            <a:pPr>
              <a:defRPr/>
            </a:pPr>
            <a:r>
              <a:rPr lang="tr-TR"/>
              <a:t>değerler eğitimi</a:t>
            </a:r>
          </a:p>
        </p:txBody>
      </p:sp>
      <p:sp>
        <p:nvSpPr>
          <p:cNvPr id="6" name="22 Slayt Numarası Yer Tutucusu"/>
          <p:cNvSpPr>
            <a:spLocks noGrp="1"/>
          </p:cNvSpPr>
          <p:nvPr>
            <p:ph type="sldNum" sz="quarter" idx="12"/>
          </p:nvPr>
        </p:nvSpPr>
        <p:spPr/>
        <p:txBody>
          <a:bodyPr/>
          <a:lstStyle>
            <a:lvl1pPr>
              <a:defRPr/>
            </a:lvl1pPr>
          </a:lstStyle>
          <a:p>
            <a:pPr>
              <a:defRPr/>
            </a:pPr>
            <a:fld id="{38D39AE6-67A3-455F-AB8A-8F751562787C}" type="slidenum">
              <a:rPr lang="tr-TR"/>
              <a:pPr>
                <a:defRPr/>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lang="tr-TR" smtClean="0"/>
              <a:t>Asıl başlık stili için tıklatın</a:t>
            </a:r>
            <a:endParaRPr lang="en-US"/>
          </a:p>
        </p:txBody>
      </p:sp>
      <p:sp>
        <p:nvSpPr>
          <p:cNvPr id="3" name="Metin Yer Tutucusu 2"/>
          <p:cNvSpPr>
            <a:spLocks noGrp="1"/>
          </p:cNvSpPr>
          <p:nvPr>
            <p:ph type="body" idx="2"/>
          </p:nvPr>
        </p:nvSpPr>
        <p:spPr>
          <a:xfrm>
            <a:off x="1135856" y="367664"/>
            <a:ext cx="2438400" cy="5943600"/>
          </a:xfrm>
        </p:spPr>
        <p:txBody>
          <a:bodyPr/>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a:r>
              <a:rPr lang="tr-TR" smtClean="0"/>
              <a:t>Asıl metin stillerini düzenlemek için tıklatın</a:t>
            </a:r>
          </a:p>
        </p:txBody>
      </p:sp>
      <p:sp>
        <p:nvSpPr>
          <p:cNvPr id="4" name="İçerik Yer Tutucusu 3"/>
          <p:cNvSpPr>
            <a:spLocks noGrp="1"/>
          </p:cNvSpPr>
          <p:nvPr>
            <p:ph sz="half" idx="1"/>
          </p:nvPr>
        </p:nvSpPr>
        <p:spPr>
          <a:xfrm>
            <a:off x="3651251"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Veri Yer Tutucusu 4"/>
          <p:cNvSpPr>
            <a:spLocks noGrp="1"/>
          </p:cNvSpPr>
          <p:nvPr>
            <p:ph type="dt" sz="half" idx="10"/>
          </p:nvPr>
        </p:nvSpPr>
        <p:spPr>
          <a:xfrm>
            <a:off x="6278563" y="6556375"/>
            <a:ext cx="2133600" cy="301625"/>
          </a:xfrm>
        </p:spPr>
        <p:txBody>
          <a:bodyPr/>
          <a:lstStyle>
            <a:lvl1pPr>
              <a:defRPr sz="900"/>
            </a:lvl1pPr>
          </a:lstStyle>
          <a:p>
            <a:pPr>
              <a:defRPr/>
            </a:pPr>
            <a:fld id="{DAC1E4A5-A3D0-48D6-8FF4-45C8E39300D8}" type="datetime1">
              <a:rPr lang="tr-TR"/>
              <a:pPr>
                <a:defRPr/>
              </a:pPr>
              <a:t>13.12.2012</a:t>
            </a:fld>
            <a:endParaRPr lang="tr-TR"/>
          </a:p>
        </p:txBody>
      </p:sp>
      <p:sp>
        <p:nvSpPr>
          <p:cNvPr id="6" name="Altbilgi Yer Tutucusu 5"/>
          <p:cNvSpPr>
            <a:spLocks noGrp="1"/>
          </p:cNvSpPr>
          <p:nvPr>
            <p:ph type="ftr" sz="quarter" idx="11"/>
          </p:nvPr>
        </p:nvSpPr>
        <p:spPr>
          <a:xfrm>
            <a:off x="1135063" y="6556375"/>
            <a:ext cx="5143500" cy="301625"/>
          </a:xfrm>
        </p:spPr>
        <p:txBody>
          <a:bodyPr/>
          <a:lstStyle>
            <a:lvl1pPr>
              <a:defRPr sz="900"/>
            </a:lvl1pPr>
          </a:lstStyle>
          <a:p>
            <a:pPr>
              <a:defRPr/>
            </a:pPr>
            <a:r>
              <a:rPr lang="tr-TR"/>
              <a:t>değerler eğitimi</a:t>
            </a:r>
          </a:p>
        </p:txBody>
      </p:sp>
      <p:sp>
        <p:nvSpPr>
          <p:cNvPr id="7" name="Slayt Numarası Yer Tutucusu 6"/>
          <p:cNvSpPr>
            <a:spLocks noGrp="1"/>
          </p:cNvSpPr>
          <p:nvPr>
            <p:ph type="sldNum" sz="quarter" idx="12"/>
          </p:nvPr>
        </p:nvSpPr>
        <p:spPr>
          <a:xfrm>
            <a:off x="8410575" y="6556375"/>
            <a:ext cx="503238" cy="301625"/>
          </a:xfrm>
        </p:spPr>
        <p:txBody>
          <a:bodyPr/>
          <a:lstStyle>
            <a:lvl1pPr>
              <a:defRPr sz="900"/>
            </a:lvl1pPr>
          </a:lstStyle>
          <a:p>
            <a:pPr>
              <a:defRPr/>
            </a:pPr>
            <a:fld id="{2B7B0ADD-C06D-44C6-B183-0B3FCA473650}" type="slidenum">
              <a:rPr lang="tr-TR"/>
              <a:pPr>
                <a:defRPr/>
              </a:pPr>
              <a:t>‹#›</a:t>
            </a:fld>
            <a:endParaRPr lang="tr-T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3">
        <a:schemeClr val="bg1"/>
      </p:bgRef>
    </p:bg>
    <p:spTree>
      <p:nvGrpSpPr>
        <p:cNvPr id="1" name=""/>
        <p:cNvGrpSpPr/>
        <p:nvPr/>
      </p:nvGrpSpPr>
      <p:grpSpPr>
        <a:xfrm>
          <a:off x="0" y="0"/>
          <a:ext cx="0" cy="0"/>
          <a:chOff x="0" y="0"/>
          <a:chExt cx="0" cy="0"/>
        </a:xfrm>
      </p:grpSpPr>
      <p:sp>
        <p:nvSpPr>
          <p:cNvPr id="4" name="3 Dikdörtgen"/>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4 Dikdörtgen"/>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5 Dikdörtgen"/>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 name="2 Metin Yer Tutucusu"/>
          <p:cNvSpPr>
            <a:spLocks noGrp="1"/>
          </p:cNvSpPr>
          <p:nvPr>
            <p:ph type="body" idx="1"/>
          </p:nvPr>
        </p:nvSpPr>
        <p:spPr>
          <a:xfrm>
            <a:off x="1371601" y="2743201"/>
            <a:ext cx="7123113" cy="1673225"/>
          </a:xfrm>
        </p:spPr>
        <p:txBody>
          <a:bodyPr/>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tr-TR" smtClean="0"/>
              <a:t>Asıl metin stillerini düzenlemek için tıklatın</a:t>
            </a:r>
          </a:p>
        </p:txBody>
      </p:sp>
      <p:sp>
        <p:nvSpPr>
          <p:cNvPr id="2" name="1 Başlık"/>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lang="tr-TR" smtClean="0"/>
              <a:t>Asıl başlık stili için tıklatın</a:t>
            </a:r>
            <a:endParaRPr lang="en-US"/>
          </a:p>
        </p:txBody>
      </p:sp>
      <p:sp>
        <p:nvSpPr>
          <p:cNvPr id="7" name="11 Veri Yer Tutucusu"/>
          <p:cNvSpPr>
            <a:spLocks noGrp="1"/>
          </p:cNvSpPr>
          <p:nvPr>
            <p:ph type="dt" sz="half" idx="10"/>
          </p:nvPr>
        </p:nvSpPr>
        <p:spPr/>
        <p:txBody>
          <a:bodyPr/>
          <a:lstStyle>
            <a:lvl1pPr>
              <a:defRPr/>
            </a:lvl1pPr>
          </a:lstStyle>
          <a:p>
            <a:pPr>
              <a:defRPr/>
            </a:pPr>
            <a:fld id="{2EE808D4-E8EB-4E9E-8D9A-96C3991C6722}" type="datetime1">
              <a:rPr lang="tr-TR"/>
              <a:pPr>
                <a:defRPr/>
              </a:pPr>
              <a:t>13.12.2012</a:t>
            </a:fld>
            <a:endParaRPr lang="tr-TR"/>
          </a:p>
        </p:txBody>
      </p:sp>
      <p:sp>
        <p:nvSpPr>
          <p:cNvPr id="8" name="12 Slayt Numarası Yer Tutucusu"/>
          <p:cNvSpPr>
            <a:spLocks noGrp="1"/>
          </p:cNvSpPr>
          <p:nvPr>
            <p:ph type="sldNum" sz="quarter" idx="11"/>
          </p:nvPr>
        </p:nvSpPr>
        <p:spPr>
          <a:xfrm>
            <a:off x="0" y="1752600"/>
            <a:ext cx="1295400" cy="701675"/>
          </a:xfrm>
        </p:spPr>
        <p:txBody>
          <a:bodyPr>
            <a:noAutofit/>
          </a:bodyPr>
          <a:lstStyle>
            <a:lvl1pPr>
              <a:defRPr sz="2400">
                <a:solidFill>
                  <a:srgbClr val="FFFFFF"/>
                </a:solidFill>
              </a:defRPr>
            </a:lvl1pPr>
          </a:lstStyle>
          <a:p>
            <a:pPr>
              <a:defRPr/>
            </a:pPr>
            <a:fld id="{14877BF8-BE65-49B5-A0C0-9CEE80862536}" type="slidenum">
              <a:rPr lang="tr-TR"/>
              <a:pPr>
                <a:defRPr/>
              </a:pPr>
              <a:t>‹#›</a:t>
            </a:fld>
            <a:endParaRPr lang="tr-TR"/>
          </a:p>
        </p:txBody>
      </p:sp>
      <p:sp>
        <p:nvSpPr>
          <p:cNvPr id="9" name="13 Altbilgi Yer Tutucusu"/>
          <p:cNvSpPr>
            <a:spLocks noGrp="1"/>
          </p:cNvSpPr>
          <p:nvPr>
            <p:ph type="ftr" sz="quarter" idx="12"/>
          </p:nvPr>
        </p:nvSpPr>
        <p:spPr/>
        <p:txBody>
          <a:bodyPr/>
          <a:lstStyle>
            <a:lvl1pPr>
              <a:defRPr/>
            </a:lvl1pPr>
          </a:lstStyle>
          <a:p>
            <a:pPr>
              <a:defRPr/>
            </a:pPr>
            <a:r>
              <a:rPr lang="tr-TR"/>
              <a:t>değerler eğitimi</a:t>
            </a:r>
          </a:p>
        </p:txBody>
      </p:sp>
    </p:spTree>
  </p:cSld>
  <p:clrMapOvr>
    <a:overrideClrMapping bg1="lt1" tx1="dk1" bg2="lt2" tx2="dk2" accent1="accent1" accent2="accent2" accent3="accent3" accent4="accent4" accent5="accent5" accent6="accent6" hlink="hlink" folHlink="folHlink"/>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en-US"/>
          </a:p>
        </p:txBody>
      </p:sp>
      <p:sp>
        <p:nvSpPr>
          <p:cNvPr id="9" name="8 İçerik Yer Tutucusu"/>
          <p:cNvSpPr>
            <a:spLocks noGrp="1"/>
          </p:cNvSpPr>
          <p:nvPr>
            <p:ph sz="quarter" idx="1"/>
          </p:nvPr>
        </p:nvSpPr>
        <p:spPr>
          <a:xfrm>
            <a:off x="609600" y="1589567"/>
            <a:ext cx="3886200" cy="45720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10 İçerik Yer Tutucusu"/>
          <p:cNvSpPr>
            <a:spLocks noGrp="1"/>
          </p:cNvSpPr>
          <p:nvPr>
            <p:ph sz="quarter" idx="2"/>
          </p:nvPr>
        </p:nvSpPr>
        <p:spPr>
          <a:xfrm>
            <a:off x="4844901" y="1589567"/>
            <a:ext cx="3886200" cy="45720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7 Veri Yer Tutucusu"/>
          <p:cNvSpPr>
            <a:spLocks noGrp="1"/>
          </p:cNvSpPr>
          <p:nvPr>
            <p:ph type="dt" sz="half" idx="10"/>
          </p:nvPr>
        </p:nvSpPr>
        <p:spPr/>
        <p:txBody>
          <a:bodyPr rtlCol="0"/>
          <a:lstStyle>
            <a:lvl1pPr>
              <a:defRPr/>
            </a:lvl1pPr>
          </a:lstStyle>
          <a:p>
            <a:pPr>
              <a:defRPr/>
            </a:pPr>
            <a:fld id="{9A4E0CBF-BFBC-4107-9575-0B2F0D07C31D}" type="datetime1">
              <a:rPr lang="tr-TR"/>
              <a:pPr>
                <a:defRPr/>
              </a:pPr>
              <a:t>13.12.2012</a:t>
            </a:fld>
            <a:endParaRPr lang="tr-TR"/>
          </a:p>
        </p:txBody>
      </p:sp>
      <p:sp>
        <p:nvSpPr>
          <p:cNvPr id="6" name="9 Slayt Numarası Yer Tutucusu"/>
          <p:cNvSpPr>
            <a:spLocks noGrp="1"/>
          </p:cNvSpPr>
          <p:nvPr>
            <p:ph type="sldNum" sz="quarter" idx="11"/>
          </p:nvPr>
        </p:nvSpPr>
        <p:spPr/>
        <p:txBody>
          <a:bodyPr rtlCol="0"/>
          <a:lstStyle>
            <a:lvl1pPr>
              <a:defRPr/>
            </a:lvl1pPr>
          </a:lstStyle>
          <a:p>
            <a:pPr>
              <a:defRPr/>
            </a:pPr>
            <a:fld id="{9CF71797-E4C8-4B48-8573-C4D72BC8912D}" type="slidenum">
              <a:rPr lang="tr-TR"/>
              <a:pPr>
                <a:defRPr/>
              </a:pPr>
              <a:t>‹#›</a:t>
            </a:fld>
            <a:endParaRPr lang="tr-TR"/>
          </a:p>
        </p:txBody>
      </p:sp>
      <p:sp>
        <p:nvSpPr>
          <p:cNvPr id="7" name="11 Altbilgi Yer Tutucusu"/>
          <p:cNvSpPr>
            <a:spLocks noGrp="1"/>
          </p:cNvSpPr>
          <p:nvPr>
            <p:ph type="ftr" sz="quarter" idx="12"/>
          </p:nvPr>
        </p:nvSpPr>
        <p:spPr/>
        <p:txBody>
          <a:bodyPr rtlCol="0"/>
          <a:lstStyle>
            <a:lvl1pPr>
              <a:defRPr/>
            </a:lvl1pPr>
          </a:lstStyle>
          <a:p>
            <a:pPr>
              <a:defRPr/>
            </a:pPr>
            <a:r>
              <a:rPr lang="tr-TR"/>
              <a:t>değerler eğitimi</a:t>
            </a: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533400" y="273051"/>
            <a:ext cx="8153400" cy="869950"/>
          </a:xfrm>
        </p:spPr>
        <p:txBody>
          <a:bodyPr/>
          <a:lstStyle>
            <a:lvl1pPr>
              <a:defRPr/>
            </a:lvl1pPr>
          </a:lstStyle>
          <a:p>
            <a:r>
              <a:rPr lang="tr-TR" smtClean="0"/>
              <a:t>Asıl başlık stili için tıklatın</a:t>
            </a:r>
            <a:endParaRPr lang="en-US"/>
          </a:p>
        </p:txBody>
      </p:sp>
      <p:sp>
        <p:nvSpPr>
          <p:cNvPr id="11" name="10 İçerik Yer Tutucusu"/>
          <p:cNvSpPr>
            <a:spLocks noGrp="1"/>
          </p:cNvSpPr>
          <p:nvPr>
            <p:ph sz="quarter" idx="2"/>
          </p:nvPr>
        </p:nvSpPr>
        <p:spPr>
          <a:xfrm>
            <a:off x="609600" y="2438400"/>
            <a:ext cx="3886200" cy="35814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3" name="12 İçerik Yer Tutucusu"/>
          <p:cNvSpPr>
            <a:spLocks noGrp="1"/>
          </p:cNvSpPr>
          <p:nvPr>
            <p:ph sz="quarter" idx="4"/>
          </p:nvPr>
        </p:nvSpPr>
        <p:spPr>
          <a:xfrm>
            <a:off x="4800600" y="2438400"/>
            <a:ext cx="3886200" cy="35814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6" name="15 Metin Yer Tutucusu"/>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a:r>
              <a:rPr lang="tr-TR" smtClean="0"/>
              <a:t>Asıl metin stillerini düzenlemek için tıklatın</a:t>
            </a:r>
          </a:p>
        </p:txBody>
      </p:sp>
      <p:sp>
        <p:nvSpPr>
          <p:cNvPr id="15" name="14 Metin Yer Tutucusu"/>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a:r>
              <a:rPr lang="tr-TR" smtClean="0"/>
              <a:t>Asıl metin stillerini düzenlemek için tıklatın</a:t>
            </a:r>
          </a:p>
        </p:txBody>
      </p:sp>
      <p:sp>
        <p:nvSpPr>
          <p:cNvPr id="7" name="9 Veri Yer Tutucusu"/>
          <p:cNvSpPr>
            <a:spLocks noGrp="1"/>
          </p:cNvSpPr>
          <p:nvPr>
            <p:ph type="dt" sz="half" idx="10"/>
          </p:nvPr>
        </p:nvSpPr>
        <p:spPr/>
        <p:txBody>
          <a:bodyPr rtlCol="0"/>
          <a:lstStyle>
            <a:lvl1pPr>
              <a:defRPr/>
            </a:lvl1pPr>
          </a:lstStyle>
          <a:p>
            <a:pPr>
              <a:defRPr/>
            </a:pPr>
            <a:fld id="{ABDCE36B-833F-4A10-A3BD-AC09EEBC229E}" type="datetime1">
              <a:rPr lang="tr-TR"/>
              <a:pPr>
                <a:defRPr/>
              </a:pPr>
              <a:t>13.12.2012</a:t>
            </a:fld>
            <a:endParaRPr lang="tr-TR"/>
          </a:p>
        </p:txBody>
      </p:sp>
      <p:sp>
        <p:nvSpPr>
          <p:cNvPr id="8" name="11 Slayt Numarası Yer Tutucusu"/>
          <p:cNvSpPr>
            <a:spLocks noGrp="1"/>
          </p:cNvSpPr>
          <p:nvPr>
            <p:ph type="sldNum" sz="quarter" idx="11"/>
          </p:nvPr>
        </p:nvSpPr>
        <p:spPr/>
        <p:txBody>
          <a:bodyPr rtlCol="0"/>
          <a:lstStyle>
            <a:lvl1pPr>
              <a:defRPr/>
            </a:lvl1pPr>
          </a:lstStyle>
          <a:p>
            <a:pPr>
              <a:defRPr/>
            </a:pPr>
            <a:fld id="{97817C11-F81A-4660-AD72-9963C6299264}" type="slidenum">
              <a:rPr lang="tr-TR"/>
              <a:pPr>
                <a:defRPr/>
              </a:pPr>
              <a:t>‹#›</a:t>
            </a:fld>
            <a:endParaRPr lang="tr-TR"/>
          </a:p>
        </p:txBody>
      </p:sp>
      <p:sp>
        <p:nvSpPr>
          <p:cNvPr id="9" name="13 Altbilgi Yer Tutucusu"/>
          <p:cNvSpPr>
            <a:spLocks noGrp="1"/>
          </p:cNvSpPr>
          <p:nvPr>
            <p:ph type="ftr" sz="quarter" idx="12"/>
          </p:nvPr>
        </p:nvSpPr>
        <p:spPr/>
        <p:txBody>
          <a:bodyPr rtlCol="0"/>
          <a:lstStyle>
            <a:lvl1pPr>
              <a:defRPr/>
            </a:lvl1pPr>
          </a:lstStyle>
          <a:p>
            <a:pPr>
              <a:defRPr/>
            </a:pPr>
            <a:r>
              <a:rPr lang="tr-TR"/>
              <a:t>değerler eğitimi</a:t>
            </a: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en-US"/>
          </a:p>
        </p:txBody>
      </p:sp>
      <p:sp>
        <p:nvSpPr>
          <p:cNvPr id="3" name="13 Veri Yer Tutucusu"/>
          <p:cNvSpPr>
            <a:spLocks noGrp="1"/>
          </p:cNvSpPr>
          <p:nvPr>
            <p:ph type="dt" sz="half" idx="10"/>
          </p:nvPr>
        </p:nvSpPr>
        <p:spPr/>
        <p:txBody>
          <a:bodyPr/>
          <a:lstStyle>
            <a:lvl1pPr>
              <a:defRPr/>
            </a:lvl1pPr>
          </a:lstStyle>
          <a:p>
            <a:pPr>
              <a:defRPr/>
            </a:pPr>
            <a:fld id="{54A8E3A1-17BC-4E05-86ED-5C2EC4877F56}" type="datetime1">
              <a:rPr lang="tr-TR"/>
              <a:pPr>
                <a:defRPr/>
              </a:pPr>
              <a:t>13.12.2012</a:t>
            </a:fld>
            <a:endParaRPr lang="tr-TR"/>
          </a:p>
        </p:txBody>
      </p:sp>
      <p:sp>
        <p:nvSpPr>
          <p:cNvPr id="4" name="2 Altbilgi Yer Tutucusu"/>
          <p:cNvSpPr>
            <a:spLocks noGrp="1"/>
          </p:cNvSpPr>
          <p:nvPr>
            <p:ph type="ftr" sz="quarter" idx="11"/>
          </p:nvPr>
        </p:nvSpPr>
        <p:spPr/>
        <p:txBody>
          <a:bodyPr/>
          <a:lstStyle>
            <a:lvl1pPr>
              <a:defRPr/>
            </a:lvl1pPr>
          </a:lstStyle>
          <a:p>
            <a:pPr>
              <a:defRPr/>
            </a:pPr>
            <a:r>
              <a:rPr lang="tr-TR"/>
              <a:t>değerler eğitimi</a:t>
            </a:r>
          </a:p>
        </p:txBody>
      </p:sp>
      <p:sp>
        <p:nvSpPr>
          <p:cNvPr id="5" name="22 Slayt Numarası Yer Tutucusu"/>
          <p:cNvSpPr>
            <a:spLocks noGrp="1"/>
          </p:cNvSpPr>
          <p:nvPr>
            <p:ph type="sldNum" sz="quarter" idx="12"/>
          </p:nvPr>
        </p:nvSpPr>
        <p:spPr/>
        <p:txBody>
          <a:bodyPr/>
          <a:lstStyle>
            <a:lvl1pPr>
              <a:defRPr/>
            </a:lvl1pPr>
          </a:lstStyle>
          <a:p>
            <a:pPr>
              <a:defRPr/>
            </a:pPr>
            <a:fld id="{E191FEBD-54D0-494A-A107-85ADDD1CA819}" type="slidenum">
              <a:rPr lang="tr-TR"/>
              <a:pPr>
                <a:defRPr/>
              </a:pPr>
              <a:t>‹#›</a:t>
            </a:fld>
            <a:endParaRPr lang="tr-T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lvl1pPr>
              <a:defRPr/>
            </a:lvl1pPr>
          </a:lstStyle>
          <a:p>
            <a:pPr>
              <a:defRPr/>
            </a:pPr>
            <a:fld id="{7815ACBB-1413-4605-9F8A-4531AC837BE7}" type="datetime1">
              <a:rPr lang="tr-TR"/>
              <a:pPr>
                <a:defRPr/>
              </a:pPr>
              <a:t>13.12.2012</a:t>
            </a:fld>
            <a:endParaRPr lang="tr-TR"/>
          </a:p>
        </p:txBody>
      </p:sp>
      <p:sp>
        <p:nvSpPr>
          <p:cNvPr id="3" name="2 Altbilgi Yer Tutucusu"/>
          <p:cNvSpPr>
            <a:spLocks noGrp="1"/>
          </p:cNvSpPr>
          <p:nvPr>
            <p:ph type="ftr" sz="quarter" idx="11"/>
          </p:nvPr>
        </p:nvSpPr>
        <p:spPr/>
        <p:txBody>
          <a:bodyPr/>
          <a:lstStyle>
            <a:lvl1pPr>
              <a:defRPr/>
            </a:lvl1pPr>
          </a:lstStyle>
          <a:p>
            <a:pPr>
              <a:defRPr/>
            </a:pPr>
            <a:r>
              <a:rPr lang="tr-TR"/>
              <a:t>değerler eğitimi</a:t>
            </a:r>
          </a:p>
        </p:txBody>
      </p:sp>
      <p:sp>
        <p:nvSpPr>
          <p:cNvPr id="4" name="3 Slayt Numarası Yer Tutucusu"/>
          <p:cNvSpPr>
            <a:spLocks noGrp="1"/>
          </p:cNvSpPr>
          <p:nvPr>
            <p:ph type="sldNum" sz="quarter" idx="12"/>
          </p:nvPr>
        </p:nvSpPr>
        <p:spPr>
          <a:xfrm>
            <a:off x="0" y="6248400"/>
            <a:ext cx="533400" cy="381000"/>
          </a:xfrm>
        </p:spPr>
        <p:txBody>
          <a:bodyPr/>
          <a:lstStyle>
            <a:lvl1pPr>
              <a:defRPr>
                <a:solidFill>
                  <a:schemeClr val="tx2"/>
                </a:solidFill>
              </a:defRPr>
            </a:lvl1pPr>
          </a:lstStyle>
          <a:p>
            <a:pPr>
              <a:defRPr/>
            </a:pPr>
            <a:fld id="{BFC1C1B9-DA0A-4E30-A0C5-F700C4061EB2}" type="slidenum">
              <a:rPr lang="tr-TR"/>
              <a:pPr>
                <a:defRPr/>
              </a:pPr>
              <a:t>‹#›</a:t>
            </a:fld>
            <a:endParaRPr lang="tr-T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09600" y="273051"/>
            <a:ext cx="8077200" cy="869950"/>
          </a:xfrm>
        </p:spPr>
        <p:txBody>
          <a:bodyPr/>
          <a:lstStyle>
            <a:lvl1pPr algn="l">
              <a:buNone/>
              <a:defRPr sz="4400" b="0"/>
            </a:lvl1pPr>
          </a:lstStyle>
          <a:p>
            <a:r>
              <a:rPr lang="tr-TR" smtClean="0"/>
              <a:t>Asıl başlık stili için tıklatın</a:t>
            </a:r>
            <a:endParaRPr lang="en-US"/>
          </a:p>
        </p:txBody>
      </p:sp>
      <p:sp>
        <p:nvSpPr>
          <p:cNvPr id="3" name="2 Metin Yer Tutucusu"/>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a:r>
              <a:rPr lang="tr-TR" smtClean="0"/>
              <a:t>Asıl metin stillerini düzenlemek için tıklatın</a:t>
            </a:r>
          </a:p>
        </p:txBody>
      </p:sp>
      <p:sp>
        <p:nvSpPr>
          <p:cNvPr id="9" name="8 İçerik Yer Tutucusu"/>
          <p:cNvSpPr>
            <a:spLocks noGrp="1"/>
          </p:cNvSpPr>
          <p:nvPr>
            <p:ph sz="quarter" idx="1"/>
          </p:nvPr>
        </p:nvSpPr>
        <p:spPr>
          <a:xfrm>
            <a:off x="2362200" y="1752600"/>
            <a:ext cx="6400800" cy="44196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13 Veri Yer Tutucusu"/>
          <p:cNvSpPr>
            <a:spLocks noGrp="1"/>
          </p:cNvSpPr>
          <p:nvPr>
            <p:ph type="dt" sz="half" idx="10"/>
          </p:nvPr>
        </p:nvSpPr>
        <p:spPr/>
        <p:txBody>
          <a:bodyPr/>
          <a:lstStyle>
            <a:lvl1pPr>
              <a:defRPr/>
            </a:lvl1pPr>
          </a:lstStyle>
          <a:p>
            <a:pPr>
              <a:defRPr/>
            </a:pPr>
            <a:fld id="{590E4A7F-BEB1-4503-8739-F787AB99B642}" type="datetime1">
              <a:rPr lang="tr-TR"/>
              <a:pPr>
                <a:defRPr/>
              </a:pPr>
              <a:t>13.12.2012</a:t>
            </a:fld>
            <a:endParaRPr lang="tr-TR"/>
          </a:p>
        </p:txBody>
      </p:sp>
      <p:sp>
        <p:nvSpPr>
          <p:cNvPr id="6" name="2 Altbilgi Yer Tutucusu"/>
          <p:cNvSpPr>
            <a:spLocks noGrp="1"/>
          </p:cNvSpPr>
          <p:nvPr>
            <p:ph type="ftr" sz="quarter" idx="11"/>
          </p:nvPr>
        </p:nvSpPr>
        <p:spPr/>
        <p:txBody>
          <a:bodyPr/>
          <a:lstStyle>
            <a:lvl1pPr>
              <a:defRPr/>
            </a:lvl1pPr>
          </a:lstStyle>
          <a:p>
            <a:pPr>
              <a:defRPr/>
            </a:pPr>
            <a:r>
              <a:rPr lang="tr-TR"/>
              <a:t>değerler eğitimi</a:t>
            </a:r>
          </a:p>
        </p:txBody>
      </p:sp>
      <p:sp>
        <p:nvSpPr>
          <p:cNvPr id="7" name="22 Slayt Numarası Yer Tutucusu"/>
          <p:cNvSpPr>
            <a:spLocks noGrp="1"/>
          </p:cNvSpPr>
          <p:nvPr>
            <p:ph type="sldNum" sz="quarter" idx="12"/>
          </p:nvPr>
        </p:nvSpPr>
        <p:spPr/>
        <p:txBody>
          <a:bodyPr/>
          <a:lstStyle>
            <a:lvl1pPr>
              <a:defRPr/>
            </a:lvl1pPr>
          </a:lstStyle>
          <a:p>
            <a:pPr>
              <a:defRPr/>
            </a:pPr>
            <a:fld id="{2E8CD2B1-0C26-4565-AC37-F2ECE654D9EF}" type="slidenum">
              <a:rPr lang="tr-TR"/>
              <a:pPr>
                <a:defRPr/>
              </a:pPr>
              <a:t>‹#›</a:t>
            </a:fld>
            <a:endParaRPr lang="tr-T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3">
        <a:schemeClr val="bg2"/>
      </p:bgRef>
    </p:bg>
    <p:spTree>
      <p:nvGrpSpPr>
        <p:cNvPr id="1" name=""/>
        <p:cNvGrpSpPr/>
        <p:nvPr/>
      </p:nvGrpSpPr>
      <p:grpSpPr>
        <a:xfrm>
          <a:off x="0" y="0"/>
          <a:ext cx="0" cy="0"/>
          <a:chOff x="0" y="0"/>
          <a:chExt cx="0" cy="0"/>
        </a:xfrm>
      </p:grpSpPr>
      <p:sp>
        <p:nvSpPr>
          <p:cNvPr id="5" name="4 Dikdörtgen"/>
          <p:cNvSpPr/>
          <p:nvPr/>
        </p:nvSpPr>
        <p:spPr bwMode="white">
          <a:xfrm>
            <a:off x="-9525" y="4572000"/>
            <a:ext cx="9144000" cy="887413"/>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5 Dikdörtgen"/>
          <p:cNvSpPr/>
          <p:nvPr/>
        </p:nvSpPr>
        <p:spPr>
          <a:xfrm>
            <a:off x="-9525" y="4664075"/>
            <a:ext cx="1463675" cy="712788"/>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6 Dikdörtgen"/>
          <p:cNvSpPr/>
          <p:nvPr/>
        </p:nvSpPr>
        <p:spPr>
          <a:xfrm>
            <a:off x="1544638" y="4654550"/>
            <a:ext cx="7599362" cy="712788"/>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7 Dikdörtgen"/>
          <p:cNvSpPr/>
          <p:nvPr/>
        </p:nvSpPr>
        <p:spPr bwMode="white">
          <a:xfrm>
            <a:off x="1447800" y="0"/>
            <a:ext cx="100013" cy="6867525"/>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4" name="3 Metin Yer Tutucusu"/>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a:r>
              <a:rPr lang="tr-TR" smtClean="0"/>
              <a:t>Asıl metin stillerini düzenlemek için tıklatın</a:t>
            </a:r>
          </a:p>
        </p:txBody>
      </p:sp>
      <p:sp>
        <p:nvSpPr>
          <p:cNvPr id="2" name="1 Başlık"/>
          <p:cNvSpPr>
            <a:spLocks noGrp="1"/>
          </p:cNvSpPr>
          <p:nvPr>
            <p:ph type="title"/>
          </p:nvPr>
        </p:nvSpPr>
        <p:spPr>
          <a:xfrm>
            <a:off x="1600200" y="4648200"/>
            <a:ext cx="7315200" cy="685800"/>
          </a:xfrm>
        </p:spPr>
        <p:txBody>
          <a:bodyPr/>
          <a:lstStyle>
            <a:lvl1pPr algn="l">
              <a:buNone/>
              <a:defRPr sz="2800" b="0">
                <a:solidFill>
                  <a:srgbClr val="FFFFFF"/>
                </a:solidFill>
              </a:defRPr>
            </a:lvl1pPr>
          </a:lstStyle>
          <a:p>
            <a:r>
              <a:rPr lang="tr-TR" smtClean="0"/>
              <a:t>Asıl başlık stili için tıklatın</a:t>
            </a:r>
            <a:endParaRPr lang="en-US"/>
          </a:p>
        </p:txBody>
      </p:sp>
      <p:sp>
        <p:nvSpPr>
          <p:cNvPr id="3" name="2 Resim Yer Tutucusu"/>
          <p:cNvSpPr>
            <a:spLocks noGrp="1"/>
          </p:cNvSpPr>
          <p:nvPr>
            <p:ph type="pic" idx="1"/>
          </p:nvPr>
        </p:nvSpPr>
        <p:spPr>
          <a:xfrm>
            <a:off x="1560576" y="0"/>
            <a:ext cx="7583424" cy="4568952"/>
          </a:xfrm>
          <a:solidFill>
            <a:schemeClr val="accent1">
              <a:tint val="40000"/>
            </a:schemeClr>
          </a:solidFill>
          <a:ln>
            <a:noFill/>
          </a:ln>
        </p:spPr>
        <p:txBody>
          <a:bodyPr>
            <a:normAutofit/>
          </a:bodyPr>
          <a:lstStyle>
            <a:lvl1pPr marL="0" indent="0">
              <a:buNone/>
              <a:defRPr sz="3200"/>
            </a:lvl1pPr>
          </a:lstStyle>
          <a:p>
            <a:pPr lvl="0"/>
            <a:r>
              <a:rPr lang="tr-TR" noProof="0" smtClean="0"/>
              <a:t>Resim eklemek için simgeyi tıklatın</a:t>
            </a:r>
            <a:endParaRPr lang="en-US" noProof="0" dirty="0"/>
          </a:p>
        </p:txBody>
      </p:sp>
      <p:sp>
        <p:nvSpPr>
          <p:cNvPr id="9" name="11 Veri Yer Tutucusu"/>
          <p:cNvSpPr>
            <a:spLocks noGrp="1"/>
          </p:cNvSpPr>
          <p:nvPr>
            <p:ph type="dt" sz="half" idx="10"/>
          </p:nvPr>
        </p:nvSpPr>
        <p:spPr>
          <a:xfrm>
            <a:off x="6248400" y="6248400"/>
            <a:ext cx="2667000" cy="365125"/>
          </a:xfrm>
        </p:spPr>
        <p:txBody>
          <a:bodyPr rtlCol="0"/>
          <a:lstStyle>
            <a:lvl1pPr>
              <a:defRPr/>
            </a:lvl1pPr>
          </a:lstStyle>
          <a:p>
            <a:pPr>
              <a:defRPr/>
            </a:pPr>
            <a:fld id="{AA158F29-ACC9-4EE8-BC77-53099DE9B786}" type="datetime1">
              <a:rPr lang="tr-TR"/>
              <a:pPr>
                <a:defRPr/>
              </a:pPr>
              <a:t>13.12.2012</a:t>
            </a:fld>
            <a:endParaRPr lang="tr-TR"/>
          </a:p>
        </p:txBody>
      </p:sp>
      <p:sp>
        <p:nvSpPr>
          <p:cNvPr id="10" name="12 Slayt Numarası Yer Tutucusu"/>
          <p:cNvSpPr>
            <a:spLocks noGrp="1"/>
          </p:cNvSpPr>
          <p:nvPr>
            <p:ph type="sldNum" sz="quarter" idx="11"/>
          </p:nvPr>
        </p:nvSpPr>
        <p:spPr>
          <a:xfrm>
            <a:off x="0" y="4667250"/>
            <a:ext cx="1447800" cy="663575"/>
          </a:xfrm>
        </p:spPr>
        <p:txBody>
          <a:bodyPr rtlCol="0"/>
          <a:lstStyle>
            <a:lvl1pPr>
              <a:defRPr sz="2800"/>
            </a:lvl1pPr>
          </a:lstStyle>
          <a:p>
            <a:pPr>
              <a:defRPr/>
            </a:pPr>
            <a:fld id="{E10C91E2-9000-401E-A16D-14CD373C7B7B}" type="slidenum">
              <a:rPr lang="tr-TR"/>
              <a:pPr>
                <a:defRPr/>
              </a:pPr>
              <a:t>‹#›</a:t>
            </a:fld>
            <a:endParaRPr lang="tr-TR"/>
          </a:p>
        </p:txBody>
      </p:sp>
      <p:sp>
        <p:nvSpPr>
          <p:cNvPr id="11" name="13 Altbilgi Yer Tutucusu"/>
          <p:cNvSpPr>
            <a:spLocks noGrp="1"/>
          </p:cNvSpPr>
          <p:nvPr>
            <p:ph type="ftr" sz="quarter" idx="12"/>
          </p:nvPr>
        </p:nvSpPr>
        <p:spPr>
          <a:xfrm>
            <a:off x="1600200" y="6248400"/>
            <a:ext cx="4572000" cy="365125"/>
          </a:xfrm>
        </p:spPr>
        <p:txBody>
          <a:bodyPr rtlCol="0"/>
          <a:lstStyle>
            <a:lvl1pPr>
              <a:defRPr/>
            </a:lvl1pPr>
          </a:lstStyle>
          <a:p>
            <a:pPr>
              <a:defRPr/>
            </a:pPr>
            <a:r>
              <a:rPr lang="tr-TR"/>
              <a:t>değerler eğitimi</a:t>
            </a:r>
          </a:p>
        </p:txBody>
      </p:sp>
    </p:spTree>
  </p:cSld>
  <p:clrMapOvr>
    <a:overrideClrMapping bg1="lt1" tx1="dk1" bg2="lt2" tx2="dk2" accent1="accent1" accent2="accent2" accent3="accent3" accent4="accent4" accent5="accent5" accent6="accent6" hlink="hlink" folHlink="folHlink"/>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en-US"/>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13 Veri Yer Tutucusu"/>
          <p:cNvSpPr>
            <a:spLocks noGrp="1"/>
          </p:cNvSpPr>
          <p:nvPr>
            <p:ph type="dt" sz="half" idx="10"/>
          </p:nvPr>
        </p:nvSpPr>
        <p:spPr/>
        <p:txBody>
          <a:bodyPr/>
          <a:lstStyle>
            <a:lvl1pPr>
              <a:defRPr/>
            </a:lvl1pPr>
          </a:lstStyle>
          <a:p>
            <a:pPr>
              <a:defRPr/>
            </a:pPr>
            <a:fld id="{5879A0AB-1580-425E-B482-0BF0C7C30A66}" type="datetime1">
              <a:rPr lang="tr-TR"/>
              <a:pPr>
                <a:defRPr/>
              </a:pPr>
              <a:t>13.12.2012</a:t>
            </a:fld>
            <a:endParaRPr lang="tr-TR"/>
          </a:p>
        </p:txBody>
      </p:sp>
      <p:sp>
        <p:nvSpPr>
          <p:cNvPr id="5" name="2 Altbilgi Yer Tutucusu"/>
          <p:cNvSpPr>
            <a:spLocks noGrp="1"/>
          </p:cNvSpPr>
          <p:nvPr>
            <p:ph type="ftr" sz="quarter" idx="11"/>
          </p:nvPr>
        </p:nvSpPr>
        <p:spPr/>
        <p:txBody>
          <a:bodyPr/>
          <a:lstStyle>
            <a:lvl1pPr>
              <a:defRPr/>
            </a:lvl1pPr>
          </a:lstStyle>
          <a:p>
            <a:pPr>
              <a:defRPr/>
            </a:pPr>
            <a:r>
              <a:rPr lang="tr-TR"/>
              <a:t>değerler eğitimi</a:t>
            </a:r>
          </a:p>
        </p:txBody>
      </p:sp>
      <p:sp>
        <p:nvSpPr>
          <p:cNvPr id="6" name="22 Slayt Numarası Yer Tutucusu"/>
          <p:cNvSpPr>
            <a:spLocks noGrp="1"/>
          </p:cNvSpPr>
          <p:nvPr>
            <p:ph type="sldNum" sz="quarter" idx="12"/>
          </p:nvPr>
        </p:nvSpPr>
        <p:spPr/>
        <p:txBody>
          <a:bodyPr/>
          <a:lstStyle>
            <a:lvl1pPr>
              <a:defRPr/>
            </a:lvl1pPr>
          </a:lstStyle>
          <a:p>
            <a:pPr>
              <a:defRPr/>
            </a:pPr>
            <a:fld id="{4B5E94A3-ADC0-492A-AE65-C1CCAD48B5BF}" type="slidenum">
              <a:rPr lang="tr-TR"/>
              <a:pPr>
                <a:defRPr/>
              </a:pPr>
              <a:t>‹#›</a:t>
            </a:fld>
            <a:endParaRPr lang="tr-T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4" name="3 Dikdörtgen"/>
          <p:cNvSpPr/>
          <p:nvPr/>
        </p:nvSpPr>
        <p:spPr bwMode="white">
          <a:xfrm>
            <a:off x="6096000" y="0"/>
            <a:ext cx="320675"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4 Dikdörtgen"/>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5 Dikdörtgen"/>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1 Dikey Başlık"/>
          <p:cNvSpPr>
            <a:spLocks noGrp="1"/>
          </p:cNvSpPr>
          <p:nvPr>
            <p:ph type="title" orient="vert"/>
          </p:nvPr>
        </p:nvSpPr>
        <p:spPr>
          <a:xfrm>
            <a:off x="6553200" y="609601"/>
            <a:ext cx="2057400" cy="5516563"/>
          </a:xfrm>
        </p:spPr>
        <p:txBody>
          <a:bodyPr vert="eaVert"/>
          <a:lstStyle/>
          <a:p>
            <a:r>
              <a:rPr lang="tr-TR" smtClean="0"/>
              <a:t>Asıl başlık stili için tıklatın</a:t>
            </a:r>
            <a:endParaRPr lang="en-US"/>
          </a:p>
        </p:txBody>
      </p:sp>
      <p:sp>
        <p:nvSpPr>
          <p:cNvPr id="3" name="2 Dikey Metin Yer Tutucusu"/>
          <p:cNvSpPr>
            <a:spLocks noGrp="1"/>
          </p:cNvSpPr>
          <p:nvPr>
            <p:ph type="body" orient="vert" idx="1"/>
          </p:nvPr>
        </p:nvSpPr>
        <p:spPr>
          <a:xfrm>
            <a:off x="457200" y="609601"/>
            <a:ext cx="5562600" cy="5516564"/>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7" name="3 Veri Yer Tutucusu"/>
          <p:cNvSpPr>
            <a:spLocks noGrp="1"/>
          </p:cNvSpPr>
          <p:nvPr>
            <p:ph type="dt" sz="half" idx="10"/>
          </p:nvPr>
        </p:nvSpPr>
        <p:spPr>
          <a:xfrm>
            <a:off x="6553200" y="6248400"/>
            <a:ext cx="2209800" cy="365125"/>
          </a:xfrm>
        </p:spPr>
        <p:txBody>
          <a:bodyPr/>
          <a:lstStyle>
            <a:lvl1pPr>
              <a:defRPr/>
            </a:lvl1pPr>
          </a:lstStyle>
          <a:p>
            <a:pPr>
              <a:defRPr/>
            </a:pPr>
            <a:fld id="{64AEF679-434A-45CC-B428-B47C80146685}" type="datetime1">
              <a:rPr lang="tr-TR"/>
              <a:pPr>
                <a:defRPr/>
              </a:pPr>
              <a:t>13.12.2012</a:t>
            </a:fld>
            <a:endParaRPr lang="tr-TR"/>
          </a:p>
        </p:txBody>
      </p:sp>
      <p:sp>
        <p:nvSpPr>
          <p:cNvPr id="8" name="4 Altbilgi Yer Tutucusu"/>
          <p:cNvSpPr>
            <a:spLocks noGrp="1"/>
          </p:cNvSpPr>
          <p:nvPr>
            <p:ph type="ftr" sz="quarter" idx="11"/>
          </p:nvPr>
        </p:nvSpPr>
        <p:spPr>
          <a:xfrm>
            <a:off x="457200" y="6248400"/>
            <a:ext cx="5573713" cy="365125"/>
          </a:xfrm>
        </p:spPr>
        <p:txBody>
          <a:bodyPr/>
          <a:lstStyle>
            <a:lvl1pPr>
              <a:defRPr/>
            </a:lvl1pPr>
          </a:lstStyle>
          <a:p>
            <a:pPr>
              <a:defRPr/>
            </a:pPr>
            <a:r>
              <a:rPr lang="tr-TR"/>
              <a:t>değerler eğitimi</a:t>
            </a:r>
          </a:p>
        </p:txBody>
      </p:sp>
      <p:sp>
        <p:nvSpPr>
          <p:cNvPr id="9" name="5 Slayt Numarası Yer Tutucusu"/>
          <p:cNvSpPr>
            <a:spLocks noGrp="1"/>
          </p:cNvSpPr>
          <p:nvPr>
            <p:ph type="sldNum" sz="quarter" idx="12"/>
          </p:nvPr>
        </p:nvSpPr>
        <p:spPr>
          <a:xfrm rot="5400000">
            <a:off x="5989638" y="144462"/>
            <a:ext cx="533400" cy="244475"/>
          </a:xfrm>
        </p:spPr>
        <p:txBody>
          <a:bodyPr/>
          <a:lstStyle>
            <a:lvl1pPr>
              <a:defRPr/>
            </a:lvl1pPr>
          </a:lstStyle>
          <a:p>
            <a:pPr>
              <a:defRPr/>
            </a:pPr>
            <a:fld id="{F3AD8333-2726-41D0-9587-98B9F94FC48D}" type="slidenum">
              <a:rPr lang="tr-TR"/>
              <a:pPr>
                <a:defRPr/>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3">
        <a:schemeClr val="bg1"/>
      </p:bgRef>
    </p:bg>
    <p:spTree>
      <p:nvGrpSpPr>
        <p:cNvPr id="1" name=""/>
        <p:cNvGrpSpPr/>
        <p:nvPr/>
      </p:nvGrpSpPr>
      <p:grpSpPr>
        <a:xfrm>
          <a:off x="0" y="0"/>
          <a:ext cx="0" cy="0"/>
          <a:chOff x="0" y="0"/>
          <a:chExt cx="0" cy="0"/>
        </a:xfrm>
      </p:grpSpPr>
      <p:sp>
        <p:nvSpPr>
          <p:cNvPr id="4" name="3 Dikdörtgen"/>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useBgFill="1">
        <p:nvSpPr>
          <p:cNvPr id="5" name="4 Yuvarlatılmış Dikdörtgen"/>
          <p:cNvSpPr/>
          <p:nvPr/>
        </p:nvSpPr>
        <p:spPr>
          <a:xfrm>
            <a:off x="65088" y="69850"/>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a:defRPr/>
            </a:pPr>
            <a:endParaRPr lang="en-US"/>
          </a:p>
        </p:txBody>
      </p:sp>
      <p:sp>
        <p:nvSpPr>
          <p:cNvPr id="6" name="5 Dikdörtgen"/>
          <p:cNvSpPr/>
          <p:nvPr/>
        </p:nvSpPr>
        <p:spPr>
          <a:xfrm>
            <a:off x="63500" y="1449388"/>
            <a:ext cx="9021763" cy="15271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6 Dikdörtgen"/>
          <p:cNvSpPr/>
          <p:nvPr/>
        </p:nvSpPr>
        <p:spPr>
          <a:xfrm>
            <a:off x="63500" y="1397000"/>
            <a:ext cx="9021763" cy="12065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0" name="9 Dikdörtgen"/>
          <p:cNvSpPr/>
          <p:nvPr/>
        </p:nvSpPr>
        <p:spPr>
          <a:xfrm>
            <a:off x="63500" y="2976563"/>
            <a:ext cx="9021763" cy="111125"/>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8 Alt Başlık"/>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tr-TR" smtClean="0"/>
              <a:t>Asıl alt başlık stilini düzenlemek için tıklatın</a:t>
            </a:r>
            <a:endParaRPr lang="en-US"/>
          </a:p>
        </p:txBody>
      </p:sp>
      <p:sp>
        <p:nvSpPr>
          <p:cNvPr id="8" name="7 Başlık"/>
          <p:cNvSpPr>
            <a:spLocks noGrp="1"/>
          </p:cNvSpPr>
          <p:nvPr>
            <p:ph type="ctrTitle"/>
          </p:nvPr>
        </p:nvSpPr>
        <p:spPr>
          <a:xfrm>
            <a:off x="457200" y="1505931"/>
            <a:ext cx="8229600" cy="1470025"/>
          </a:xfrm>
        </p:spPr>
        <p:txBody>
          <a:bodyPr anchor="ctr"/>
          <a:lstStyle>
            <a:lvl1pPr algn="ctr">
              <a:defRPr lang="en-US" dirty="0">
                <a:solidFill>
                  <a:srgbClr val="FFFFFF"/>
                </a:solidFill>
              </a:defRPr>
            </a:lvl1pPr>
          </a:lstStyle>
          <a:p>
            <a:r>
              <a:rPr lang="tr-TR" smtClean="0"/>
              <a:t>Asıl başlık stili için tıklatın</a:t>
            </a:r>
            <a:endParaRPr lang="en-US"/>
          </a:p>
        </p:txBody>
      </p:sp>
      <p:sp>
        <p:nvSpPr>
          <p:cNvPr id="11" name="27 Veri Yer Tutucusu"/>
          <p:cNvSpPr>
            <a:spLocks noGrp="1"/>
          </p:cNvSpPr>
          <p:nvPr>
            <p:ph type="dt" sz="half" idx="10"/>
          </p:nvPr>
        </p:nvSpPr>
        <p:spPr/>
        <p:txBody>
          <a:bodyPr/>
          <a:lstStyle>
            <a:lvl1pPr>
              <a:defRPr/>
            </a:lvl1pPr>
          </a:lstStyle>
          <a:p>
            <a:pPr>
              <a:defRPr/>
            </a:pPr>
            <a:fld id="{69941AD8-FD75-44E6-B670-61AE711C70AD}" type="datetime1">
              <a:rPr lang="tr-TR"/>
              <a:pPr>
                <a:defRPr/>
              </a:pPr>
              <a:t>13.12.2012</a:t>
            </a:fld>
            <a:endParaRPr lang="tr-TR"/>
          </a:p>
        </p:txBody>
      </p:sp>
      <p:sp>
        <p:nvSpPr>
          <p:cNvPr id="12" name="16 Altbilgi Yer Tutucusu"/>
          <p:cNvSpPr>
            <a:spLocks noGrp="1"/>
          </p:cNvSpPr>
          <p:nvPr>
            <p:ph type="ftr" sz="quarter" idx="11"/>
          </p:nvPr>
        </p:nvSpPr>
        <p:spPr/>
        <p:txBody>
          <a:bodyPr/>
          <a:lstStyle>
            <a:lvl1pPr>
              <a:defRPr/>
            </a:lvl1pPr>
          </a:lstStyle>
          <a:p>
            <a:pPr>
              <a:defRPr/>
            </a:pPr>
            <a:r>
              <a:rPr lang="tr-TR"/>
              <a:t>değerler eğitimi</a:t>
            </a:r>
          </a:p>
        </p:txBody>
      </p:sp>
      <p:sp>
        <p:nvSpPr>
          <p:cNvPr id="13" name="28 Slayt Numarası Yer Tutucusu"/>
          <p:cNvSpPr>
            <a:spLocks noGrp="1"/>
          </p:cNvSpPr>
          <p:nvPr>
            <p:ph type="sldNum" sz="quarter" idx="12"/>
          </p:nvPr>
        </p:nvSpPr>
        <p:spPr/>
        <p:txBody>
          <a:bodyPr/>
          <a:lstStyle>
            <a:lvl1pPr>
              <a:defRPr sz="1400">
                <a:solidFill>
                  <a:srgbClr val="FFFFFF"/>
                </a:solidFill>
              </a:defRPr>
            </a:lvl1pPr>
          </a:lstStyle>
          <a:p>
            <a:pPr>
              <a:defRPr/>
            </a:pPr>
            <a:fld id="{B141E5D9-C05C-4CD3-A456-09FF71F05700}" type="slidenum">
              <a:rPr lang="tr-TR"/>
              <a:pPr>
                <a:defRPr/>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lang="tr-TR" smtClean="0"/>
              <a:t>Asıl başlık stili için tıklatın</a:t>
            </a:r>
            <a:endParaRPr lang="en-US"/>
          </a:p>
        </p:txBody>
      </p:sp>
      <p:sp>
        <p:nvSpPr>
          <p:cNvPr id="3" name="Resim Yer Tutucusu 2"/>
          <p:cNvSpPr>
            <a:spLocks noGrp="1"/>
          </p:cNvSpPr>
          <p:nvPr>
            <p:ph type="pic" idx="1"/>
          </p:nvPr>
        </p:nvSpPr>
        <p:spPr>
          <a:xfrm>
            <a:off x="1138237" y="373966"/>
            <a:ext cx="7333488" cy="5486400"/>
          </a:xfrm>
          <a:solidFill>
            <a:schemeClr val="bg2">
              <a:shade val="50000"/>
            </a:schemeClr>
          </a:solidFill>
        </p:spPr>
        <p:txBody>
          <a:bodyPr>
            <a:normAutofit/>
          </a:bodyPr>
          <a:lstStyle>
            <a:lvl1pPr marL="0" indent="0">
              <a:buNone/>
              <a:defRPr sz="3200"/>
            </a:lvl1pPr>
          </a:lstStyle>
          <a:p>
            <a:pPr lvl="0"/>
            <a:r>
              <a:rPr lang="tr-TR" noProof="0" smtClean="0"/>
              <a:t>Resim eklemek için simgeyi tıklatın</a:t>
            </a:r>
            <a:endParaRPr lang="en-US" noProof="0" dirty="0"/>
          </a:p>
        </p:txBody>
      </p:sp>
      <p:sp>
        <p:nvSpPr>
          <p:cNvPr id="4" name="Metin Yer Tutucusu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a:r>
              <a:rPr lang="tr-TR" smtClean="0"/>
              <a:t>Asıl metin stillerini düzenlemek için tıklatın</a:t>
            </a:r>
          </a:p>
        </p:txBody>
      </p:sp>
      <p:sp>
        <p:nvSpPr>
          <p:cNvPr id="5" name="Veri Yer Tutucusu 4"/>
          <p:cNvSpPr>
            <a:spLocks noGrp="1"/>
          </p:cNvSpPr>
          <p:nvPr>
            <p:ph type="dt" sz="half" idx="10"/>
          </p:nvPr>
        </p:nvSpPr>
        <p:spPr>
          <a:xfrm>
            <a:off x="6108700" y="6556375"/>
            <a:ext cx="2101850" cy="301625"/>
          </a:xfrm>
        </p:spPr>
        <p:txBody>
          <a:bodyPr/>
          <a:lstStyle>
            <a:lvl1pPr>
              <a:defRPr sz="900"/>
            </a:lvl1pPr>
          </a:lstStyle>
          <a:p>
            <a:pPr>
              <a:defRPr/>
            </a:pPr>
            <a:fld id="{7E2CAAF7-1F24-46FD-80E5-23C0B8763EFD}" type="datetime1">
              <a:rPr lang="tr-TR"/>
              <a:pPr>
                <a:defRPr/>
              </a:pPr>
              <a:t>13.12.2012</a:t>
            </a:fld>
            <a:endParaRPr lang="tr-TR"/>
          </a:p>
        </p:txBody>
      </p:sp>
      <p:sp>
        <p:nvSpPr>
          <p:cNvPr id="6" name="Altbilgi Yer Tutucusu 5"/>
          <p:cNvSpPr>
            <a:spLocks noGrp="1"/>
          </p:cNvSpPr>
          <p:nvPr>
            <p:ph type="ftr" sz="quarter" idx="11"/>
          </p:nvPr>
        </p:nvSpPr>
        <p:spPr>
          <a:xfrm>
            <a:off x="1169988" y="6557963"/>
            <a:ext cx="4948237" cy="301625"/>
          </a:xfrm>
        </p:spPr>
        <p:txBody>
          <a:bodyPr/>
          <a:lstStyle>
            <a:lvl1pPr>
              <a:defRPr sz="900"/>
            </a:lvl1pPr>
          </a:lstStyle>
          <a:p>
            <a:pPr>
              <a:defRPr/>
            </a:pPr>
            <a:r>
              <a:rPr lang="tr-TR"/>
              <a:t>değerler eğitimi</a:t>
            </a:r>
          </a:p>
        </p:txBody>
      </p:sp>
      <p:sp>
        <p:nvSpPr>
          <p:cNvPr id="7" name="Slayt Numarası Yer Tutucusu 6"/>
          <p:cNvSpPr>
            <a:spLocks noGrp="1"/>
          </p:cNvSpPr>
          <p:nvPr>
            <p:ph type="sldNum" sz="quarter" idx="12"/>
          </p:nvPr>
        </p:nvSpPr>
        <p:spPr>
          <a:xfrm>
            <a:off x="8216900" y="6556375"/>
            <a:ext cx="366713" cy="301625"/>
          </a:xfrm>
        </p:spPr>
        <p:txBody>
          <a:bodyPr/>
          <a:lstStyle>
            <a:lvl1pPr algn="ctr">
              <a:defRPr sz="900"/>
            </a:lvl1pPr>
          </a:lstStyle>
          <a:p>
            <a:pPr>
              <a:defRPr/>
            </a:pPr>
            <a:fld id="{8959D236-FD81-44DC-8484-901634BD3B09}" type="slidenum">
              <a:rPr lang="tr-TR"/>
              <a:pPr>
                <a:defRPr/>
              </a:pPr>
              <a:t>‹#›</a:t>
            </a:fld>
            <a:endParaRPr lang="tr-T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en-US"/>
          </a:p>
        </p:txBody>
      </p:sp>
      <p:sp>
        <p:nvSpPr>
          <p:cNvPr id="8" name="7 İçerik Yer Tutucusu"/>
          <p:cNvSpPr>
            <a:spLocks noGrp="1"/>
          </p:cNvSpPr>
          <p:nvPr>
            <p:ph sz="quarter" idx="1"/>
          </p:nvPr>
        </p:nvSpPr>
        <p:spPr>
          <a:xfrm>
            <a:off x="914400" y="1447800"/>
            <a:ext cx="7772400" cy="45720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13 Veri Yer Tutucusu"/>
          <p:cNvSpPr>
            <a:spLocks noGrp="1"/>
          </p:cNvSpPr>
          <p:nvPr>
            <p:ph type="dt" sz="half" idx="10"/>
          </p:nvPr>
        </p:nvSpPr>
        <p:spPr/>
        <p:txBody>
          <a:bodyPr/>
          <a:lstStyle>
            <a:lvl1pPr>
              <a:defRPr/>
            </a:lvl1pPr>
          </a:lstStyle>
          <a:p>
            <a:pPr>
              <a:defRPr/>
            </a:pPr>
            <a:fld id="{40CB5F47-D2B3-4148-95E7-7C033A0B704B}" type="datetime1">
              <a:rPr lang="tr-TR"/>
              <a:pPr>
                <a:defRPr/>
              </a:pPr>
              <a:t>13.12.2012</a:t>
            </a:fld>
            <a:endParaRPr lang="tr-TR"/>
          </a:p>
        </p:txBody>
      </p:sp>
      <p:sp>
        <p:nvSpPr>
          <p:cNvPr id="5" name="2 Altbilgi Yer Tutucusu"/>
          <p:cNvSpPr>
            <a:spLocks noGrp="1"/>
          </p:cNvSpPr>
          <p:nvPr>
            <p:ph type="ftr" sz="quarter" idx="11"/>
          </p:nvPr>
        </p:nvSpPr>
        <p:spPr/>
        <p:txBody>
          <a:bodyPr/>
          <a:lstStyle>
            <a:lvl1pPr>
              <a:defRPr/>
            </a:lvl1pPr>
          </a:lstStyle>
          <a:p>
            <a:pPr>
              <a:defRPr/>
            </a:pPr>
            <a:r>
              <a:rPr lang="tr-TR"/>
              <a:t>değerler eğitimi</a:t>
            </a:r>
          </a:p>
        </p:txBody>
      </p:sp>
      <p:sp>
        <p:nvSpPr>
          <p:cNvPr id="6" name="22 Slayt Numarası Yer Tutucusu"/>
          <p:cNvSpPr>
            <a:spLocks noGrp="1"/>
          </p:cNvSpPr>
          <p:nvPr>
            <p:ph type="sldNum" sz="quarter" idx="12"/>
          </p:nvPr>
        </p:nvSpPr>
        <p:spPr/>
        <p:txBody>
          <a:bodyPr/>
          <a:lstStyle>
            <a:lvl1pPr>
              <a:defRPr/>
            </a:lvl1pPr>
          </a:lstStyle>
          <a:p>
            <a:pPr>
              <a:defRPr/>
            </a:pPr>
            <a:fld id="{726583DA-A73C-4D23-A93B-805E56EEB8A3}" type="slidenum">
              <a:rPr lang="tr-TR"/>
              <a:pPr>
                <a:defRPr/>
              </a:pPr>
              <a:t>‹#›</a:t>
            </a:fld>
            <a:endParaRPr lang="tr-T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3">
        <a:schemeClr val="bg1"/>
      </p:bgRef>
    </p:bg>
    <p:spTree>
      <p:nvGrpSpPr>
        <p:cNvPr id="1" name=""/>
        <p:cNvGrpSpPr/>
        <p:nvPr/>
      </p:nvGrpSpPr>
      <p:grpSpPr>
        <a:xfrm>
          <a:off x="0" y="0"/>
          <a:ext cx="0" cy="0"/>
          <a:chOff x="0" y="0"/>
          <a:chExt cx="0" cy="0"/>
        </a:xfrm>
      </p:grpSpPr>
      <p:sp>
        <p:nvSpPr>
          <p:cNvPr id="4" name="3 Dikdörtgen"/>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useBgFill="1">
        <p:nvSpPr>
          <p:cNvPr id="5" name="4 Yuvarlatılmış Dikdörtgen"/>
          <p:cNvSpPr/>
          <p:nvPr/>
        </p:nvSpPr>
        <p:spPr>
          <a:xfrm>
            <a:off x="65314" y="69756"/>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a:defRPr/>
            </a:pPr>
            <a:endParaRPr lang="en-US"/>
          </a:p>
        </p:txBody>
      </p:sp>
      <p:sp>
        <p:nvSpPr>
          <p:cNvPr id="6" name="5 Dikdörtgen"/>
          <p:cNvSpPr/>
          <p:nvPr/>
        </p:nvSpPr>
        <p:spPr>
          <a:xfrm flipV="1">
            <a:off x="69850" y="2376488"/>
            <a:ext cx="9013825" cy="920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6 Dikdörtgen"/>
          <p:cNvSpPr/>
          <p:nvPr/>
        </p:nvSpPr>
        <p:spPr>
          <a:xfrm>
            <a:off x="69850" y="2341563"/>
            <a:ext cx="9013825" cy="46037"/>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7 Dikdörtgen"/>
          <p:cNvSpPr/>
          <p:nvPr/>
        </p:nvSpPr>
        <p:spPr>
          <a:xfrm>
            <a:off x="68263" y="2468563"/>
            <a:ext cx="9015412" cy="4603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1 Başlık"/>
          <p:cNvSpPr>
            <a:spLocks noGrp="1"/>
          </p:cNvSpPr>
          <p:nvPr>
            <p:ph type="title"/>
          </p:nvPr>
        </p:nvSpPr>
        <p:spPr>
          <a:xfrm>
            <a:off x="722313" y="952501"/>
            <a:ext cx="7772400" cy="1362075"/>
          </a:xfrm>
        </p:spPr>
        <p:txBody>
          <a:bodyPr/>
          <a:lstStyle>
            <a:lvl1pPr algn="l">
              <a:buNone/>
              <a:defRPr sz="4000" b="0" cap="none"/>
            </a:lvl1pPr>
          </a:lstStyle>
          <a:p>
            <a:r>
              <a:rPr lang="tr-TR" smtClean="0"/>
              <a:t>Asıl başlık stili için tıklatın</a:t>
            </a:r>
            <a:endParaRPr lang="en-US"/>
          </a:p>
        </p:txBody>
      </p:sp>
      <p:sp>
        <p:nvSpPr>
          <p:cNvPr id="3" name="2 Metin Yer Tutucusu"/>
          <p:cNvSpPr>
            <a:spLocks noGrp="1"/>
          </p:cNvSpPr>
          <p:nvPr>
            <p:ph type="body" idx="1"/>
          </p:nvPr>
        </p:nvSpPr>
        <p:spPr>
          <a:xfrm>
            <a:off x="722313" y="2547939"/>
            <a:ext cx="7772400" cy="1338262"/>
          </a:xfrm>
        </p:spPr>
        <p:txBody>
          <a:bodyPr/>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tr-TR" smtClean="0"/>
              <a:t>Asıl metin stillerini düzenlemek için tıklatın</a:t>
            </a:r>
          </a:p>
        </p:txBody>
      </p:sp>
      <p:sp>
        <p:nvSpPr>
          <p:cNvPr id="9" name="3 Veri Yer Tutucusu"/>
          <p:cNvSpPr>
            <a:spLocks noGrp="1"/>
          </p:cNvSpPr>
          <p:nvPr>
            <p:ph type="dt" sz="half" idx="10"/>
          </p:nvPr>
        </p:nvSpPr>
        <p:spPr/>
        <p:txBody>
          <a:bodyPr/>
          <a:lstStyle>
            <a:lvl1pPr>
              <a:defRPr/>
            </a:lvl1pPr>
          </a:lstStyle>
          <a:p>
            <a:pPr>
              <a:defRPr/>
            </a:pPr>
            <a:fld id="{2FA15608-15D3-4414-93B4-592D9DE7E520}" type="datetime1">
              <a:rPr lang="tr-TR"/>
              <a:pPr>
                <a:defRPr/>
              </a:pPr>
              <a:t>13.12.2012</a:t>
            </a:fld>
            <a:endParaRPr lang="tr-TR"/>
          </a:p>
        </p:txBody>
      </p:sp>
      <p:sp>
        <p:nvSpPr>
          <p:cNvPr id="10" name="4 Altbilgi Yer Tutucusu"/>
          <p:cNvSpPr>
            <a:spLocks noGrp="1"/>
          </p:cNvSpPr>
          <p:nvPr>
            <p:ph type="ftr" sz="quarter" idx="11"/>
          </p:nvPr>
        </p:nvSpPr>
        <p:spPr>
          <a:xfrm>
            <a:off x="800100" y="6172200"/>
            <a:ext cx="4000500" cy="457200"/>
          </a:xfrm>
        </p:spPr>
        <p:txBody>
          <a:bodyPr/>
          <a:lstStyle>
            <a:lvl1pPr>
              <a:defRPr/>
            </a:lvl1pPr>
          </a:lstStyle>
          <a:p>
            <a:pPr>
              <a:defRPr/>
            </a:pPr>
            <a:r>
              <a:rPr lang="tr-TR"/>
              <a:t>değerler eğitimi</a:t>
            </a:r>
          </a:p>
        </p:txBody>
      </p:sp>
      <p:sp>
        <p:nvSpPr>
          <p:cNvPr id="11" name="5 Slayt Numarası Yer Tutucusu"/>
          <p:cNvSpPr>
            <a:spLocks noGrp="1"/>
          </p:cNvSpPr>
          <p:nvPr>
            <p:ph type="sldNum" sz="quarter" idx="12"/>
          </p:nvPr>
        </p:nvSpPr>
        <p:spPr>
          <a:xfrm>
            <a:off x="146050" y="6208713"/>
            <a:ext cx="457200" cy="457200"/>
          </a:xfrm>
        </p:spPr>
        <p:txBody>
          <a:bodyPr/>
          <a:lstStyle>
            <a:lvl1pPr>
              <a:defRPr/>
            </a:lvl1pPr>
          </a:lstStyle>
          <a:p>
            <a:pPr>
              <a:defRPr/>
            </a:pPr>
            <a:fld id="{6ED4BF72-55A2-426B-BBAF-C68F8C4D7BFF}" type="slidenum">
              <a:rPr lang="tr-TR"/>
              <a:pPr>
                <a:defRPr/>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en-US"/>
          </a:p>
        </p:txBody>
      </p:sp>
      <p:sp>
        <p:nvSpPr>
          <p:cNvPr id="9" name="8 İçerik Yer Tutucusu"/>
          <p:cNvSpPr>
            <a:spLocks noGrp="1"/>
          </p:cNvSpPr>
          <p:nvPr>
            <p:ph sz="quarter" idx="1"/>
          </p:nvPr>
        </p:nvSpPr>
        <p:spPr>
          <a:xfrm>
            <a:off x="914400" y="1447800"/>
            <a:ext cx="3749040" cy="45720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10 İçerik Yer Tutucusu"/>
          <p:cNvSpPr>
            <a:spLocks noGrp="1"/>
          </p:cNvSpPr>
          <p:nvPr>
            <p:ph sz="quarter" idx="2"/>
          </p:nvPr>
        </p:nvSpPr>
        <p:spPr>
          <a:xfrm>
            <a:off x="4933951" y="1447800"/>
            <a:ext cx="3749040" cy="45720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13 Veri Yer Tutucusu"/>
          <p:cNvSpPr>
            <a:spLocks noGrp="1"/>
          </p:cNvSpPr>
          <p:nvPr>
            <p:ph type="dt" sz="half" idx="10"/>
          </p:nvPr>
        </p:nvSpPr>
        <p:spPr/>
        <p:txBody>
          <a:bodyPr/>
          <a:lstStyle>
            <a:lvl1pPr>
              <a:defRPr/>
            </a:lvl1pPr>
          </a:lstStyle>
          <a:p>
            <a:pPr>
              <a:defRPr/>
            </a:pPr>
            <a:fld id="{E01E8DEF-61D3-4171-B850-8AE62C70FCDC}" type="datetime1">
              <a:rPr lang="tr-TR"/>
              <a:pPr>
                <a:defRPr/>
              </a:pPr>
              <a:t>13.12.2012</a:t>
            </a:fld>
            <a:endParaRPr lang="tr-TR"/>
          </a:p>
        </p:txBody>
      </p:sp>
      <p:sp>
        <p:nvSpPr>
          <p:cNvPr id="6" name="2 Altbilgi Yer Tutucusu"/>
          <p:cNvSpPr>
            <a:spLocks noGrp="1"/>
          </p:cNvSpPr>
          <p:nvPr>
            <p:ph type="ftr" sz="quarter" idx="11"/>
          </p:nvPr>
        </p:nvSpPr>
        <p:spPr/>
        <p:txBody>
          <a:bodyPr/>
          <a:lstStyle>
            <a:lvl1pPr>
              <a:defRPr/>
            </a:lvl1pPr>
          </a:lstStyle>
          <a:p>
            <a:pPr>
              <a:defRPr/>
            </a:pPr>
            <a:r>
              <a:rPr lang="tr-TR"/>
              <a:t>değerler eğitimi</a:t>
            </a:r>
          </a:p>
        </p:txBody>
      </p:sp>
      <p:sp>
        <p:nvSpPr>
          <p:cNvPr id="7" name="22 Slayt Numarası Yer Tutucusu"/>
          <p:cNvSpPr>
            <a:spLocks noGrp="1"/>
          </p:cNvSpPr>
          <p:nvPr>
            <p:ph type="sldNum" sz="quarter" idx="12"/>
          </p:nvPr>
        </p:nvSpPr>
        <p:spPr/>
        <p:txBody>
          <a:bodyPr/>
          <a:lstStyle>
            <a:lvl1pPr>
              <a:defRPr/>
            </a:lvl1pPr>
          </a:lstStyle>
          <a:p>
            <a:pPr>
              <a:defRPr/>
            </a:pPr>
            <a:fld id="{C3E4E278-97AB-4C79-B6C6-56FAD8331E16}" type="slidenum">
              <a:rPr lang="tr-TR"/>
              <a:pPr>
                <a:defRPr/>
              </a:pPr>
              <a:t>‹#›</a:t>
            </a:fld>
            <a:endParaRPr lang="tr-T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914400" y="273050"/>
            <a:ext cx="7772400" cy="1143000"/>
          </a:xfrm>
        </p:spPr>
        <p:txBody>
          <a:bodyPr/>
          <a:lstStyle>
            <a:lvl1pPr>
              <a:defRPr/>
            </a:lvl1pPr>
          </a:lstStyle>
          <a:p>
            <a:r>
              <a:rPr lang="tr-TR" smtClean="0"/>
              <a:t>Asıl başlık stili için tıklatın</a:t>
            </a:r>
            <a:endParaRPr lang="en-US"/>
          </a:p>
        </p:txBody>
      </p:sp>
      <p:sp>
        <p:nvSpPr>
          <p:cNvPr id="3" name="2 Metin Yer Tutucusu"/>
          <p:cNvSpPr>
            <a:spLocks noGrp="1"/>
          </p:cNvSpPr>
          <p:nvPr>
            <p:ph type="body" idx="1"/>
          </p:nvPr>
        </p:nvSpPr>
        <p:spPr>
          <a:xfrm>
            <a:off x="9144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tr-TR" smtClean="0"/>
              <a:t>Asıl metin stillerini düzenlemek için tıklatın</a:t>
            </a:r>
          </a:p>
        </p:txBody>
      </p:sp>
      <p:sp>
        <p:nvSpPr>
          <p:cNvPr id="4" name="3 Metin Yer Tutucusu"/>
          <p:cNvSpPr>
            <a:spLocks noGrp="1"/>
          </p:cNvSpPr>
          <p:nvPr>
            <p:ph type="body" sz="half" idx="3"/>
          </p:nvPr>
        </p:nvSpPr>
        <p:spPr>
          <a:xfrm>
            <a:off x="49530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tr-TR" smtClean="0"/>
              <a:t>Asıl metin stillerini düzenlemek için tıklatın</a:t>
            </a:r>
          </a:p>
        </p:txBody>
      </p:sp>
      <p:sp>
        <p:nvSpPr>
          <p:cNvPr id="11" name="10 İçerik Yer Tutucusu"/>
          <p:cNvSpPr>
            <a:spLocks noGrp="1"/>
          </p:cNvSpPr>
          <p:nvPr>
            <p:ph sz="half" idx="2"/>
          </p:nvPr>
        </p:nvSpPr>
        <p:spPr>
          <a:xfrm>
            <a:off x="914400" y="2247900"/>
            <a:ext cx="3733800" cy="38862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3" name="12 İçerik Yer Tutucusu"/>
          <p:cNvSpPr>
            <a:spLocks noGrp="1"/>
          </p:cNvSpPr>
          <p:nvPr>
            <p:ph sz="half" idx="4"/>
          </p:nvPr>
        </p:nvSpPr>
        <p:spPr>
          <a:xfrm>
            <a:off x="4953000" y="2247900"/>
            <a:ext cx="3733800" cy="38862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7" name="13 Veri Yer Tutucusu"/>
          <p:cNvSpPr>
            <a:spLocks noGrp="1"/>
          </p:cNvSpPr>
          <p:nvPr>
            <p:ph type="dt" sz="half" idx="10"/>
          </p:nvPr>
        </p:nvSpPr>
        <p:spPr/>
        <p:txBody>
          <a:bodyPr/>
          <a:lstStyle>
            <a:lvl1pPr>
              <a:defRPr/>
            </a:lvl1pPr>
          </a:lstStyle>
          <a:p>
            <a:pPr>
              <a:defRPr/>
            </a:pPr>
            <a:fld id="{13A53E96-C5F0-4444-BEED-E850B28C89D0}" type="datetime1">
              <a:rPr lang="tr-TR"/>
              <a:pPr>
                <a:defRPr/>
              </a:pPr>
              <a:t>13.12.2012</a:t>
            </a:fld>
            <a:endParaRPr lang="tr-TR"/>
          </a:p>
        </p:txBody>
      </p:sp>
      <p:sp>
        <p:nvSpPr>
          <p:cNvPr id="8" name="2 Altbilgi Yer Tutucusu"/>
          <p:cNvSpPr>
            <a:spLocks noGrp="1"/>
          </p:cNvSpPr>
          <p:nvPr>
            <p:ph type="ftr" sz="quarter" idx="11"/>
          </p:nvPr>
        </p:nvSpPr>
        <p:spPr/>
        <p:txBody>
          <a:bodyPr/>
          <a:lstStyle>
            <a:lvl1pPr>
              <a:defRPr/>
            </a:lvl1pPr>
          </a:lstStyle>
          <a:p>
            <a:pPr>
              <a:defRPr/>
            </a:pPr>
            <a:r>
              <a:rPr lang="tr-TR"/>
              <a:t>değerler eğitimi</a:t>
            </a:r>
          </a:p>
        </p:txBody>
      </p:sp>
      <p:sp>
        <p:nvSpPr>
          <p:cNvPr id="9" name="22 Slayt Numarası Yer Tutucusu"/>
          <p:cNvSpPr>
            <a:spLocks noGrp="1"/>
          </p:cNvSpPr>
          <p:nvPr>
            <p:ph type="sldNum" sz="quarter" idx="12"/>
          </p:nvPr>
        </p:nvSpPr>
        <p:spPr/>
        <p:txBody>
          <a:bodyPr/>
          <a:lstStyle>
            <a:lvl1pPr>
              <a:defRPr/>
            </a:lvl1pPr>
          </a:lstStyle>
          <a:p>
            <a:pPr>
              <a:defRPr/>
            </a:pPr>
            <a:fld id="{BC4DFABB-CDC1-47F0-ACE7-54C2FE808860}" type="slidenum">
              <a:rPr lang="tr-TR"/>
              <a:pPr>
                <a:defRPr/>
              </a:pPr>
              <a:t>‹#›</a:t>
            </a:fld>
            <a:endParaRPr lang="tr-T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en-US"/>
          </a:p>
        </p:txBody>
      </p:sp>
      <p:sp>
        <p:nvSpPr>
          <p:cNvPr id="3" name="13 Veri Yer Tutucusu"/>
          <p:cNvSpPr>
            <a:spLocks noGrp="1"/>
          </p:cNvSpPr>
          <p:nvPr>
            <p:ph type="dt" sz="half" idx="10"/>
          </p:nvPr>
        </p:nvSpPr>
        <p:spPr/>
        <p:txBody>
          <a:bodyPr/>
          <a:lstStyle>
            <a:lvl1pPr>
              <a:defRPr/>
            </a:lvl1pPr>
          </a:lstStyle>
          <a:p>
            <a:pPr>
              <a:defRPr/>
            </a:pPr>
            <a:fld id="{610B41CC-2C4C-4A30-9507-5A281F4012D1}" type="datetime1">
              <a:rPr lang="tr-TR"/>
              <a:pPr>
                <a:defRPr/>
              </a:pPr>
              <a:t>13.12.2012</a:t>
            </a:fld>
            <a:endParaRPr lang="tr-TR"/>
          </a:p>
        </p:txBody>
      </p:sp>
      <p:sp>
        <p:nvSpPr>
          <p:cNvPr id="4" name="2 Altbilgi Yer Tutucusu"/>
          <p:cNvSpPr>
            <a:spLocks noGrp="1"/>
          </p:cNvSpPr>
          <p:nvPr>
            <p:ph type="ftr" sz="quarter" idx="11"/>
          </p:nvPr>
        </p:nvSpPr>
        <p:spPr/>
        <p:txBody>
          <a:bodyPr/>
          <a:lstStyle>
            <a:lvl1pPr>
              <a:defRPr/>
            </a:lvl1pPr>
          </a:lstStyle>
          <a:p>
            <a:pPr>
              <a:defRPr/>
            </a:pPr>
            <a:r>
              <a:rPr lang="tr-TR"/>
              <a:t>değerler eğitimi</a:t>
            </a:r>
          </a:p>
        </p:txBody>
      </p:sp>
      <p:sp>
        <p:nvSpPr>
          <p:cNvPr id="5" name="22 Slayt Numarası Yer Tutucusu"/>
          <p:cNvSpPr>
            <a:spLocks noGrp="1"/>
          </p:cNvSpPr>
          <p:nvPr>
            <p:ph type="sldNum" sz="quarter" idx="12"/>
          </p:nvPr>
        </p:nvSpPr>
        <p:spPr/>
        <p:txBody>
          <a:bodyPr/>
          <a:lstStyle>
            <a:lvl1pPr>
              <a:defRPr/>
            </a:lvl1pPr>
          </a:lstStyle>
          <a:p>
            <a:pPr>
              <a:defRPr/>
            </a:pPr>
            <a:fld id="{A5A3234F-1E38-4566-AD58-6E5D936B863B}" type="slidenum">
              <a:rPr lang="tr-TR"/>
              <a:pPr>
                <a:defRPr/>
              </a:pPr>
              <a:t>‹#›</a:t>
            </a:fld>
            <a:endParaRPr lang="tr-T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3 Veri Yer Tutucusu"/>
          <p:cNvSpPr>
            <a:spLocks noGrp="1"/>
          </p:cNvSpPr>
          <p:nvPr>
            <p:ph type="dt" sz="half" idx="10"/>
          </p:nvPr>
        </p:nvSpPr>
        <p:spPr/>
        <p:txBody>
          <a:bodyPr/>
          <a:lstStyle>
            <a:lvl1pPr>
              <a:defRPr/>
            </a:lvl1pPr>
          </a:lstStyle>
          <a:p>
            <a:pPr>
              <a:defRPr/>
            </a:pPr>
            <a:fld id="{377F7F6C-CCD5-4C44-88D4-1070959980E9}" type="datetime1">
              <a:rPr lang="tr-TR"/>
              <a:pPr>
                <a:defRPr/>
              </a:pPr>
              <a:t>13.12.2012</a:t>
            </a:fld>
            <a:endParaRPr lang="tr-TR"/>
          </a:p>
        </p:txBody>
      </p:sp>
      <p:sp>
        <p:nvSpPr>
          <p:cNvPr id="3" name="2 Altbilgi Yer Tutucusu"/>
          <p:cNvSpPr>
            <a:spLocks noGrp="1"/>
          </p:cNvSpPr>
          <p:nvPr>
            <p:ph type="ftr" sz="quarter" idx="11"/>
          </p:nvPr>
        </p:nvSpPr>
        <p:spPr/>
        <p:txBody>
          <a:bodyPr/>
          <a:lstStyle>
            <a:lvl1pPr>
              <a:defRPr/>
            </a:lvl1pPr>
          </a:lstStyle>
          <a:p>
            <a:pPr>
              <a:defRPr/>
            </a:pPr>
            <a:r>
              <a:rPr lang="tr-TR"/>
              <a:t>değerler eğitimi</a:t>
            </a:r>
          </a:p>
        </p:txBody>
      </p:sp>
      <p:sp>
        <p:nvSpPr>
          <p:cNvPr id="4" name="22 Slayt Numarası Yer Tutucusu"/>
          <p:cNvSpPr>
            <a:spLocks noGrp="1"/>
          </p:cNvSpPr>
          <p:nvPr>
            <p:ph type="sldNum" sz="quarter" idx="12"/>
          </p:nvPr>
        </p:nvSpPr>
        <p:spPr/>
        <p:txBody>
          <a:bodyPr/>
          <a:lstStyle>
            <a:lvl1pPr>
              <a:defRPr/>
            </a:lvl1pPr>
          </a:lstStyle>
          <a:p>
            <a:pPr>
              <a:defRPr/>
            </a:pPr>
            <a:fld id="{30F75D64-2458-479F-8A21-0FB3BC2AA94F}" type="slidenum">
              <a:rPr lang="tr-TR"/>
              <a:pPr>
                <a:defRPr/>
              </a:pPr>
              <a:t>‹#›</a:t>
            </a:fld>
            <a:endParaRPr lang="tr-T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5" name="4 Dikdörtgen"/>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useBgFill="1">
        <p:nvSpPr>
          <p:cNvPr id="6" name="5 Yuvarlatılmış Dikdörtgen"/>
          <p:cNvSpPr/>
          <p:nvPr/>
        </p:nvSpPr>
        <p:spPr>
          <a:xfrm>
            <a:off x="63500" y="69850"/>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a:defRPr/>
            </a:pPr>
            <a:endParaRPr lang="en-US"/>
          </a:p>
        </p:txBody>
      </p:sp>
      <p:sp>
        <p:nvSpPr>
          <p:cNvPr id="2" name="1 Başlık"/>
          <p:cNvSpPr>
            <a:spLocks noGrp="1"/>
          </p:cNvSpPr>
          <p:nvPr>
            <p:ph type="title"/>
          </p:nvPr>
        </p:nvSpPr>
        <p:spPr>
          <a:xfrm>
            <a:off x="914400" y="273050"/>
            <a:ext cx="7772400" cy="1143000"/>
          </a:xfrm>
        </p:spPr>
        <p:txBody>
          <a:bodyPr/>
          <a:lstStyle>
            <a:lvl1pPr algn="l">
              <a:buNone/>
              <a:defRPr sz="4000" b="0"/>
            </a:lvl1pPr>
          </a:lstStyle>
          <a:p>
            <a:r>
              <a:rPr lang="tr-TR" smtClean="0"/>
              <a:t>Asıl başlık stili için tıklatın</a:t>
            </a:r>
            <a:endParaRPr lang="en-US"/>
          </a:p>
        </p:txBody>
      </p:sp>
      <p:sp>
        <p:nvSpPr>
          <p:cNvPr id="3" name="2 Metin Yer Tutucusu"/>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a:r>
              <a:rPr lang="tr-TR" smtClean="0"/>
              <a:t>Asıl metin stillerini düzenlemek için tıklatın</a:t>
            </a:r>
          </a:p>
        </p:txBody>
      </p:sp>
      <p:sp>
        <p:nvSpPr>
          <p:cNvPr id="11" name="10 İçerik Yer Tutucusu"/>
          <p:cNvSpPr>
            <a:spLocks noGrp="1"/>
          </p:cNvSpPr>
          <p:nvPr>
            <p:ph sz="quarter" idx="1"/>
          </p:nvPr>
        </p:nvSpPr>
        <p:spPr>
          <a:xfrm>
            <a:off x="2971800" y="1600200"/>
            <a:ext cx="5715000" cy="44958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7" name="4 Veri Yer Tutucusu"/>
          <p:cNvSpPr>
            <a:spLocks noGrp="1"/>
          </p:cNvSpPr>
          <p:nvPr>
            <p:ph type="dt" sz="half" idx="10"/>
          </p:nvPr>
        </p:nvSpPr>
        <p:spPr/>
        <p:txBody>
          <a:bodyPr/>
          <a:lstStyle>
            <a:lvl1pPr>
              <a:defRPr/>
            </a:lvl1pPr>
          </a:lstStyle>
          <a:p>
            <a:pPr>
              <a:defRPr/>
            </a:pPr>
            <a:fld id="{5B566AE8-0FBE-416D-852B-BBB4E7EA9D8E}" type="datetime1">
              <a:rPr lang="tr-TR"/>
              <a:pPr>
                <a:defRPr/>
              </a:pPr>
              <a:t>13.12.2012</a:t>
            </a:fld>
            <a:endParaRPr lang="tr-TR"/>
          </a:p>
        </p:txBody>
      </p:sp>
      <p:sp>
        <p:nvSpPr>
          <p:cNvPr id="8" name="5 Altbilgi Yer Tutucusu"/>
          <p:cNvSpPr>
            <a:spLocks noGrp="1"/>
          </p:cNvSpPr>
          <p:nvPr>
            <p:ph type="ftr" sz="quarter" idx="11"/>
          </p:nvPr>
        </p:nvSpPr>
        <p:spPr/>
        <p:txBody>
          <a:bodyPr/>
          <a:lstStyle>
            <a:lvl1pPr>
              <a:defRPr/>
            </a:lvl1pPr>
          </a:lstStyle>
          <a:p>
            <a:pPr>
              <a:defRPr/>
            </a:pPr>
            <a:r>
              <a:rPr lang="tr-TR"/>
              <a:t>değerler eğitimi</a:t>
            </a:r>
          </a:p>
        </p:txBody>
      </p:sp>
      <p:sp>
        <p:nvSpPr>
          <p:cNvPr id="9" name="6 Slayt Numarası Yer Tutucusu"/>
          <p:cNvSpPr>
            <a:spLocks noGrp="1"/>
          </p:cNvSpPr>
          <p:nvPr>
            <p:ph type="sldNum" sz="quarter" idx="12"/>
          </p:nvPr>
        </p:nvSpPr>
        <p:spPr/>
        <p:txBody>
          <a:bodyPr/>
          <a:lstStyle>
            <a:lvl1pPr>
              <a:defRPr/>
            </a:lvl1pPr>
          </a:lstStyle>
          <a:p>
            <a:pPr>
              <a:defRPr/>
            </a:pPr>
            <a:fld id="{EABF5395-C892-47BC-8634-EA3B44360BE5}" type="slidenum">
              <a:rPr lang="tr-TR"/>
              <a:pPr>
                <a:defRPr/>
              </a:pPr>
              <a:t>‹#›</a:t>
            </a:fld>
            <a:endParaRPr lang="tr-T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5" name="4 Dikdörtgen"/>
          <p:cNvSpPr/>
          <p:nvPr/>
        </p:nvSpPr>
        <p:spPr>
          <a:xfrm flipV="1">
            <a:off x="68263" y="4683125"/>
            <a:ext cx="9007475" cy="920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5 Dikdörtgen"/>
          <p:cNvSpPr/>
          <p:nvPr/>
        </p:nvSpPr>
        <p:spPr>
          <a:xfrm>
            <a:off x="68263" y="4649788"/>
            <a:ext cx="9007475" cy="46037"/>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6 Dikdörtgen"/>
          <p:cNvSpPr/>
          <p:nvPr/>
        </p:nvSpPr>
        <p:spPr>
          <a:xfrm>
            <a:off x="68263" y="4773613"/>
            <a:ext cx="9007475" cy="47625"/>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1 Başlık"/>
          <p:cNvSpPr>
            <a:spLocks noGrp="1"/>
          </p:cNvSpPr>
          <p:nvPr>
            <p:ph type="title"/>
          </p:nvPr>
        </p:nvSpPr>
        <p:spPr>
          <a:xfrm>
            <a:off x="914400" y="4900550"/>
            <a:ext cx="7315200" cy="522288"/>
          </a:xfrm>
        </p:spPr>
        <p:txBody>
          <a:bodyPr anchor="ctr">
            <a:noAutofit/>
          </a:bodyPr>
          <a:lstStyle>
            <a:lvl1pPr algn="l">
              <a:buNone/>
              <a:defRPr sz="2800" b="0"/>
            </a:lvl1pPr>
          </a:lstStyle>
          <a:p>
            <a:r>
              <a:rPr lang="tr-TR" smtClean="0"/>
              <a:t>Asıl başlık stili için tıklatın</a:t>
            </a:r>
            <a:endParaRPr lang="en-US"/>
          </a:p>
        </p:txBody>
      </p:sp>
      <p:sp>
        <p:nvSpPr>
          <p:cNvPr id="4" name="3 Metin Yer Tutucusu"/>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a:r>
              <a:rPr lang="tr-TR" smtClean="0"/>
              <a:t>Asıl metin stillerini düzenlemek için tıklatın</a:t>
            </a:r>
          </a:p>
        </p:txBody>
      </p:sp>
      <p:sp>
        <p:nvSpPr>
          <p:cNvPr id="3" name="2 Resim Yer Tutucusu"/>
          <p:cNvSpPr>
            <a:spLocks noGrp="1"/>
          </p:cNvSpPr>
          <p:nvPr>
            <p:ph type="pic" idx="1"/>
          </p:nvPr>
        </p:nvSpPr>
        <p:spPr>
          <a:xfrm>
            <a:off x="68309" y="66676"/>
            <a:ext cx="9001873" cy="4581525"/>
          </a:xfrm>
          <a:prstGeom prst="round2SameRect">
            <a:avLst>
              <a:gd name="adj1" fmla="val 7101"/>
              <a:gd name="adj2" fmla="val 0"/>
            </a:avLst>
          </a:prstGeom>
          <a:solidFill>
            <a:schemeClr val="bg2"/>
          </a:solidFill>
          <a:ln w="6350">
            <a:solidFill>
              <a:schemeClr val="tx1"/>
            </a:solidFill>
          </a:ln>
        </p:spPr>
        <p:txBody>
          <a:bodyPr>
            <a:normAutofit/>
          </a:bodyPr>
          <a:lstStyle>
            <a:lvl1pPr marL="0" indent="0">
              <a:buNone/>
              <a:defRPr sz="3200"/>
            </a:lvl1pPr>
          </a:lstStyle>
          <a:p>
            <a:pPr lvl="0"/>
            <a:r>
              <a:rPr lang="tr-TR" noProof="0" smtClean="0"/>
              <a:t>Resim eklemek için simgeyi tıklatın</a:t>
            </a:r>
            <a:endParaRPr lang="en-US" noProof="0" dirty="0"/>
          </a:p>
        </p:txBody>
      </p:sp>
      <p:sp>
        <p:nvSpPr>
          <p:cNvPr id="8" name="4 Veri Yer Tutucusu"/>
          <p:cNvSpPr>
            <a:spLocks noGrp="1"/>
          </p:cNvSpPr>
          <p:nvPr>
            <p:ph type="dt" sz="half" idx="10"/>
          </p:nvPr>
        </p:nvSpPr>
        <p:spPr/>
        <p:txBody>
          <a:bodyPr/>
          <a:lstStyle>
            <a:lvl1pPr>
              <a:defRPr/>
            </a:lvl1pPr>
          </a:lstStyle>
          <a:p>
            <a:pPr>
              <a:defRPr/>
            </a:pPr>
            <a:fld id="{B2BF75F7-D55D-4EAF-AED2-A48A9C9E895F}" type="datetime1">
              <a:rPr lang="tr-TR"/>
              <a:pPr>
                <a:defRPr/>
              </a:pPr>
              <a:t>13.12.2012</a:t>
            </a:fld>
            <a:endParaRPr lang="tr-TR"/>
          </a:p>
        </p:txBody>
      </p:sp>
      <p:sp>
        <p:nvSpPr>
          <p:cNvPr id="9" name="5 Altbilgi Yer Tutucusu"/>
          <p:cNvSpPr>
            <a:spLocks noGrp="1"/>
          </p:cNvSpPr>
          <p:nvPr>
            <p:ph type="ftr" sz="quarter" idx="11"/>
          </p:nvPr>
        </p:nvSpPr>
        <p:spPr>
          <a:xfrm>
            <a:off x="914400" y="6172200"/>
            <a:ext cx="3886200" cy="457200"/>
          </a:xfrm>
        </p:spPr>
        <p:txBody>
          <a:bodyPr/>
          <a:lstStyle>
            <a:lvl1pPr>
              <a:defRPr/>
            </a:lvl1pPr>
          </a:lstStyle>
          <a:p>
            <a:pPr>
              <a:defRPr/>
            </a:pPr>
            <a:r>
              <a:rPr lang="tr-TR"/>
              <a:t>değerler eğitimi</a:t>
            </a:r>
          </a:p>
        </p:txBody>
      </p:sp>
      <p:sp>
        <p:nvSpPr>
          <p:cNvPr id="10" name="6 Slayt Numarası Yer Tutucusu"/>
          <p:cNvSpPr>
            <a:spLocks noGrp="1"/>
          </p:cNvSpPr>
          <p:nvPr>
            <p:ph type="sldNum" sz="quarter" idx="12"/>
          </p:nvPr>
        </p:nvSpPr>
        <p:spPr>
          <a:xfrm>
            <a:off x="146050" y="6208713"/>
            <a:ext cx="457200" cy="457200"/>
          </a:xfrm>
        </p:spPr>
        <p:txBody>
          <a:bodyPr/>
          <a:lstStyle>
            <a:lvl1pPr>
              <a:defRPr/>
            </a:lvl1pPr>
          </a:lstStyle>
          <a:p>
            <a:pPr>
              <a:defRPr/>
            </a:pPr>
            <a:fld id="{50A0F82B-57EE-4D7D-995A-BF9E7F683B14}" type="slidenum">
              <a:rPr lang="tr-TR"/>
              <a:pPr>
                <a:defRPr/>
              </a:pPr>
              <a:t>‹#›</a:t>
            </a:fld>
            <a:endParaRPr lang="tr-T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en-US"/>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13 Veri Yer Tutucusu"/>
          <p:cNvSpPr>
            <a:spLocks noGrp="1"/>
          </p:cNvSpPr>
          <p:nvPr>
            <p:ph type="dt" sz="half" idx="10"/>
          </p:nvPr>
        </p:nvSpPr>
        <p:spPr/>
        <p:txBody>
          <a:bodyPr/>
          <a:lstStyle>
            <a:lvl1pPr>
              <a:defRPr/>
            </a:lvl1pPr>
          </a:lstStyle>
          <a:p>
            <a:pPr>
              <a:defRPr/>
            </a:pPr>
            <a:fld id="{23665D31-E5A8-4B55-89C9-4D36D5607189}" type="datetime1">
              <a:rPr lang="tr-TR"/>
              <a:pPr>
                <a:defRPr/>
              </a:pPr>
              <a:t>13.12.2012</a:t>
            </a:fld>
            <a:endParaRPr lang="tr-TR"/>
          </a:p>
        </p:txBody>
      </p:sp>
      <p:sp>
        <p:nvSpPr>
          <p:cNvPr id="5" name="2 Altbilgi Yer Tutucusu"/>
          <p:cNvSpPr>
            <a:spLocks noGrp="1"/>
          </p:cNvSpPr>
          <p:nvPr>
            <p:ph type="ftr" sz="quarter" idx="11"/>
          </p:nvPr>
        </p:nvSpPr>
        <p:spPr/>
        <p:txBody>
          <a:bodyPr/>
          <a:lstStyle>
            <a:lvl1pPr>
              <a:defRPr/>
            </a:lvl1pPr>
          </a:lstStyle>
          <a:p>
            <a:pPr>
              <a:defRPr/>
            </a:pPr>
            <a:r>
              <a:rPr lang="tr-TR"/>
              <a:t>değerler eğitimi</a:t>
            </a:r>
          </a:p>
        </p:txBody>
      </p:sp>
      <p:sp>
        <p:nvSpPr>
          <p:cNvPr id="6" name="22 Slayt Numarası Yer Tutucusu"/>
          <p:cNvSpPr>
            <a:spLocks noGrp="1"/>
          </p:cNvSpPr>
          <p:nvPr>
            <p:ph type="sldNum" sz="quarter" idx="12"/>
          </p:nvPr>
        </p:nvSpPr>
        <p:spPr/>
        <p:txBody>
          <a:bodyPr/>
          <a:lstStyle>
            <a:lvl1pPr>
              <a:defRPr/>
            </a:lvl1pPr>
          </a:lstStyle>
          <a:p>
            <a:pPr>
              <a:defRPr/>
            </a:pPr>
            <a:fld id="{DF063226-2A9A-4AA0-ADB0-B24D9A3DE2C0}" type="slidenum">
              <a:rPr lang="tr-TR"/>
              <a:pPr>
                <a:defRPr/>
              </a:pPr>
              <a:t>‹#›</a:t>
            </a:fld>
            <a:endParaRPr lang="tr-T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42"/>
            <a:ext cx="2011680" cy="5851525"/>
          </a:xfrm>
        </p:spPr>
        <p:txBody>
          <a:bodyPr vert="eaVert"/>
          <a:lstStyle/>
          <a:p>
            <a:r>
              <a:rPr lang="tr-TR" smtClean="0"/>
              <a:t>Asıl başlık stili için tıklatın</a:t>
            </a:r>
            <a:endParaRPr lang="en-US"/>
          </a:p>
        </p:txBody>
      </p:sp>
      <p:sp>
        <p:nvSpPr>
          <p:cNvPr id="3" name="2 Dikey Metin Yer Tutucusu"/>
          <p:cNvSpPr>
            <a:spLocks noGrp="1"/>
          </p:cNvSpPr>
          <p:nvPr>
            <p:ph type="body" orient="vert" idx="1"/>
          </p:nvPr>
        </p:nvSpPr>
        <p:spPr>
          <a:xfrm>
            <a:off x="914400" y="274641"/>
            <a:ext cx="55626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13 Veri Yer Tutucusu"/>
          <p:cNvSpPr>
            <a:spLocks noGrp="1"/>
          </p:cNvSpPr>
          <p:nvPr>
            <p:ph type="dt" sz="half" idx="10"/>
          </p:nvPr>
        </p:nvSpPr>
        <p:spPr/>
        <p:txBody>
          <a:bodyPr/>
          <a:lstStyle>
            <a:lvl1pPr>
              <a:defRPr/>
            </a:lvl1pPr>
          </a:lstStyle>
          <a:p>
            <a:pPr>
              <a:defRPr/>
            </a:pPr>
            <a:fld id="{F247C33A-B42F-4364-85E3-A4E357408335}" type="datetime1">
              <a:rPr lang="tr-TR"/>
              <a:pPr>
                <a:defRPr/>
              </a:pPr>
              <a:t>13.12.2012</a:t>
            </a:fld>
            <a:endParaRPr lang="tr-TR"/>
          </a:p>
        </p:txBody>
      </p:sp>
      <p:sp>
        <p:nvSpPr>
          <p:cNvPr id="5" name="2 Altbilgi Yer Tutucusu"/>
          <p:cNvSpPr>
            <a:spLocks noGrp="1"/>
          </p:cNvSpPr>
          <p:nvPr>
            <p:ph type="ftr" sz="quarter" idx="11"/>
          </p:nvPr>
        </p:nvSpPr>
        <p:spPr/>
        <p:txBody>
          <a:bodyPr/>
          <a:lstStyle>
            <a:lvl1pPr>
              <a:defRPr/>
            </a:lvl1pPr>
          </a:lstStyle>
          <a:p>
            <a:pPr>
              <a:defRPr/>
            </a:pPr>
            <a:r>
              <a:rPr lang="tr-TR"/>
              <a:t>değerler eğitimi</a:t>
            </a:r>
          </a:p>
        </p:txBody>
      </p:sp>
      <p:sp>
        <p:nvSpPr>
          <p:cNvPr id="6" name="22 Slayt Numarası Yer Tutucusu"/>
          <p:cNvSpPr>
            <a:spLocks noGrp="1"/>
          </p:cNvSpPr>
          <p:nvPr>
            <p:ph type="sldNum" sz="quarter" idx="12"/>
          </p:nvPr>
        </p:nvSpPr>
        <p:spPr/>
        <p:txBody>
          <a:bodyPr/>
          <a:lstStyle>
            <a:lvl1pPr>
              <a:defRPr/>
            </a:lvl1pPr>
          </a:lstStyle>
          <a:p>
            <a:pPr>
              <a:defRPr/>
            </a:pPr>
            <a:fld id="{E854D1D6-F9E8-4360-B292-40E5AAB6B372}" type="slidenum">
              <a:rPr lang="tr-TR"/>
              <a:pPr>
                <a:defRPr/>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7.jpe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1" name="Dik Üçgen 10"/>
          <p:cNvSpPr/>
          <p:nvPr/>
        </p:nvSpPr>
        <p:spPr>
          <a:xfrm>
            <a:off x="6350" y="14288"/>
            <a:ext cx="9131300" cy="6837362"/>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8" name="Düz Bağlayıcı 7"/>
          <p:cNvCxnSpPr/>
          <p:nvPr/>
        </p:nvCxnSpPr>
        <p:spPr>
          <a:xfrm>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Düz Bağlayıcı 8"/>
          <p:cNvCxnSpPr/>
          <p:nvPr/>
        </p:nvCxnSpPr>
        <p:spPr>
          <a:xfrm rot="10800000" flipV="1">
            <a:off x="6469063" y="4948238"/>
            <a:ext cx="2673350" cy="1900237"/>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Başlık Yer Tutucusu 21"/>
          <p:cNvSpPr>
            <a:spLocks noGrp="1"/>
          </p:cNvSpPr>
          <p:nvPr>
            <p:ph type="title"/>
          </p:nvPr>
        </p:nvSpPr>
        <p:spPr>
          <a:xfrm>
            <a:off x="457200" y="268288"/>
            <a:ext cx="8229600" cy="1398587"/>
          </a:xfrm>
          <a:prstGeom prst="rect">
            <a:avLst/>
          </a:prstGeom>
        </p:spPr>
        <p:txBody>
          <a:bodyPr vert="horz" anchor="ctr">
            <a:normAutofit/>
          </a:bodyPr>
          <a:lstStyle/>
          <a:p>
            <a:r>
              <a:rPr lang="tr-TR" smtClean="0"/>
              <a:t>Asıl başlık stili için tıklatın</a:t>
            </a:r>
            <a:endParaRPr lang="en-US"/>
          </a:p>
        </p:txBody>
      </p:sp>
      <p:sp>
        <p:nvSpPr>
          <p:cNvPr id="1030" name="Metin Yer Tutucusu 12"/>
          <p:cNvSpPr>
            <a:spLocks noGrp="1"/>
          </p:cNvSpPr>
          <p:nvPr>
            <p:ph type="body" idx="1"/>
          </p:nvPr>
        </p:nvSpPr>
        <p:spPr bwMode="auto">
          <a:xfrm>
            <a:off x="457200" y="1882775"/>
            <a:ext cx="82296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smtClean="0"/>
          </a:p>
        </p:txBody>
      </p:sp>
      <p:sp>
        <p:nvSpPr>
          <p:cNvPr id="14" name="Veri Yer Tutucusu 13"/>
          <p:cNvSpPr>
            <a:spLocks noGrp="1"/>
          </p:cNvSpPr>
          <p:nvPr>
            <p:ph type="dt" sz="half" idx="2"/>
          </p:nvPr>
        </p:nvSpPr>
        <p:spPr>
          <a:xfrm>
            <a:off x="4791075" y="6481763"/>
            <a:ext cx="2133600" cy="301625"/>
          </a:xfrm>
          <a:prstGeom prst="rect">
            <a:avLst/>
          </a:prstGeom>
        </p:spPr>
        <p:txBody>
          <a:bodyPr vert="horz" anchor="b"/>
          <a:lstStyle>
            <a:lvl1pPr algn="l" eaLnBrk="1" fontAlgn="auto" latinLnBrk="0" hangingPunct="1">
              <a:spcBef>
                <a:spcPts val="0"/>
              </a:spcBef>
              <a:spcAft>
                <a:spcPts val="0"/>
              </a:spcAft>
              <a:defRPr kumimoji="0" sz="1000" b="0">
                <a:solidFill>
                  <a:schemeClr val="tx1"/>
                </a:solidFill>
                <a:latin typeface="+mn-lt"/>
                <a:cs typeface="+mn-cs"/>
              </a:defRPr>
            </a:lvl1pPr>
          </a:lstStyle>
          <a:p>
            <a:pPr>
              <a:defRPr/>
            </a:pPr>
            <a:fld id="{89120055-302A-42A6-8668-4C7F2558102A}" type="datetime1">
              <a:rPr lang="tr-TR"/>
              <a:pPr>
                <a:defRPr/>
              </a:pPr>
              <a:t>13.12.2012</a:t>
            </a:fld>
            <a:endParaRPr lang="tr-TR"/>
          </a:p>
        </p:txBody>
      </p:sp>
      <p:sp>
        <p:nvSpPr>
          <p:cNvPr id="3" name="Altbilgi Yer Tutucusu 2"/>
          <p:cNvSpPr>
            <a:spLocks noGrp="1"/>
          </p:cNvSpPr>
          <p:nvPr>
            <p:ph type="ftr" sz="quarter" idx="3"/>
          </p:nvPr>
        </p:nvSpPr>
        <p:spPr>
          <a:xfrm>
            <a:off x="457200" y="6481763"/>
            <a:ext cx="4259263" cy="301625"/>
          </a:xfrm>
          <a:prstGeom prst="rect">
            <a:avLst/>
          </a:prstGeom>
        </p:spPr>
        <p:txBody>
          <a:bodyPr vert="horz" anchor="b"/>
          <a:lstStyle>
            <a:lvl1pPr algn="r" eaLnBrk="1" fontAlgn="auto" latinLnBrk="0" hangingPunct="1">
              <a:spcBef>
                <a:spcPts val="0"/>
              </a:spcBef>
              <a:spcAft>
                <a:spcPts val="0"/>
              </a:spcAft>
              <a:defRPr kumimoji="0" sz="1000">
                <a:solidFill>
                  <a:schemeClr val="tx1"/>
                </a:solidFill>
                <a:latin typeface="+mn-lt"/>
                <a:cs typeface="+mn-cs"/>
              </a:defRPr>
            </a:lvl1pPr>
          </a:lstStyle>
          <a:p>
            <a:pPr>
              <a:defRPr/>
            </a:pPr>
            <a:r>
              <a:rPr lang="tr-TR"/>
              <a:t>değerler eğitimi</a:t>
            </a:r>
          </a:p>
        </p:txBody>
      </p:sp>
      <p:sp>
        <p:nvSpPr>
          <p:cNvPr id="23" name="Slayt Numarası Yer Tutucusu 22"/>
          <p:cNvSpPr>
            <a:spLocks noGrp="1"/>
          </p:cNvSpPr>
          <p:nvPr>
            <p:ph type="sldNum" sz="quarter" idx="4"/>
          </p:nvPr>
        </p:nvSpPr>
        <p:spPr>
          <a:xfrm>
            <a:off x="7589838" y="6481763"/>
            <a:ext cx="503237" cy="301625"/>
          </a:xfrm>
          <a:prstGeom prst="rect">
            <a:avLst/>
          </a:prstGeom>
        </p:spPr>
        <p:txBody>
          <a:bodyPr vert="horz" anchor="b"/>
          <a:lstStyle>
            <a:lvl1pPr algn="ctr" eaLnBrk="1" fontAlgn="auto" latinLnBrk="0" hangingPunct="1">
              <a:spcBef>
                <a:spcPts val="0"/>
              </a:spcBef>
              <a:spcAft>
                <a:spcPts val="0"/>
              </a:spcAft>
              <a:defRPr kumimoji="0" sz="1200">
                <a:solidFill>
                  <a:schemeClr val="tx1"/>
                </a:solidFill>
                <a:latin typeface="+mn-lt"/>
                <a:cs typeface="+mn-cs"/>
              </a:defRPr>
            </a:lvl1pPr>
          </a:lstStyle>
          <a:p>
            <a:pPr>
              <a:defRPr/>
            </a:pPr>
            <a:fld id="{4D27D074-E249-4D3A-B124-F20C1098F510}" type="slidenum">
              <a:rPr lang="tr-TR"/>
              <a:pPr>
                <a:defRPr/>
              </a:pPr>
              <a:t>‹#›</a:t>
            </a:fld>
            <a:endParaRPr lang="tr-TR"/>
          </a:p>
        </p:txBody>
      </p:sp>
    </p:spTree>
  </p:cSld>
  <p:clrMap bg1="dk1" tx1="lt1" bg2="dk2" tx2="lt2" accent1="accent1" accent2="accent2" accent3="accent3" accent4="accent4" accent5="accent5" accent6="accent6" hlink="hlink" folHlink="folHlink"/>
  <p:sldLayoutIdLst>
    <p:sldLayoutId id="2147484195" r:id="rId1"/>
    <p:sldLayoutId id="2147484196" r:id="rId2"/>
    <p:sldLayoutId id="2147484197" r:id="rId3"/>
    <p:sldLayoutId id="2147484140" r:id="rId4"/>
    <p:sldLayoutId id="2147484198" r:id="rId5"/>
    <p:sldLayoutId id="2147484141" r:id="rId6"/>
    <p:sldLayoutId id="2147484142" r:id="rId7"/>
    <p:sldLayoutId id="2147484199" r:id="rId8"/>
    <p:sldLayoutId id="2147484200" r:id="rId9"/>
    <p:sldLayoutId id="2147484143" r:id="rId10"/>
    <p:sldLayoutId id="2147484144" r:id="rId11"/>
  </p:sldLayoutIdLst>
  <p:hf sldNum="0" hdr="0" dt="0"/>
  <p:txStyles>
    <p:titleStyle>
      <a:lvl1pPr marL="484188" algn="l" rtl="0" eaLnBrk="0" fontAlgn="base" hangingPunct="0">
        <a:spcBef>
          <a:spcPct val="0"/>
        </a:spcBef>
        <a:spcAft>
          <a:spcPct val="0"/>
        </a:spcAft>
        <a:defRPr sz="4200" kern="1200">
          <a:ln w="6350">
            <a:solidFill>
              <a:schemeClr val="accent1">
                <a:shade val="43000"/>
              </a:schemeClr>
            </a:solidFill>
          </a:ln>
          <a:solidFill>
            <a:srgbClr val="FF5C9C"/>
          </a:solidFill>
          <a:effectLst>
            <a:outerShdw blurRad="26000" dist="26000" dir="14500000" algn="tl" rotWithShape="0">
              <a:srgbClr val="000000">
                <a:alpha val="40000"/>
              </a:srgbClr>
            </a:outerShdw>
          </a:effectLst>
          <a:latin typeface="+mj-lt"/>
          <a:ea typeface="+mj-ea"/>
          <a:cs typeface="+mj-cs"/>
        </a:defRPr>
      </a:lvl1pPr>
      <a:lvl2pPr marL="484188" algn="l" rtl="0" eaLnBrk="0" fontAlgn="base" hangingPunct="0">
        <a:spcBef>
          <a:spcPct val="0"/>
        </a:spcBef>
        <a:spcAft>
          <a:spcPct val="0"/>
        </a:spcAft>
        <a:defRPr sz="4200">
          <a:solidFill>
            <a:srgbClr val="FF5C9C"/>
          </a:solidFill>
          <a:latin typeface="Century Gothic" pitchFamily="34" charset="0"/>
        </a:defRPr>
      </a:lvl2pPr>
      <a:lvl3pPr marL="484188" algn="l" rtl="0" eaLnBrk="0" fontAlgn="base" hangingPunct="0">
        <a:spcBef>
          <a:spcPct val="0"/>
        </a:spcBef>
        <a:spcAft>
          <a:spcPct val="0"/>
        </a:spcAft>
        <a:defRPr sz="4200">
          <a:solidFill>
            <a:srgbClr val="FF5C9C"/>
          </a:solidFill>
          <a:latin typeface="Century Gothic" pitchFamily="34" charset="0"/>
        </a:defRPr>
      </a:lvl3pPr>
      <a:lvl4pPr marL="484188" algn="l" rtl="0" eaLnBrk="0" fontAlgn="base" hangingPunct="0">
        <a:spcBef>
          <a:spcPct val="0"/>
        </a:spcBef>
        <a:spcAft>
          <a:spcPct val="0"/>
        </a:spcAft>
        <a:defRPr sz="4200">
          <a:solidFill>
            <a:srgbClr val="FF5C9C"/>
          </a:solidFill>
          <a:latin typeface="Century Gothic" pitchFamily="34" charset="0"/>
        </a:defRPr>
      </a:lvl4pPr>
      <a:lvl5pPr marL="484188" algn="l" rtl="0" eaLnBrk="0" fontAlgn="base" hangingPunct="0">
        <a:spcBef>
          <a:spcPct val="0"/>
        </a:spcBef>
        <a:spcAft>
          <a:spcPct val="0"/>
        </a:spcAft>
        <a:defRPr sz="4200">
          <a:solidFill>
            <a:srgbClr val="FF5C9C"/>
          </a:solidFill>
          <a:latin typeface="Century Gothic" pitchFamily="34" charset="0"/>
        </a:defRPr>
      </a:lvl5pPr>
      <a:lvl6pPr marL="941388" algn="l" rtl="0" fontAlgn="base">
        <a:spcBef>
          <a:spcPct val="0"/>
        </a:spcBef>
        <a:spcAft>
          <a:spcPct val="0"/>
        </a:spcAft>
        <a:defRPr sz="4200">
          <a:solidFill>
            <a:srgbClr val="FF5C9C"/>
          </a:solidFill>
          <a:latin typeface="Century Gothic" pitchFamily="34" charset="0"/>
        </a:defRPr>
      </a:lvl6pPr>
      <a:lvl7pPr marL="1398588" algn="l" rtl="0" fontAlgn="base">
        <a:spcBef>
          <a:spcPct val="0"/>
        </a:spcBef>
        <a:spcAft>
          <a:spcPct val="0"/>
        </a:spcAft>
        <a:defRPr sz="4200">
          <a:solidFill>
            <a:srgbClr val="FF5C9C"/>
          </a:solidFill>
          <a:latin typeface="Century Gothic" pitchFamily="34" charset="0"/>
        </a:defRPr>
      </a:lvl7pPr>
      <a:lvl8pPr marL="1855788" algn="l" rtl="0" fontAlgn="base">
        <a:spcBef>
          <a:spcPct val="0"/>
        </a:spcBef>
        <a:spcAft>
          <a:spcPct val="0"/>
        </a:spcAft>
        <a:defRPr sz="4200">
          <a:solidFill>
            <a:srgbClr val="FF5C9C"/>
          </a:solidFill>
          <a:latin typeface="Century Gothic" pitchFamily="34" charset="0"/>
        </a:defRPr>
      </a:lvl8pPr>
      <a:lvl9pPr marL="2312988" algn="l" rtl="0" fontAlgn="base">
        <a:spcBef>
          <a:spcPct val="0"/>
        </a:spcBef>
        <a:spcAft>
          <a:spcPct val="0"/>
        </a:spcAft>
        <a:defRPr sz="4200">
          <a:solidFill>
            <a:srgbClr val="FF5C9C"/>
          </a:solidFill>
          <a:latin typeface="Century Gothic" pitchFamily="34" charset="0"/>
        </a:defRPr>
      </a:lvl9pPr>
    </p:titleStyle>
    <p:bodyStyle>
      <a:lvl1pPr marL="447675" indent="-382588" algn="l" rtl="0" eaLnBrk="0" fontAlgn="base" hangingPunct="0">
        <a:spcBef>
          <a:spcPct val="20000"/>
        </a:spcBef>
        <a:spcAft>
          <a:spcPct val="0"/>
        </a:spcAft>
        <a:buClr>
          <a:schemeClr val="accent1"/>
        </a:buClr>
        <a:buSzPct val="80000"/>
        <a:buFont typeface="Wingdings 2" pitchFamily="18" charset="2"/>
        <a:buChar char=""/>
        <a:defRPr sz="3000" kern="1200">
          <a:solidFill>
            <a:schemeClr val="tx1"/>
          </a:solidFill>
          <a:latin typeface="+mn-lt"/>
          <a:ea typeface="+mn-ea"/>
          <a:cs typeface="+mn-cs"/>
        </a:defRPr>
      </a:lvl1pPr>
      <a:lvl2pPr marL="822325" indent="-285750" algn="l" rtl="0" eaLnBrk="0" fontAlgn="base" hangingPunct="0">
        <a:spcBef>
          <a:spcPct val="20000"/>
        </a:spcBef>
        <a:spcAft>
          <a:spcPct val="0"/>
        </a:spcAft>
        <a:buClr>
          <a:schemeClr val="accent1"/>
        </a:buClr>
        <a:buSzPct val="95000"/>
        <a:buFont typeface="Verdana" pitchFamily="34" charset="0"/>
        <a:buChar char="›"/>
        <a:defRPr sz="2600" kern="1200">
          <a:solidFill>
            <a:schemeClr val="tx1"/>
          </a:solidFill>
          <a:latin typeface="+mn-lt"/>
          <a:ea typeface="+mn-ea"/>
          <a:cs typeface="+mn-cs"/>
        </a:defRPr>
      </a:lvl2pPr>
      <a:lvl3pPr marL="1104900" indent="-228600" algn="l" rtl="0" eaLnBrk="0" fontAlgn="base" hangingPunct="0">
        <a:spcBef>
          <a:spcPct val="20000"/>
        </a:spcBef>
        <a:spcAft>
          <a:spcPct val="0"/>
        </a:spcAft>
        <a:buClr>
          <a:schemeClr val="accent1"/>
        </a:buClr>
        <a:buFont typeface="Wingdings 2" pitchFamily="18" charset="2"/>
        <a:buChar char=""/>
        <a:defRPr sz="2400" kern="1200">
          <a:solidFill>
            <a:schemeClr val="tx1"/>
          </a:solidFill>
          <a:latin typeface="+mn-lt"/>
          <a:ea typeface="+mn-ea"/>
          <a:cs typeface="+mn-cs"/>
        </a:defRPr>
      </a:lvl3pPr>
      <a:lvl4pPr marL="1371600" indent="-209550" algn="l" rtl="0" eaLnBrk="0" fontAlgn="base" hangingPunct="0">
        <a:spcBef>
          <a:spcPct val="20000"/>
        </a:spcBef>
        <a:spcAft>
          <a:spcPct val="0"/>
        </a:spcAft>
        <a:buClr>
          <a:schemeClr val="accent1"/>
        </a:buClr>
        <a:buFont typeface="Wingdings 2" pitchFamily="18" charset="2"/>
        <a:buChar char=""/>
        <a:defRPr sz="2000" kern="1200">
          <a:solidFill>
            <a:schemeClr val="tx1"/>
          </a:solidFill>
          <a:latin typeface="+mn-lt"/>
          <a:ea typeface="+mn-ea"/>
          <a:cs typeface="+mn-cs"/>
        </a:defRPr>
      </a:lvl4pPr>
      <a:lvl5pPr marL="1600200" indent="-209550" algn="l" rtl="0" eaLnBrk="0" fontAlgn="base" hangingPunct="0">
        <a:spcBef>
          <a:spcPct val="20000"/>
        </a:spcBef>
        <a:spcAft>
          <a:spcPct val="0"/>
        </a:spcAft>
        <a:buClr>
          <a:srgbClr val="FF90B2"/>
        </a:buClr>
        <a:buFont typeface="Wingdings 2" pitchFamily="18" charset="2"/>
        <a:buChar char=""/>
        <a:defRPr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8" name="7 Serbest Form"/>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10244" name="8 Başlık Yer Tutucusu"/>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tr-TR" smtClean="0"/>
              <a:t>Asıl başlık stili için tıklatın</a:t>
            </a:r>
            <a:endParaRPr lang="en-US" smtClean="0"/>
          </a:p>
        </p:txBody>
      </p:sp>
      <p:sp>
        <p:nvSpPr>
          <p:cNvPr id="10245" name="29 Metin Yer Tutucusu"/>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smtClean="0"/>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fld id="{507FAF55-734C-42A1-8971-509249D75C3C}" type="datetime1">
              <a:rPr lang="tr-TR"/>
              <a:pPr>
                <a:defRPr/>
              </a:pPr>
              <a:t>13.12.2012</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r>
              <a:rPr lang="tr-TR"/>
              <a:t>değerler eğitimi</a:t>
            </a: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a:defRPr/>
            </a:pPr>
            <a:fld id="{D6FBE3E8-11FD-4A6B-9DD1-571A928AFE05}" type="slidenum">
              <a:rPr lang="tr-TR"/>
              <a:pPr>
                <a:defRPr/>
              </a:pPr>
              <a:t>‹#›</a:t>
            </a:fld>
            <a:endParaRPr lang="tr-TR"/>
          </a:p>
        </p:txBody>
      </p:sp>
      <p:grpSp>
        <p:nvGrpSpPr>
          <p:cNvPr id="10249" name="1 Grup"/>
          <p:cNvGrpSpPr>
            <a:grpSpLocks/>
          </p:cNvGrpSpPr>
          <p:nvPr/>
        </p:nvGrpSpPr>
        <p:grpSpPr bwMode="auto">
          <a:xfrm>
            <a:off x="-19050" y="203200"/>
            <a:ext cx="9180513" cy="647700"/>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a:defRPr/>
              </a:pPr>
              <a:endParaRPr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a:defRPr/>
              </a:pPr>
              <a:endParaRPr lang="en-US"/>
            </a:p>
          </p:txBody>
        </p:sp>
      </p:grpSp>
    </p:spTree>
  </p:cSld>
  <p:clrMap bg1="lt1" tx1="dk1" bg2="lt2" tx2="dk2" accent1="accent1" accent2="accent2" accent3="accent3" accent4="accent4" accent5="accent5" accent6="accent6" hlink="hlink" folHlink="folHlink"/>
  <p:sldLayoutIdLst>
    <p:sldLayoutId id="2147484247" r:id="rId1"/>
    <p:sldLayoutId id="2147484187" r:id="rId2"/>
    <p:sldLayoutId id="2147484248" r:id="rId3"/>
    <p:sldLayoutId id="2147484188" r:id="rId4"/>
    <p:sldLayoutId id="2147484189" r:id="rId5"/>
    <p:sldLayoutId id="2147484190" r:id="rId6"/>
    <p:sldLayoutId id="2147484191" r:id="rId7"/>
    <p:sldLayoutId id="2147484192" r:id="rId8"/>
    <p:sldLayoutId id="2147484249" r:id="rId9"/>
    <p:sldLayoutId id="2147484193" r:id="rId10"/>
    <p:sldLayoutId id="2147484194" r:id="rId11"/>
  </p:sldLayoutIdLst>
  <p:hf sldNum="0" hdr="0" dt="0"/>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16 Dikdörtgen"/>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6" name="15 Dikdörtgen"/>
          <p:cNvSpPr>
            <a:spLocks noChangeArrowheads="1"/>
          </p:cNvSpPr>
          <p:nvPr/>
        </p:nvSpPr>
        <p:spPr bwMode="white">
          <a:xfrm>
            <a:off x="0" y="0"/>
            <a:ext cx="9144000" cy="1393825"/>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8" name="17 Dikdörtgen"/>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9" name="18 Dikdörtgen"/>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9" name="8 Dikdörtgen"/>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a:p>
        </p:txBody>
      </p:sp>
      <p:sp>
        <p:nvSpPr>
          <p:cNvPr id="14" name="13 Veri Yer Tutucusu"/>
          <p:cNvSpPr>
            <a:spLocks noGrp="1"/>
          </p:cNvSpPr>
          <p:nvPr>
            <p:ph type="dt" sz="half" idx="2"/>
          </p:nvPr>
        </p:nvSpPr>
        <p:spPr>
          <a:xfrm>
            <a:off x="5791200" y="6405563"/>
            <a:ext cx="3044825" cy="365125"/>
          </a:xfrm>
          <a:prstGeom prst="rect">
            <a:avLst/>
          </a:prstGeom>
        </p:spPr>
        <p:txBody>
          <a:bodyPr vert="horz"/>
          <a:lstStyle>
            <a:lvl1pPr algn="r" eaLnBrk="1" latinLnBrk="0" hangingPunct="1">
              <a:defRPr kumimoji="0" sz="1400">
                <a:solidFill>
                  <a:srgbClr val="FFFFFF"/>
                </a:solidFill>
              </a:defRPr>
            </a:lvl1pPr>
          </a:lstStyle>
          <a:p>
            <a:pPr>
              <a:defRPr/>
            </a:pPr>
            <a:fld id="{A39CC0E1-456B-46FE-85A0-7A4FD76FDD47}" type="datetime1">
              <a:rPr lang="tr-TR"/>
              <a:pPr>
                <a:defRPr/>
              </a:pPr>
              <a:t>13.12.2012</a:t>
            </a:fld>
            <a:endParaRPr lang="tr-TR"/>
          </a:p>
        </p:txBody>
      </p:sp>
      <p:sp>
        <p:nvSpPr>
          <p:cNvPr id="3" name="2 Altbilgi Yer Tutucusu"/>
          <p:cNvSpPr>
            <a:spLocks noGrp="1"/>
          </p:cNvSpPr>
          <p:nvPr>
            <p:ph type="ftr" sz="quarter" idx="3"/>
          </p:nvPr>
        </p:nvSpPr>
        <p:spPr>
          <a:xfrm>
            <a:off x="304800" y="6410325"/>
            <a:ext cx="3581400" cy="366713"/>
          </a:xfrm>
          <a:prstGeom prst="rect">
            <a:avLst/>
          </a:prstGeom>
        </p:spPr>
        <p:txBody>
          <a:bodyPr vert="horz"/>
          <a:lstStyle>
            <a:lvl1pPr algn="l" eaLnBrk="1" latinLnBrk="0" hangingPunct="1">
              <a:defRPr kumimoji="0" sz="1200">
                <a:solidFill>
                  <a:srgbClr val="FFFFFF"/>
                </a:solidFill>
              </a:defRPr>
            </a:lvl1pPr>
          </a:lstStyle>
          <a:p>
            <a:pPr>
              <a:defRPr/>
            </a:pPr>
            <a:r>
              <a:rPr lang="tr-TR"/>
              <a:t>değerler eğitimi</a:t>
            </a:r>
          </a:p>
        </p:txBody>
      </p:sp>
      <p:sp>
        <p:nvSpPr>
          <p:cNvPr id="8" name="7 Dikdörtgen"/>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0" name="9 Düz Bağlayıcı"/>
          <p:cNvSpPr>
            <a:spLocks noChangeShapeType="1"/>
          </p:cNvSpPr>
          <p:nvPr/>
        </p:nvSpPr>
        <p:spPr bwMode="auto">
          <a:xfrm>
            <a:off x="152400" y="1276350"/>
            <a:ext cx="8832850"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a:p>
        </p:txBody>
      </p:sp>
      <p:sp>
        <p:nvSpPr>
          <p:cNvPr id="12" name="11 Oval"/>
          <p:cNvSpPr/>
          <p:nvPr/>
        </p:nvSpPr>
        <p:spPr>
          <a:xfrm>
            <a:off x="4267200" y="955675"/>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5" name="14 Oval"/>
          <p:cNvSpPr/>
          <p:nvPr/>
        </p:nvSpPr>
        <p:spPr>
          <a:xfrm>
            <a:off x="4362450" y="1050925"/>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3" name="22 Slayt Numarası Yer Tutucusu"/>
          <p:cNvSpPr>
            <a:spLocks noGrp="1"/>
          </p:cNvSpPr>
          <p:nvPr>
            <p:ph type="sldNum" sz="quarter" idx="4"/>
          </p:nvPr>
        </p:nvSpPr>
        <p:spPr>
          <a:xfrm>
            <a:off x="4343400" y="1039813"/>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pPr>
              <a:defRPr/>
            </a:pPr>
            <a:fld id="{B9E3AA6B-B096-4523-8D65-04333B58A04B}" type="slidenum">
              <a:rPr lang="tr-TR"/>
              <a:pPr>
                <a:defRPr/>
              </a:pPr>
              <a:t>‹#›</a:t>
            </a:fld>
            <a:endParaRPr lang="tr-TR"/>
          </a:p>
        </p:txBody>
      </p:sp>
      <p:sp>
        <p:nvSpPr>
          <p:cNvPr id="11278" name="21 Başlık Yer Tutucusu"/>
          <p:cNvSpPr>
            <a:spLocks noGrp="1"/>
          </p:cNvSpPr>
          <p:nvPr>
            <p:ph type="title"/>
          </p:nvPr>
        </p:nvSpPr>
        <p:spPr bwMode="auto">
          <a:xfrm>
            <a:off x="301625" y="228600"/>
            <a:ext cx="8534400" cy="7588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tr-TR" smtClean="0"/>
              <a:t>Asıl başlık stili için tıklatın</a:t>
            </a:r>
            <a:endParaRPr lang="en-US" smtClean="0"/>
          </a:p>
        </p:txBody>
      </p:sp>
      <p:sp>
        <p:nvSpPr>
          <p:cNvPr id="11279" name="12 Metin Yer Tutucusu"/>
          <p:cNvSpPr>
            <a:spLocks noGrp="1"/>
          </p:cNvSpPr>
          <p:nvPr>
            <p:ph type="body" idx="1"/>
          </p:nvPr>
        </p:nvSpPr>
        <p:spPr bwMode="auto">
          <a:xfrm>
            <a:off x="301625" y="1524000"/>
            <a:ext cx="8534400" cy="45989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smtClean="0"/>
          </a:p>
        </p:txBody>
      </p:sp>
    </p:spTree>
  </p:cSld>
  <p:clrMap bg1="lt1" tx1="dk1" bg2="lt2" tx2="dk2" accent1="accent1" accent2="accent2" accent3="accent3" accent4="accent4" accent5="accent5" accent6="accent6" hlink="hlink" folHlink="folHlink"/>
  <p:sldLayoutIdLst>
    <p:sldLayoutId id="2147484250" r:id="rId1"/>
    <p:sldLayoutId id="2147484251" r:id="rId2"/>
    <p:sldLayoutId id="2147484252" r:id="rId3"/>
    <p:sldLayoutId id="2147484253" r:id="rId4"/>
    <p:sldLayoutId id="2147484254" r:id="rId5"/>
    <p:sldLayoutId id="2147484255" r:id="rId6"/>
    <p:sldLayoutId id="2147484256" r:id="rId7"/>
    <p:sldLayoutId id="2147484257" r:id="rId8"/>
    <p:sldLayoutId id="2147484258" r:id="rId9"/>
    <p:sldLayoutId id="2147484259" r:id="rId10"/>
    <p:sldLayoutId id="2147484260" r:id="rId11"/>
  </p:sldLayoutIdLst>
  <p:hf sldNum="0" hdr="0" dt="0"/>
  <p:txStyles>
    <p:titleStyle>
      <a:lvl1pPr algn="ctr" rtl="0" eaLnBrk="0" fontAlgn="base" hangingPunct="0">
        <a:spcBef>
          <a:spcPct val="0"/>
        </a:spcBef>
        <a:spcAft>
          <a:spcPct val="0"/>
        </a:spcAft>
        <a:defRPr sz="3300" kern="1200">
          <a:solidFill>
            <a:srgbClr val="7B9899"/>
          </a:solidFill>
          <a:latin typeface="+mj-lt"/>
          <a:ea typeface="+mj-ea"/>
          <a:cs typeface="+mj-cs"/>
        </a:defRPr>
      </a:lvl1pPr>
      <a:lvl2pPr algn="ctr" rtl="0" eaLnBrk="0" fontAlgn="base" hangingPunct="0">
        <a:spcBef>
          <a:spcPct val="0"/>
        </a:spcBef>
        <a:spcAft>
          <a:spcPct val="0"/>
        </a:spcAft>
        <a:defRPr sz="3300">
          <a:solidFill>
            <a:srgbClr val="7B9899"/>
          </a:solidFill>
          <a:latin typeface="Georgia" pitchFamily="18" charset="0"/>
        </a:defRPr>
      </a:lvl2pPr>
      <a:lvl3pPr algn="ctr" rtl="0" eaLnBrk="0" fontAlgn="base" hangingPunct="0">
        <a:spcBef>
          <a:spcPct val="0"/>
        </a:spcBef>
        <a:spcAft>
          <a:spcPct val="0"/>
        </a:spcAft>
        <a:defRPr sz="3300">
          <a:solidFill>
            <a:srgbClr val="7B9899"/>
          </a:solidFill>
          <a:latin typeface="Georgia" pitchFamily="18" charset="0"/>
        </a:defRPr>
      </a:lvl3pPr>
      <a:lvl4pPr algn="ctr" rtl="0" eaLnBrk="0" fontAlgn="base" hangingPunct="0">
        <a:spcBef>
          <a:spcPct val="0"/>
        </a:spcBef>
        <a:spcAft>
          <a:spcPct val="0"/>
        </a:spcAft>
        <a:defRPr sz="3300">
          <a:solidFill>
            <a:srgbClr val="7B9899"/>
          </a:solidFill>
          <a:latin typeface="Georgia" pitchFamily="18" charset="0"/>
        </a:defRPr>
      </a:lvl4pPr>
      <a:lvl5pPr algn="ctr" rtl="0" eaLnBrk="0" fontAlgn="base" hangingPunct="0">
        <a:spcBef>
          <a:spcPct val="0"/>
        </a:spcBef>
        <a:spcAft>
          <a:spcPct val="0"/>
        </a:spcAft>
        <a:defRPr sz="3300">
          <a:solidFill>
            <a:srgbClr val="7B9899"/>
          </a:solidFill>
          <a:latin typeface="Georgia" pitchFamily="18" charset="0"/>
        </a:defRPr>
      </a:lvl5pPr>
      <a:lvl6pPr marL="457200" algn="ctr" rtl="0" fontAlgn="base">
        <a:spcBef>
          <a:spcPct val="0"/>
        </a:spcBef>
        <a:spcAft>
          <a:spcPct val="0"/>
        </a:spcAft>
        <a:defRPr sz="3300">
          <a:solidFill>
            <a:srgbClr val="7B9899"/>
          </a:solidFill>
          <a:latin typeface="Georgia" pitchFamily="18" charset="0"/>
        </a:defRPr>
      </a:lvl6pPr>
      <a:lvl7pPr marL="914400" algn="ctr" rtl="0" fontAlgn="base">
        <a:spcBef>
          <a:spcPct val="0"/>
        </a:spcBef>
        <a:spcAft>
          <a:spcPct val="0"/>
        </a:spcAft>
        <a:defRPr sz="3300">
          <a:solidFill>
            <a:srgbClr val="7B9899"/>
          </a:solidFill>
          <a:latin typeface="Georgia" pitchFamily="18" charset="0"/>
        </a:defRPr>
      </a:lvl7pPr>
      <a:lvl8pPr marL="1371600" algn="ctr" rtl="0" fontAlgn="base">
        <a:spcBef>
          <a:spcPct val="0"/>
        </a:spcBef>
        <a:spcAft>
          <a:spcPct val="0"/>
        </a:spcAft>
        <a:defRPr sz="3300">
          <a:solidFill>
            <a:srgbClr val="7B9899"/>
          </a:solidFill>
          <a:latin typeface="Georgia" pitchFamily="18" charset="0"/>
        </a:defRPr>
      </a:lvl8pPr>
      <a:lvl9pPr marL="1828800" algn="ctr" rtl="0" fontAlgn="base">
        <a:spcBef>
          <a:spcPct val="0"/>
        </a:spcBef>
        <a:spcAft>
          <a:spcPct val="0"/>
        </a:spcAft>
        <a:defRPr sz="3300">
          <a:solidFill>
            <a:srgbClr val="7B9899"/>
          </a:solidFill>
          <a:latin typeface="Georgia" pitchFamily="18" charset="0"/>
        </a:defRPr>
      </a:lvl9pPr>
    </p:titleStyle>
    <p:bodyStyle>
      <a:lvl1pPr marL="273050" indent="-273050" algn="l" rtl="0" eaLnBrk="0" fontAlgn="base" hangingPunct="0">
        <a:spcBef>
          <a:spcPct val="20000"/>
        </a:spcBef>
        <a:spcAft>
          <a:spcPct val="0"/>
        </a:spcAft>
        <a:buClr>
          <a:schemeClr val="accent1"/>
        </a:buClr>
        <a:buSzPct val="85000"/>
        <a:buFont typeface="Wingdings 2" pitchFamily="18" charset="2"/>
        <a:buChar char=""/>
        <a:defRPr sz="2700" kern="1200">
          <a:solidFill>
            <a:schemeClr val="tx1"/>
          </a:solidFill>
          <a:latin typeface="+mn-lt"/>
          <a:ea typeface="+mn-ea"/>
          <a:cs typeface="+mn-cs"/>
        </a:defRPr>
      </a:lvl1pPr>
      <a:lvl2pPr marL="547688" indent="-273050" algn="l" rtl="0" eaLnBrk="0" fontAlgn="base" hangingPunct="0">
        <a:spcBef>
          <a:spcPct val="20000"/>
        </a:spcBef>
        <a:spcAft>
          <a:spcPct val="0"/>
        </a:spcAft>
        <a:buClr>
          <a:schemeClr val="accent2"/>
        </a:buClr>
        <a:buSzPct val="70000"/>
        <a:buFont typeface="Wingdings" pitchFamily="2" charset="2"/>
        <a:buChar char=""/>
        <a:defRPr sz="2200" kern="1200">
          <a:solidFill>
            <a:schemeClr val="tx2"/>
          </a:solidFill>
          <a:latin typeface="+mn-lt"/>
          <a:ea typeface="+mn-ea"/>
          <a:cs typeface="+mn-cs"/>
        </a:defRPr>
      </a:lvl2pPr>
      <a:lvl3pPr marL="822325" indent="-228600" algn="l" rtl="0" eaLnBrk="0" fontAlgn="base" hangingPunct="0">
        <a:spcBef>
          <a:spcPct val="20000"/>
        </a:spcBef>
        <a:spcAft>
          <a:spcPct val="0"/>
        </a:spcAft>
        <a:buClr>
          <a:srgbClr val="8CADAE"/>
        </a:buClr>
        <a:buSzPct val="7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ct val="20000"/>
        </a:spcBef>
        <a:spcAft>
          <a:spcPct val="0"/>
        </a:spcAft>
        <a:buClr>
          <a:srgbClr val="8C7B70"/>
        </a:buClr>
        <a:buSzPct val="70000"/>
        <a:buFont typeface="Wingdings" pitchFamily="2" charset="2"/>
        <a:buChar char=""/>
        <a:defRPr sz="2000" kern="1200">
          <a:solidFill>
            <a:schemeClr val="tx2"/>
          </a:solidFill>
          <a:latin typeface="+mn-lt"/>
          <a:ea typeface="+mn-ea"/>
          <a:cs typeface="+mn-cs"/>
        </a:defRPr>
      </a:lvl4pPr>
      <a:lvl5pPr marL="1371600" indent="-228600" algn="l" rtl="0" eaLnBrk="0" fontAlgn="base" hangingPunct="0">
        <a:spcBef>
          <a:spcPct val="20000"/>
        </a:spcBef>
        <a:spcAft>
          <a:spcPct val="0"/>
        </a:spcAft>
        <a:buClr>
          <a:srgbClr val="8FB08C"/>
        </a:buClr>
        <a:buChar char="•"/>
        <a:defRPr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49" y="1050899"/>
            <a:ext cx="8629651"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
        <p:nvSpPr>
          <p:cNvPr id="2053" name="7 Metin Yer Tutucusu"/>
          <p:cNvSpPr>
            <a:spLocks noGrp="1"/>
          </p:cNvSpPr>
          <p:nvPr>
            <p:ph type="body" idx="1"/>
          </p:nvPr>
        </p:nvSpPr>
        <p:spPr bwMode="auto">
          <a:xfrm>
            <a:off x="304800" y="1554163"/>
            <a:ext cx="86868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smtClean="0"/>
          </a:p>
        </p:txBody>
      </p:sp>
      <p:sp>
        <p:nvSpPr>
          <p:cNvPr id="11" name="10 Veri Yer Tutucusu"/>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pPr>
              <a:defRPr/>
            </a:pPr>
            <a:fld id="{ADD2B4BC-0A6A-4464-8C61-9A3FAA813C34}" type="datetime1">
              <a:rPr lang="tr-TR"/>
              <a:pPr>
                <a:defRPr/>
              </a:pPr>
              <a:t>13.12.2012</a:t>
            </a:fld>
            <a:endParaRPr lang="tr-TR"/>
          </a:p>
        </p:txBody>
      </p:sp>
      <p:sp>
        <p:nvSpPr>
          <p:cNvPr id="28" name="27 Altbilgi Yer Tutucusu"/>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pPr>
              <a:defRPr/>
            </a:pPr>
            <a:r>
              <a:rPr lang="tr-TR"/>
              <a:t>değerler eğitimi</a:t>
            </a:r>
          </a:p>
        </p:txBody>
      </p:sp>
      <p:sp>
        <p:nvSpPr>
          <p:cNvPr id="5" name="4 Slayt Numarası Yer Tutucusu"/>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pPr>
              <a:defRPr/>
            </a:pPr>
            <a:fld id="{1A39959D-1F9D-43C8-84E2-1F130E4FCBA5}" type="slidenum">
              <a:rPr lang="tr-TR"/>
              <a:pPr>
                <a:defRPr/>
              </a:pPr>
              <a:t>‹#›</a:t>
            </a:fld>
            <a:endParaRPr lang="tr-TR"/>
          </a:p>
        </p:txBody>
      </p:sp>
      <p:sp>
        <p:nvSpPr>
          <p:cNvPr id="10" name="9 Başlık Yer Tutucusu"/>
          <p:cNvSpPr>
            <a:spLocks noGrp="1"/>
          </p:cNvSpPr>
          <p:nvPr>
            <p:ph type="title"/>
          </p:nvPr>
        </p:nvSpPr>
        <p:spPr>
          <a:xfrm>
            <a:off x="304800" y="457200"/>
            <a:ext cx="8686800" cy="838200"/>
          </a:xfrm>
          <a:prstGeom prst="rect">
            <a:avLst/>
          </a:prstGeom>
        </p:spPr>
        <p:txBody>
          <a:bodyPr vert="horz" anchor="ctr">
            <a:normAutofit/>
          </a:bodyPr>
          <a:lstStyle/>
          <a:p>
            <a:r>
              <a:rPr lang="tr-TR" smtClean="0"/>
              <a:t>Asıl başlık stili için tıklatın</a:t>
            </a:r>
            <a:endParaRPr lang="en-US"/>
          </a:p>
        </p:txBody>
      </p:sp>
      <p:sp>
        <p:nvSpPr>
          <p:cNvPr id="9" name="8 Düz Bağlayıcı"/>
          <p:cNvSpPr>
            <a:spLocks noChangeShapeType="1"/>
          </p:cNvSpPr>
          <p:nvPr/>
        </p:nvSpPr>
        <p:spPr bwMode="auto">
          <a:xfrm>
            <a:off x="514349" y="1050899"/>
            <a:ext cx="8629651"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
        <p:nvSpPr>
          <p:cNvPr id="12" name="11 Düz Bağlayıcı"/>
          <p:cNvSpPr>
            <a:spLocks noChangeShapeType="1"/>
          </p:cNvSpPr>
          <p:nvPr/>
        </p:nvSpPr>
        <p:spPr bwMode="auto">
          <a:xfrm>
            <a:off x="514349" y="1057987"/>
            <a:ext cx="8629651"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Tree>
  </p:cSld>
  <p:clrMap bg1="lt1" tx1="dk1" bg2="lt2" tx2="dk2" accent1="accent1" accent2="accent2" accent3="accent3" accent4="accent4" accent5="accent5" accent6="accent6" hlink="hlink" folHlink="folHlink"/>
  <p:sldLayoutIdLst>
    <p:sldLayoutId id="2147484201" r:id="rId1"/>
    <p:sldLayoutId id="2147484202" r:id="rId2"/>
    <p:sldLayoutId id="2147484203" r:id="rId3"/>
    <p:sldLayoutId id="2147484145" r:id="rId4"/>
    <p:sldLayoutId id="2147484204" r:id="rId5"/>
    <p:sldLayoutId id="2147484146" r:id="rId6"/>
    <p:sldLayoutId id="2147484205" r:id="rId7"/>
    <p:sldLayoutId id="2147484206" r:id="rId8"/>
    <p:sldLayoutId id="2147484207" r:id="rId9"/>
    <p:sldLayoutId id="2147484147" r:id="rId10"/>
    <p:sldLayoutId id="2147484208" r:id="rId11"/>
  </p:sldLayoutIdLst>
  <p:hf sldNum="0" hdr="0" dt="0"/>
  <p:txStyles>
    <p:title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itchFamily="34" charset="0"/>
        </a:defRPr>
      </a:lvl2pPr>
      <a:lvl3pPr algn="l" rtl="0" eaLnBrk="0" fontAlgn="base" hangingPunct="0">
        <a:spcBef>
          <a:spcPct val="0"/>
        </a:spcBef>
        <a:spcAft>
          <a:spcPct val="0"/>
        </a:spcAft>
        <a:defRPr sz="3600">
          <a:solidFill>
            <a:schemeClr val="tx2"/>
          </a:solidFill>
          <a:latin typeface="Franklin Gothic Medium" pitchFamily="34" charset="0"/>
        </a:defRPr>
      </a:lvl3pPr>
      <a:lvl4pPr algn="l" rtl="0" eaLnBrk="0" fontAlgn="base" hangingPunct="0">
        <a:spcBef>
          <a:spcPct val="0"/>
        </a:spcBef>
        <a:spcAft>
          <a:spcPct val="0"/>
        </a:spcAft>
        <a:defRPr sz="3600">
          <a:solidFill>
            <a:schemeClr val="tx2"/>
          </a:solidFill>
          <a:latin typeface="Franklin Gothic Medium" pitchFamily="34" charset="0"/>
        </a:defRPr>
      </a:lvl4pPr>
      <a:lvl5pPr algn="l" rtl="0" eaLnBrk="0" fontAlgn="base" hangingPunct="0">
        <a:spcBef>
          <a:spcPct val="0"/>
        </a:spcBef>
        <a:spcAft>
          <a:spcPct val="0"/>
        </a:spcAft>
        <a:defRPr sz="3600">
          <a:solidFill>
            <a:schemeClr val="tx2"/>
          </a:solidFill>
          <a:latin typeface="Franklin Gothic Medium" pitchFamily="34" charset="0"/>
        </a:defRPr>
      </a:lvl5pPr>
      <a:lvl6pPr marL="457200" algn="l" rtl="0" fontAlgn="base">
        <a:spcBef>
          <a:spcPct val="0"/>
        </a:spcBef>
        <a:spcAft>
          <a:spcPct val="0"/>
        </a:spcAft>
        <a:defRPr sz="3600">
          <a:solidFill>
            <a:schemeClr val="tx2"/>
          </a:solidFill>
          <a:latin typeface="Franklin Gothic Medium" pitchFamily="34" charset="0"/>
        </a:defRPr>
      </a:lvl6pPr>
      <a:lvl7pPr marL="914400" algn="l" rtl="0" fontAlgn="base">
        <a:spcBef>
          <a:spcPct val="0"/>
        </a:spcBef>
        <a:spcAft>
          <a:spcPct val="0"/>
        </a:spcAft>
        <a:defRPr sz="3600">
          <a:solidFill>
            <a:schemeClr val="tx2"/>
          </a:solidFill>
          <a:latin typeface="Franklin Gothic Medium" pitchFamily="34" charset="0"/>
        </a:defRPr>
      </a:lvl7pPr>
      <a:lvl8pPr marL="1371600" algn="l" rtl="0" fontAlgn="base">
        <a:spcBef>
          <a:spcPct val="0"/>
        </a:spcBef>
        <a:spcAft>
          <a:spcPct val="0"/>
        </a:spcAft>
        <a:defRPr sz="3600">
          <a:solidFill>
            <a:schemeClr val="tx2"/>
          </a:solidFill>
          <a:latin typeface="Franklin Gothic Medium" pitchFamily="34" charset="0"/>
        </a:defRPr>
      </a:lvl8pPr>
      <a:lvl9pPr marL="1828800" algn="l" rtl="0" fontAlgn="base">
        <a:spcBef>
          <a:spcPct val="0"/>
        </a:spcBef>
        <a:spcAft>
          <a:spcPct val="0"/>
        </a:spcAft>
        <a:defRPr sz="3600">
          <a:solidFill>
            <a:schemeClr val="tx2"/>
          </a:solidFill>
          <a:latin typeface="Franklin Gothic Medium" pitchFamily="34" charset="0"/>
        </a:defRPr>
      </a:lvl9pPr>
    </p:titleStyle>
    <p:bodyStyle>
      <a:lvl1pPr marL="342900" indent="-342900" algn="l" rtl="0" eaLnBrk="0" fontAlgn="base" hangingPunct="0">
        <a:spcBef>
          <a:spcPct val="20000"/>
        </a:spcBef>
        <a:spcAft>
          <a:spcPct val="0"/>
        </a:spcAft>
        <a:buClr>
          <a:schemeClr val="accent1"/>
        </a:buClr>
        <a:buSzPct val="70000"/>
        <a:buFont typeface="Wingdings 2"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itchFamily="18" charset="2"/>
        <a:buChar char=""/>
        <a:defRPr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8" name="7 Serbest Form"/>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3076" name="8 Başlık Yer Tutucusu"/>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tr-TR" smtClean="0"/>
              <a:t>Asıl başlık stili için tıklatın</a:t>
            </a:r>
            <a:endParaRPr lang="en-US" smtClean="0"/>
          </a:p>
        </p:txBody>
      </p:sp>
      <p:sp>
        <p:nvSpPr>
          <p:cNvPr id="3077" name="29 Metin Yer Tutucusu"/>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smtClean="0"/>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fld id="{1A51FD25-8643-46C6-B601-5869B4FD142A}" type="datetime1">
              <a:rPr lang="tr-TR"/>
              <a:pPr>
                <a:defRPr/>
              </a:pPr>
              <a:t>13.12.2012</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r>
              <a:rPr lang="tr-TR"/>
              <a:t>değerler eğitimi</a:t>
            </a: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a:defRPr/>
            </a:pPr>
            <a:fld id="{B8BA05F5-A08E-4986-9351-9C31C8F5B7FF}" type="slidenum">
              <a:rPr lang="tr-TR"/>
              <a:pPr>
                <a:defRPr/>
              </a:pPr>
              <a:t>‹#›</a:t>
            </a:fld>
            <a:endParaRPr lang="tr-TR"/>
          </a:p>
        </p:txBody>
      </p:sp>
      <p:grpSp>
        <p:nvGrpSpPr>
          <p:cNvPr id="3081" name="1 Grup"/>
          <p:cNvGrpSpPr>
            <a:grpSpLocks/>
          </p:cNvGrpSpPr>
          <p:nvPr/>
        </p:nvGrpSpPr>
        <p:grpSpPr bwMode="auto">
          <a:xfrm>
            <a:off x="-19050" y="203200"/>
            <a:ext cx="9180513" cy="647700"/>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a:defRPr/>
              </a:pPr>
              <a:endParaRPr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a:defRPr/>
              </a:pPr>
              <a:endParaRPr lang="en-US"/>
            </a:p>
          </p:txBody>
        </p:sp>
      </p:grpSp>
    </p:spTree>
  </p:cSld>
  <p:clrMap bg1="lt1" tx1="dk1" bg2="lt2" tx2="dk2" accent1="accent1" accent2="accent2" accent3="accent3" accent4="accent4" accent5="accent5" accent6="accent6" hlink="hlink" folHlink="folHlink"/>
  <p:sldLayoutIdLst>
    <p:sldLayoutId id="2147484209" r:id="rId1"/>
    <p:sldLayoutId id="2147484148" r:id="rId2"/>
    <p:sldLayoutId id="2147484210" r:id="rId3"/>
    <p:sldLayoutId id="2147484149" r:id="rId4"/>
    <p:sldLayoutId id="2147484150" r:id="rId5"/>
    <p:sldLayoutId id="2147484151" r:id="rId6"/>
    <p:sldLayoutId id="2147484152" r:id="rId7"/>
    <p:sldLayoutId id="2147484153" r:id="rId8"/>
    <p:sldLayoutId id="2147484211" r:id="rId9"/>
    <p:sldLayoutId id="2147484154" r:id="rId10"/>
    <p:sldLayoutId id="2147484155" r:id="rId11"/>
  </p:sldLayoutIdLst>
  <p:hf sldNum="0" hdr="0" dt="0"/>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49" y="1050899"/>
            <a:ext cx="8629651"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
        <p:nvSpPr>
          <p:cNvPr id="4101" name="7 Metin Yer Tutucusu"/>
          <p:cNvSpPr>
            <a:spLocks noGrp="1"/>
          </p:cNvSpPr>
          <p:nvPr>
            <p:ph type="body" idx="1"/>
          </p:nvPr>
        </p:nvSpPr>
        <p:spPr bwMode="auto">
          <a:xfrm>
            <a:off x="304800" y="1554163"/>
            <a:ext cx="86868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smtClean="0"/>
          </a:p>
        </p:txBody>
      </p:sp>
      <p:sp>
        <p:nvSpPr>
          <p:cNvPr id="11" name="10 Veri Yer Tutucusu"/>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pPr>
              <a:defRPr/>
            </a:pPr>
            <a:fld id="{E7075D51-EE36-4C18-A114-0CFF8CCC3EF8}" type="datetime1">
              <a:rPr lang="tr-TR"/>
              <a:pPr>
                <a:defRPr/>
              </a:pPr>
              <a:t>13.12.2012</a:t>
            </a:fld>
            <a:endParaRPr lang="tr-TR"/>
          </a:p>
        </p:txBody>
      </p:sp>
      <p:sp>
        <p:nvSpPr>
          <p:cNvPr id="28" name="27 Altbilgi Yer Tutucusu"/>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pPr>
              <a:defRPr/>
            </a:pPr>
            <a:r>
              <a:rPr lang="tr-TR"/>
              <a:t>değerler eğitimi</a:t>
            </a:r>
          </a:p>
        </p:txBody>
      </p:sp>
      <p:sp>
        <p:nvSpPr>
          <p:cNvPr id="5" name="4 Slayt Numarası Yer Tutucusu"/>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pPr>
              <a:defRPr/>
            </a:pPr>
            <a:fld id="{90EAB64F-E240-49CC-90EA-3873F6430B1A}" type="slidenum">
              <a:rPr lang="tr-TR"/>
              <a:pPr>
                <a:defRPr/>
              </a:pPr>
              <a:t>‹#›</a:t>
            </a:fld>
            <a:endParaRPr lang="tr-TR"/>
          </a:p>
        </p:txBody>
      </p:sp>
      <p:sp>
        <p:nvSpPr>
          <p:cNvPr id="10" name="9 Başlık Yer Tutucusu"/>
          <p:cNvSpPr>
            <a:spLocks noGrp="1"/>
          </p:cNvSpPr>
          <p:nvPr>
            <p:ph type="title"/>
          </p:nvPr>
        </p:nvSpPr>
        <p:spPr>
          <a:xfrm>
            <a:off x="304800" y="457200"/>
            <a:ext cx="8686800" cy="838200"/>
          </a:xfrm>
          <a:prstGeom prst="rect">
            <a:avLst/>
          </a:prstGeom>
        </p:spPr>
        <p:txBody>
          <a:bodyPr vert="horz" anchor="ctr">
            <a:normAutofit/>
          </a:bodyPr>
          <a:lstStyle/>
          <a:p>
            <a:r>
              <a:rPr lang="tr-TR" smtClean="0"/>
              <a:t>Asıl başlık stili için tıklatın</a:t>
            </a:r>
            <a:endParaRPr lang="en-US"/>
          </a:p>
        </p:txBody>
      </p:sp>
      <p:sp>
        <p:nvSpPr>
          <p:cNvPr id="9" name="8 Düz Bağlayıcı"/>
          <p:cNvSpPr>
            <a:spLocks noChangeShapeType="1"/>
          </p:cNvSpPr>
          <p:nvPr/>
        </p:nvSpPr>
        <p:spPr bwMode="auto">
          <a:xfrm>
            <a:off x="514349" y="1050899"/>
            <a:ext cx="8629651"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
        <p:nvSpPr>
          <p:cNvPr id="12" name="11 Düz Bağlayıcı"/>
          <p:cNvSpPr>
            <a:spLocks noChangeShapeType="1"/>
          </p:cNvSpPr>
          <p:nvPr/>
        </p:nvSpPr>
        <p:spPr bwMode="auto">
          <a:xfrm>
            <a:off x="514349" y="1057987"/>
            <a:ext cx="8629651"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Tree>
  </p:cSld>
  <p:clrMap bg1="lt1" tx1="dk1" bg2="lt2" tx2="dk2" accent1="accent1" accent2="accent2" accent3="accent3" accent4="accent4" accent5="accent5" accent6="accent6" hlink="hlink" folHlink="folHlink"/>
  <p:sldLayoutIdLst>
    <p:sldLayoutId id="2147484212" r:id="rId1"/>
    <p:sldLayoutId id="2147484213" r:id="rId2"/>
    <p:sldLayoutId id="2147484214" r:id="rId3"/>
    <p:sldLayoutId id="2147484156" r:id="rId4"/>
    <p:sldLayoutId id="2147484215" r:id="rId5"/>
    <p:sldLayoutId id="2147484157" r:id="rId6"/>
    <p:sldLayoutId id="2147484216" r:id="rId7"/>
    <p:sldLayoutId id="2147484217" r:id="rId8"/>
    <p:sldLayoutId id="2147484218" r:id="rId9"/>
    <p:sldLayoutId id="2147484158" r:id="rId10"/>
    <p:sldLayoutId id="2147484219" r:id="rId11"/>
  </p:sldLayoutIdLst>
  <p:hf sldNum="0" hdr="0" dt="0"/>
  <p:txStyles>
    <p:title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itchFamily="34" charset="0"/>
        </a:defRPr>
      </a:lvl2pPr>
      <a:lvl3pPr algn="l" rtl="0" eaLnBrk="0" fontAlgn="base" hangingPunct="0">
        <a:spcBef>
          <a:spcPct val="0"/>
        </a:spcBef>
        <a:spcAft>
          <a:spcPct val="0"/>
        </a:spcAft>
        <a:defRPr sz="3600">
          <a:solidFill>
            <a:schemeClr val="tx2"/>
          </a:solidFill>
          <a:latin typeface="Franklin Gothic Medium" pitchFamily="34" charset="0"/>
        </a:defRPr>
      </a:lvl3pPr>
      <a:lvl4pPr algn="l" rtl="0" eaLnBrk="0" fontAlgn="base" hangingPunct="0">
        <a:spcBef>
          <a:spcPct val="0"/>
        </a:spcBef>
        <a:spcAft>
          <a:spcPct val="0"/>
        </a:spcAft>
        <a:defRPr sz="3600">
          <a:solidFill>
            <a:schemeClr val="tx2"/>
          </a:solidFill>
          <a:latin typeface="Franklin Gothic Medium" pitchFamily="34" charset="0"/>
        </a:defRPr>
      </a:lvl4pPr>
      <a:lvl5pPr algn="l" rtl="0" eaLnBrk="0" fontAlgn="base" hangingPunct="0">
        <a:spcBef>
          <a:spcPct val="0"/>
        </a:spcBef>
        <a:spcAft>
          <a:spcPct val="0"/>
        </a:spcAft>
        <a:defRPr sz="3600">
          <a:solidFill>
            <a:schemeClr val="tx2"/>
          </a:solidFill>
          <a:latin typeface="Franklin Gothic Medium" pitchFamily="34" charset="0"/>
        </a:defRPr>
      </a:lvl5pPr>
      <a:lvl6pPr marL="457200" algn="l" rtl="0" fontAlgn="base">
        <a:spcBef>
          <a:spcPct val="0"/>
        </a:spcBef>
        <a:spcAft>
          <a:spcPct val="0"/>
        </a:spcAft>
        <a:defRPr sz="3600">
          <a:solidFill>
            <a:schemeClr val="tx2"/>
          </a:solidFill>
          <a:latin typeface="Franklin Gothic Medium" pitchFamily="34" charset="0"/>
        </a:defRPr>
      </a:lvl6pPr>
      <a:lvl7pPr marL="914400" algn="l" rtl="0" fontAlgn="base">
        <a:spcBef>
          <a:spcPct val="0"/>
        </a:spcBef>
        <a:spcAft>
          <a:spcPct val="0"/>
        </a:spcAft>
        <a:defRPr sz="3600">
          <a:solidFill>
            <a:schemeClr val="tx2"/>
          </a:solidFill>
          <a:latin typeface="Franklin Gothic Medium" pitchFamily="34" charset="0"/>
        </a:defRPr>
      </a:lvl7pPr>
      <a:lvl8pPr marL="1371600" algn="l" rtl="0" fontAlgn="base">
        <a:spcBef>
          <a:spcPct val="0"/>
        </a:spcBef>
        <a:spcAft>
          <a:spcPct val="0"/>
        </a:spcAft>
        <a:defRPr sz="3600">
          <a:solidFill>
            <a:schemeClr val="tx2"/>
          </a:solidFill>
          <a:latin typeface="Franklin Gothic Medium" pitchFamily="34" charset="0"/>
        </a:defRPr>
      </a:lvl8pPr>
      <a:lvl9pPr marL="1828800" algn="l" rtl="0" fontAlgn="base">
        <a:spcBef>
          <a:spcPct val="0"/>
        </a:spcBef>
        <a:spcAft>
          <a:spcPct val="0"/>
        </a:spcAft>
        <a:defRPr sz="3600">
          <a:solidFill>
            <a:schemeClr val="tx2"/>
          </a:solidFill>
          <a:latin typeface="Franklin Gothic Medium" pitchFamily="34" charset="0"/>
        </a:defRPr>
      </a:lvl9pPr>
    </p:titleStyle>
    <p:bodyStyle>
      <a:lvl1pPr marL="342900" indent="-342900" algn="l" rtl="0" eaLnBrk="0" fontAlgn="base" hangingPunct="0">
        <a:spcBef>
          <a:spcPct val="20000"/>
        </a:spcBef>
        <a:spcAft>
          <a:spcPct val="0"/>
        </a:spcAft>
        <a:buClr>
          <a:schemeClr val="accent1"/>
        </a:buClr>
        <a:buSzPct val="70000"/>
        <a:buFont typeface="Wingdings 2"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itchFamily="18" charset="2"/>
        <a:buChar char=""/>
        <a:defRPr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Pasta"/>
          <p:cNvSpPr/>
          <p:nvPr/>
        </p:nvSpPr>
        <p:spPr>
          <a:xfrm>
            <a:off x="-815975" y="-815975"/>
            <a:ext cx="1638300" cy="1638300"/>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8" name="7 Oval"/>
          <p:cNvSpPr/>
          <p:nvPr/>
        </p:nvSpPr>
        <p:spPr>
          <a:xfrm>
            <a:off x="168275" y="20638"/>
            <a:ext cx="1703388" cy="1703387"/>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1" name="10 Halka"/>
          <p:cNvSpPr/>
          <p:nvPr/>
        </p:nvSpPr>
        <p:spPr>
          <a:xfrm rot="2315675">
            <a:off x="182882" y="1055078"/>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2" name="11 Dikdörtgen"/>
          <p:cNvSpPr/>
          <p:nvPr/>
        </p:nvSpPr>
        <p:spPr>
          <a:xfrm>
            <a:off x="1012825" y="0"/>
            <a:ext cx="8131175"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5" name="4 Başlık Yer Tutucusu"/>
          <p:cNvSpPr>
            <a:spLocks noGrp="1"/>
          </p:cNvSpPr>
          <p:nvPr>
            <p:ph type="title"/>
          </p:nvPr>
        </p:nvSpPr>
        <p:spPr>
          <a:xfrm>
            <a:off x="1435100" y="274638"/>
            <a:ext cx="7499350" cy="1143000"/>
          </a:xfrm>
          <a:prstGeom prst="rect">
            <a:avLst/>
          </a:prstGeom>
        </p:spPr>
        <p:txBody>
          <a:bodyPr anchor="ctr">
            <a:normAutofit/>
          </a:bodyPr>
          <a:lstStyle>
            <a:extLst/>
          </a:lstStyle>
          <a:p>
            <a:r>
              <a:rPr lang="tr-TR" smtClean="0"/>
              <a:t>Asıl başlık stili için tıklatın</a:t>
            </a:r>
            <a:endParaRPr lang="en-US"/>
          </a:p>
        </p:txBody>
      </p:sp>
      <p:sp>
        <p:nvSpPr>
          <p:cNvPr id="5129" name="8 Metin Yer Tutucusu"/>
          <p:cNvSpPr>
            <a:spLocks noGrp="1"/>
          </p:cNvSpPr>
          <p:nvPr>
            <p:ph type="body" idx="1"/>
          </p:nvPr>
        </p:nvSpPr>
        <p:spPr bwMode="auto">
          <a:xfrm>
            <a:off x="1435100" y="1447800"/>
            <a:ext cx="7499350" cy="480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smtClean="0"/>
          </a:p>
        </p:txBody>
      </p:sp>
      <p:sp>
        <p:nvSpPr>
          <p:cNvPr id="24" name="23 Veri Yer Tutucusu"/>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pPr>
              <a:defRPr/>
            </a:pPr>
            <a:fld id="{5B68DFE8-7347-4389-9825-B05F7D8B89D5}" type="datetime1">
              <a:rPr lang="tr-TR"/>
              <a:pPr>
                <a:defRPr/>
              </a:pPr>
              <a:t>13.12.2012</a:t>
            </a:fld>
            <a:endParaRPr lang="tr-TR"/>
          </a:p>
        </p:txBody>
      </p:sp>
      <p:sp>
        <p:nvSpPr>
          <p:cNvPr id="10" name="9 Altbilgi Yer Tutucusu"/>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pPr>
              <a:defRPr/>
            </a:pPr>
            <a:r>
              <a:rPr lang="tr-TR"/>
              <a:t>değerler eğitimi</a:t>
            </a:r>
          </a:p>
        </p:txBody>
      </p:sp>
      <p:sp>
        <p:nvSpPr>
          <p:cNvPr id="22" name="21 Slayt Numarası Yer Tutucusu"/>
          <p:cNvSpPr>
            <a:spLocks noGrp="1"/>
          </p:cNvSpPr>
          <p:nvPr>
            <p:ph type="sldNum" sz="quarter" idx="4"/>
          </p:nvPr>
        </p:nvSpPr>
        <p:spPr>
          <a:xfrm>
            <a:off x="8613775"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pPr>
              <a:defRPr/>
            </a:pPr>
            <a:fld id="{8F60F60E-3FFC-419D-972A-EA9E38D5858E}" type="slidenum">
              <a:rPr lang="tr-TR"/>
              <a:pPr>
                <a:defRPr/>
              </a:pPr>
              <a:t>‹#›</a:t>
            </a:fld>
            <a:endParaRPr lang="tr-TR"/>
          </a:p>
        </p:txBody>
      </p:sp>
      <p:sp>
        <p:nvSpPr>
          <p:cNvPr id="15" name="14 Dikdörtgen"/>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Tree>
  </p:cSld>
  <p:clrMap bg1="lt1" tx1="dk1" bg2="lt2" tx2="dk2" accent1="accent1" accent2="accent2" accent3="accent3" accent4="accent4" accent5="accent5" accent6="accent6" hlink="hlink" folHlink="folHlink"/>
  <p:sldLayoutIdLst>
    <p:sldLayoutId id="2147484220" r:id="rId1"/>
    <p:sldLayoutId id="2147484159" r:id="rId2"/>
    <p:sldLayoutId id="2147484221" r:id="rId3"/>
    <p:sldLayoutId id="2147484160" r:id="rId4"/>
    <p:sldLayoutId id="2147484222" r:id="rId5"/>
    <p:sldLayoutId id="2147484161" r:id="rId6"/>
    <p:sldLayoutId id="2147484223" r:id="rId7"/>
    <p:sldLayoutId id="2147484224" r:id="rId8"/>
    <p:sldLayoutId id="2147484225" r:id="rId9"/>
    <p:sldLayoutId id="2147484162" r:id="rId10"/>
    <p:sldLayoutId id="2147484163" r:id="rId11"/>
  </p:sldLayoutIdLst>
  <p:hf sldNum="0" hdr="0" dt="0"/>
  <p:txStyles>
    <p:titleStyle>
      <a:lvl1pPr algn="l" rtl="0" eaLnBrk="0" fontAlgn="base" hangingPunct="0">
        <a:spcBef>
          <a:spcPct val="0"/>
        </a:spcBef>
        <a:spcAft>
          <a:spcPct val="0"/>
        </a:spcAft>
        <a:defRPr sz="4300" kern="1200">
          <a:solidFill>
            <a:srgbClr val="572314"/>
          </a:solidFill>
          <a:effectLst>
            <a:outerShdw blurRad="50000" dist="30000" dir="5400000" algn="tl" rotWithShape="0">
              <a:srgbClr val="000000">
                <a:alpha val="30000"/>
              </a:srgbClr>
            </a:outerShdw>
          </a:effectLst>
          <a:latin typeface="+mj-lt"/>
          <a:ea typeface="+mj-ea"/>
          <a:cs typeface="+mj-cs"/>
        </a:defRPr>
      </a:lvl1pPr>
      <a:lvl2pPr algn="l" rtl="0" eaLnBrk="0" fontAlgn="base" hangingPunct="0">
        <a:spcBef>
          <a:spcPct val="0"/>
        </a:spcBef>
        <a:spcAft>
          <a:spcPct val="0"/>
        </a:spcAft>
        <a:defRPr sz="4300">
          <a:solidFill>
            <a:srgbClr val="572314"/>
          </a:solidFill>
          <a:latin typeface="Gill Sans MT" pitchFamily="34" charset="0"/>
        </a:defRPr>
      </a:lvl2pPr>
      <a:lvl3pPr algn="l" rtl="0" eaLnBrk="0" fontAlgn="base" hangingPunct="0">
        <a:spcBef>
          <a:spcPct val="0"/>
        </a:spcBef>
        <a:spcAft>
          <a:spcPct val="0"/>
        </a:spcAft>
        <a:defRPr sz="4300">
          <a:solidFill>
            <a:srgbClr val="572314"/>
          </a:solidFill>
          <a:latin typeface="Gill Sans MT" pitchFamily="34" charset="0"/>
        </a:defRPr>
      </a:lvl3pPr>
      <a:lvl4pPr algn="l" rtl="0" eaLnBrk="0" fontAlgn="base" hangingPunct="0">
        <a:spcBef>
          <a:spcPct val="0"/>
        </a:spcBef>
        <a:spcAft>
          <a:spcPct val="0"/>
        </a:spcAft>
        <a:defRPr sz="4300">
          <a:solidFill>
            <a:srgbClr val="572314"/>
          </a:solidFill>
          <a:latin typeface="Gill Sans MT" pitchFamily="34" charset="0"/>
        </a:defRPr>
      </a:lvl4pPr>
      <a:lvl5pPr algn="l" rtl="0" eaLnBrk="0" fontAlgn="base" hangingPunct="0">
        <a:spcBef>
          <a:spcPct val="0"/>
        </a:spcBef>
        <a:spcAft>
          <a:spcPct val="0"/>
        </a:spcAft>
        <a:defRPr sz="4300">
          <a:solidFill>
            <a:srgbClr val="572314"/>
          </a:solidFill>
          <a:latin typeface="Gill Sans MT" pitchFamily="34" charset="0"/>
        </a:defRPr>
      </a:lvl5pPr>
      <a:lvl6pPr marL="457200" algn="l" rtl="0" fontAlgn="base">
        <a:spcBef>
          <a:spcPct val="0"/>
        </a:spcBef>
        <a:spcAft>
          <a:spcPct val="0"/>
        </a:spcAft>
        <a:defRPr sz="4300">
          <a:solidFill>
            <a:srgbClr val="572314"/>
          </a:solidFill>
          <a:latin typeface="Gill Sans MT" pitchFamily="34" charset="0"/>
        </a:defRPr>
      </a:lvl6pPr>
      <a:lvl7pPr marL="914400" algn="l" rtl="0" fontAlgn="base">
        <a:spcBef>
          <a:spcPct val="0"/>
        </a:spcBef>
        <a:spcAft>
          <a:spcPct val="0"/>
        </a:spcAft>
        <a:defRPr sz="4300">
          <a:solidFill>
            <a:srgbClr val="572314"/>
          </a:solidFill>
          <a:latin typeface="Gill Sans MT" pitchFamily="34" charset="0"/>
        </a:defRPr>
      </a:lvl7pPr>
      <a:lvl8pPr marL="1371600" algn="l" rtl="0" fontAlgn="base">
        <a:spcBef>
          <a:spcPct val="0"/>
        </a:spcBef>
        <a:spcAft>
          <a:spcPct val="0"/>
        </a:spcAft>
        <a:defRPr sz="4300">
          <a:solidFill>
            <a:srgbClr val="572314"/>
          </a:solidFill>
          <a:latin typeface="Gill Sans MT" pitchFamily="34" charset="0"/>
        </a:defRPr>
      </a:lvl8pPr>
      <a:lvl9pPr marL="1828800" algn="l" rtl="0" fontAlgn="base">
        <a:spcBef>
          <a:spcPct val="0"/>
        </a:spcBef>
        <a:spcAft>
          <a:spcPct val="0"/>
        </a:spcAft>
        <a:defRPr sz="4300">
          <a:solidFill>
            <a:srgbClr val="572314"/>
          </a:solidFill>
          <a:latin typeface="Gill Sans MT" pitchFamily="34" charset="0"/>
        </a:defRPr>
      </a:lvl9pPr>
      <a:extLst/>
    </p:titleStyle>
    <p:bodyStyle>
      <a:lvl1pPr marL="365125" indent="-282575" algn="l" rtl="0" eaLnBrk="0" fontAlgn="base" hangingPunct="0">
        <a:spcBef>
          <a:spcPts val="600"/>
        </a:spcBef>
        <a:spcAft>
          <a:spcPct val="0"/>
        </a:spcAft>
        <a:buClr>
          <a:schemeClr val="accent1"/>
        </a:buClr>
        <a:buSzPct val="80000"/>
        <a:buFont typeface="Wingdings 2" pitchFamily="18" charset="2"/>
        <a:buChar char=""/>
        <a:defRPr sz="3200" kern="1200">
          <a:solidFill>
            <a:schemeClr val="tx1"/>
          </a:solidFill>
          <a:latin typeface="+mn-lt"/>
          <a:ea typeface="+mn-ea"/>
          <a:cs typeface="+mn-cs"/>
        </a:defRPr>
      </a:lvl1pPr>
      <a:lvl2pPr marL="639763" indent="-236538" algn="l" rtl="0" eaLnBrk="0" fontAlgn="base" hangingPunct="0">
        <a:spcBef>
          <a:spcPts val="550"/>
        </a:spcBef>
        <a:spcAft>
          <a:spcPct val="0"/>
        </a:spcAft>
        <a:buClr>
          <a:schemeClr val="accent1"/>
        </a:buClr>
        <a:buFont typeface="Verdana" pitchFamily="34" charset="0"/>
        <a:buChar char="◦"/>
        <a:defRPr sz="2800" kern="1200">
          <a:solidFill>
            <a:schemeClr val="tx1"/>
          </a:solidFill>
          <a:latin typeface="+mn-lt"/>
          <a:ea typeface="+mn-ea"/>
          <a:cs typeface="+mn-cs"/>
        </a:defRPr>
      </a:lvl2pPr>
      <a:lvl3pPr marL="885825" indent="-228600" algn="l"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mn-lt"/>
          <a:ea typeface="+mn-ea"/>
          <a:cs typeface="+mn-cs"/>
        </a:defRPr>
      </a:lvl3pPr>
      <a:lvl4pPr marL="1096963" indent="-173038" algn="l" rtl="0" eaLnBrk="0" fontAlgn="base" hangingPunct="0">
        <a:spcBef>
          <a:spcPct val="20000"/>
        </a:spcBef>
        <a:spcAft>
          <a:spcPct val="0"/>
        </a:spcAft>
        <a:buClr>
          <a:srgbClr val="C32D2E"/>
        </a:buClr>
        <a:buFont typeface="Wingdings 2" pitchFamily="18" charset="2"/>
        <a:buChar char=""/>
        <a:defRPr sz="2000" kern="1200">
          <a:solidFill>
            <a:schemeClr val="tx1"/>
          </a:solidFill>
          <a:latin typeface="+mn-lt"/>
          <a:ea typeface="+mn-ea"/>
          <a:cs typeface="+mn-cs"/>
        </a:defRPr>
      </a:lvl4pPr>
      <a:lvl5pPr marL="1296988" indent="-182563" algn="l" rtl="0" eaLnBrk="0" fontAlgn="base" hangingPunct="0">
        <a:spcBef>
          <a:spcPct val="20000"/>
        </a:spcBef>
        <a:spcAft>
          <a:spcPct val="0"/>
        </a:spcAft>
        <a:buClr>
          <a:srgbClr val="84AA33"/>
        </a:buClr>
        <a:buFont typeface="Wingdings 2" pitchFamily="18" charset="2"/>
        <a:buChar char=""/>
        <a:defRPr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15 Düz Bağlayıcı"/>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a:defRPr/>
            </a:pPr>
            <a:endParaRPr lang="en-US" dirty="0"/>
          </a:p>
        </p:txBody>
      </p:sp>
      <p:sp>
        <p:nvSpPr>
          <p:cNvPr id="22" name="21 Başlık Yer Tutucusu"/>
          <p:cNvSpPr>
            <a:spLocks noGrp="1"/>
          </p:cNvSpPr>
          <p:nvPr>
            <p:ph type="title"/>
          </p:nvPr>
        </p:nvSpPr>
        <p:spPr>
          <a:xfrm>
            <a:off x="457200" y="274638"/>
            <a:ext cx="7467600" cy="1143000"/>
          </a:xfrm>
          <a:prstGeom prst="rect">
            <a:avLst/>
          </a:prstGeom>
        </p:spPr>
        <p:txBody>
          <a:bodyPr vert="horz" anchor="b">
            <a:normAutofit/>
          </a:bodyPr>
          <a:lstStyle/>
          <a:p>
            <a:r>
              <a:rPr lang="tr-TR" smtClean="0"/>
              <a:t>Asıl başlık stili için tıklatın</a:t>
            </a:r>
            <a:endParaRPr lang="en-US"/>
          </a:p>
        </p:txBody>
      </p:sp>
      <p:sp>
        <p:nvSpPr>
          <p:cNvPr id="6148" name="12 Metin Yer Tutucusu"/>
          <p:cNvSpPr>
            <a:spLocks noGrp="1"/>
          </p:cNvSpPr>
          <p:nvPr>
            <p:ph type="body" idx="1"/>
          </p:nvPr>
        </p:nvSpPr>
        <p:spPr bwMode="auto">
          <a:xfrm>
            <a:off x="457200" y="1600200"/>
            <a:ext cx="7467600" cy="48736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smtClean="0"/>
          </a:p>
        </p:txBody>
      </p:sp>
      <p:sp>
        <p:nvSpPr>
          <p:cNvPr id="14" name="13 Veri Yer Tutucusu"/>
          <p:cNvSpPr>
            <a:spLocks noGrp="1"/>
          </p:cNvSpPr>
          <p:nvPr>
            <p:ph type="dt" sz="half" idx="2"/>
          </p:nvPr>
        </p:nvSpPr>
        <p:spPr>
          <a:xfrm rot="5400000">
            <a:off x="7589045" y="1081881"/>
            <a:ext cx="2011362" cy="384175"/>
          </a:xfrm>
          <a:prstGeom prst="rect">
            <a:avLst/>
          </a:prstGeom>
        </p:spPr>
        <p:txBody>
          <a:bodyPr vert="horz" anchor="ctr" anchorCtr="0"/>
          <a:lstStyle>
            <a:lvl1pPr algn="r" eaLnBrk="1" latinLnBrk="0" hangingPunct="1">
              <a:defRPr kumimoji="0" sz="1200">
                <a:solidFill>
                  <a:schemeClr val="tx2"/>
                </a:solidFill>
              </a:defRPr>
            </a:lvl1pPr>
          </a:lstStyle>
          <a:p>
            <a:pPr>
              <a:defRPr/>
            </a:pPr>
            <a:fld id="{A43AA869-20AD-44B1-80E4-1F0B6991C3E4}" type="datetime1">
              <a:rPr lang="tr-TR"/>
              <a:pPr>
                <a:defRPr/>
              </a:pPr>
              <a:t>13.12.2012</a:t>
            </a:fld>
            <a:endParaRPr lang="tr-TR"/>
          </a:p>
        </p:txBody>
      </p:sp>
      <p:sp>
        <p:nvSpPr>
          <p:cNvPr id="3" name="2 Altbilgi Yer Tutucusu"/>
          <p:cNvSpPr>
            <a:spLocks noGrp="1"/>
          </p:cNvSpPr>
          <p:nvPr>
            <p:ph type="ftr" sz="quarter" idx="3"/>
          </p:nvPr>
        </p:nvSpPr>
        <p:spPr>
          <a:xfrm rot="5400000">
            <a:off x="6989763" y="3736975"/>
            <a:ext cx="3200400" cy="365125"/>
          </a:xfrm>
          <a:prstGeom prst="rect">
            <a:avLst/>
          </a:prstGeom>
        </p:spPr>
        <p:txBody>
          <a:bodyPr vert="horz" anchor="ctr" anchorCtr="0"/>
          <a:lstStyle>
            <a:lvl1pPr algn="l" eaLnBrk="1" latinLnBrk="0" hangingPunct="1">
              <a:defRPr kumimoji="0" sz="1200">
                <a:solidFill>
                  <a:schemeClr val="tx2"/>
                </a:solidFill>
              </a:defRPr>
            </a:lvl1pPr>
          </a:lstStyle>
          <a:p>
            <a:pPr>
              <a:defRPr/>
            </a:pPr>
            <a:r>
              <a:rPr lang="tr-TR"/>
              <a:t>değerler eğitimi</a:t>
            </a:r>
          </a:p>
        </p:txBody>
      </p:sp>
      <p:sp>
        <p:nvSpPr>
          <p:cNvPr id="7" name="6 Düz Bağlayıcı"/>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9" name="8 Düz Bağlayıcı"/>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a:lstStyle/>
          <a:p>
            <a:pPr>
              <a:defRPr/>
            </a:pPr>
            <a:endParaRPr lang="en-US"/>
          </a:p>
        </p:txBody>
      </p:sp>
      <p:sp>
        <p:nvSpPr>
          <p:cNvPr id="10" name="9 Dikdörtgen"/>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1" name="10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a:lstStyle/>
          <a:p>
            <a:pPr>
              <a:defRPr/>
            </a:pPr>
            <a:endParaRPr lang="en-US"/>
          </a:p>
        </p:txBody>
      </p:sp>
      <p:sp>
        <p:nvSpPr>
          <p:cNvPr id="12" name="11 Oval"/>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23" name="22 Slayt Numarası Yer Tutucusu"/>
          <p:cNvSpPr>
            <a:spLocks noGrp="1"/>
          </p:cNvSpPr>
          <p:nvPr>
            <p:ph type="sldNum" sz="quarter" idx="4"/>
          </p:nvPr>
        </p:nvSpPr>
        <p:spPr>
          <a:xfrm>
            <a:off x="8129588" y="5734050"/>
            <a:ext cx="609600" cy="520700"/>
          </a:xfrm>
          <a:prstGeom prst="rect">
            <a:avLst/>
          </a:prstGeom>
        </p:spPr>
        <p:txBody>
          <a:bodyPr vert="horz" anchor="ctr"/>
          <a:lstStyle>
            <a:lvl1pPr algn="ctr" eaLnBrk="1" latinLnBrk="0" hangingPunct="1">
              <a:defRPr kumimoji="0" sz="1400" b="1">
                <a:solidFill>
                  <a:srgbClr val="FFFFFF"/>
                </a:solidFill>
              </a:defRPr>
            </a:lvl1pPr>
          </a:lstStyle>
          <a:p>
            <a:pPr>
              <a:defRPr/>
            </a:pPr>
            <a:fld id="{F0374128-EA4D-44A7-9966-5C8B3FD89FE3}" type="slidenum">
              <a:rPr lang="tr-TR"/>
              <a:pPr>
                <a:defRPr/>
              </a:pPr>
              <a:t>‹#›</a:t>
            </a:fld>
            <a:endParaRPr lang="tr-TR"/>
          </a:p>
        </p:txBody>
      </p:sp>
    </p:spTree>
  </p:cSld>
  <p:clrMap bg1="lt1" tx1="dk1" bg2="lt2" tx2="dk2" accent1="accent1" accent2="accent2" accent3="accent3" accent4="accent4" accent5="accent5" accent6="accent6" hlink="hlink" folHlink="folHlink"/>
  <p:sldLayoutIdLst>
    <p:sldLayoutId id="2147484226" r:id="rId1"/>
    <p:sldLayoutId id="2147484227" r:id="rId2"/>
    <p:sldLayoutId id="2147484228" r:id="rId3"/>
    <p:sldLayoutId id="2147484164" r:id="rId4"/>
    <p:sldLayoutId id="2147484165" r:id="rId5"/>
    <p:sldLayoutId id="2147484229" r:id="rId6"/>
    <p:sldLayoutId id="2147484166" r:id="rId7"/>
    <p:sldLayoutId id="2147484230" r:id="rId8"/>
    <p:sldLayoutId id="2147484231" r:id="rId9"/>
    <p:sldLayoutId id="2147484167" r:id="rId10"/>
    <p:sldLayoutId id="2147484168" r:id="rId11"/>
  </p:sldLayoutIdLst>
  <p:hf sldNum="0" hdr="0" dt="0"/>
  <p:txStyles>
    <p:titleStyle>
      <a:lvl1pPr algn="l" rtl="0" eaLnBrk="0" fontAlgn="base" hangingPunct="0">
        <a:spcBef>
          <a:spcPct val="0"/>
        </a:spcBef>
        <a:spcAft>
          <a:spcPct val="0"/>
        </a:spcAft>
        <a:defRPr sz="3000" kern="1200" cap="small">
          <a:solidFill>
            <a:schemeClr val="tx2"/>
          </a:solidFill>
          <a:latin typeface="+mj-lt"/>
          <a:ea typeface="+mj-ea"/>
          <a:cs typeface="+mj-cs"/>
        </a:defRPr>
      </a:lvl1pPr>
      <a:lvl2pPr algn="l" rtl="0" eaLnBrk="0" fontAlgn="base" hangingPunct="0">
        <a:spcBef>
          <a:spcPct val="0"/>
        </a:spcBef>
        <a:spcAft>
          <a:spcPct val="0"/>
        </a:spcAft>
        <a:defRPr sz="3000">
          <a:solidFill>
            <a:schemeClr val="tx2"/>
          </a:solidFill>
          <a:latin typeface="Century Schoolbook" pitchFamily="18" charset="0"/>
        </a:defRPr>
      </a:lvl2pPr>
      <a:lvl3pPr algn="l" rtl="0" eaLnBrk="0" fontAlgn="base" hangingPunct="0">
        <a:spcBef>
          <a:spcPct val="0"/>
        </a:spcBef>
        <a:spcAft>
          <a:spcPct val="0"/>
        </a:spcAft>
        <a:defRPr sz="3000">
          <a:solidFill>
            <a:schemeClr val="tx2"/>
          </a:solidFill>
          <a:latin typeface="Century Schoolbook" pitchFamily="18" charset="0"/>
        </a:defRPr>
      </a:lvl3pPr>
      <a:lvl4pPr algn="l" rtl="0" eaLnBrk="0" fontAlgn="base" hangingPunct="0">
        <a:spcBef>
          <a:spcPct val="0"/>
        </a:spcBef>
        <a:spcAft>
          <a:spcPct val="0"/>
        </a:spcAft>
        <a:defRPr sz="3000">
          <a:solidFill>
            <a:schemeClr val="tx2"/>
          </a:solidFill>
          <a:latin typeface="Century Schoolbook" pitchFamily="18" charset="0"/>
        </a:defRPr>
      </a:lvl4pPr>
      <a:lvl5pPr algn="l" rtl="0" eaLnBrk="0" fontAlgn="base" hangingPunct="0">
        <a:spcBef>
          <a:spcPct val="0"/>
        </a:spcBef>
        <a:spcAft>
          <a:spcPct val="0"/>
        </a:spcAft>
        <a:defRPr sz="3000">
          <a:solidFill>
            <a:schemeClr val="tx2"/>
          </a:solidFill>
          <a:latin typeface="Century Schoolbook" pitchFamily="18" charset="0"/>
        </a:defRPr>
      </a:lvl5pPr>
      <a:lvl6pPr marL="457200" algn="l" rtl="0" fontAlgn="base">
        <a:spcBef>
          <a:spcPct val="0"/>
        </a:spcBef>
        <a:spcAft>
          <a:spcPct val="0"/>
        </a:spcAft>
        <a:defRPr sz="3000">
          <a:solidFill>
            <a:schemeClr val="tx2"/>
          </a:solidFill>
          <a:latin typeface="Century Schoolbook" pitchFamily="18" charset="0"/>
        </a:defRPr>
      </a:lvl6pPr>
      <a:lvl7pPr marL="914400" algn="l" rtl="0" fontAlgn="base">
        <a:spcBef>
          <a:spcPct val="0"/>
        </a:spcBef>
        <a:spcAft>
          <a:spcPct val="0"/>
        </a:spcAft>
        <a:defRPr sz="3000">
          <a:solidFill>
            <a:schemeClr val="tx2"/>
          </a:solidFill>
          <a:latin typeface="Century Schoolbook" pitchFamily="18" charset="0"/>
        </a:defRPr>
      </a:lvl7pPr>
      <a:lvl8pPr marL="1371600" algn="l" rtl="0" fontAlgn="base">
        <a:spcBef>
          <a:spcPct val="0"/>
        </a:spcBef>
        <a:spcAft>
          <a:spcPct val="0"/>
        </a:spcAft>
        <a:defRPr sz="3000">
          <a:solidFill>
            <a:schemeClr val="tx2"/>
          </a:solidFill>
          <a:latin typeface="Century Schoolbook" pitchFamily="18" charset="0"/>
        </a:defRPr>
      </a:lvl8pPr>
      <a:lvl9pPr marL="1828800" algn="l" rtl="0" fontAlgn="base">
        <a:spcBef>
          <a:spcPct val="0"/>
        </a:spcBef>
        <a:spcAft>
          <a:spcPct val="0"/>
        </a:spcAft>
        <a:defRPr sz="3000">
          <a:solidFill>
            <a:schemeClr val="tx2"/>
          </a:solidFill>
          <a:latin typeface="Century Schoolbook" pitchFamily="18" charset="0"/>
        </a:defRPr>
      </a:lvl9pPr>
    </p:titleStyle>
    <p:bodyStyle>
      <a:lvl1pPr marL="273050" indent="-273050" algn="l" rtl="0" eaLnBrk="0" fontAlgn="base" hangingPunct="0">
        <a:spcBef>
          <a:spcPts val="600"/>
        </a:spcBef>
        <a:spcAft>
          <a:spcPct val="0"/>
        </a:spcAft>
        <a:buClr>
          <a:schemeClr val="accent1"/>
        </a:buClr>
        <a:buSzPct val="70000"/>
        <a:buFont typeface="Wingdings" pitchFamily="2" charset="2"/>
        <a:buChar char=""/>
        <a:defRPr sz="2400" kern="1200">
          <a:solidFill>
            <a:schemeClr val="tx1"/>
          </a:solidFill>
          <a:latin typeface="+mn-lt"/>
          <a:ea typeface="+mn-ea"/>
          <a:cs typeface="+mn-cs"/>
        </a:defRPr>
      </a:lvl1pPr>
      <a:lvl2pPr marL="639763" indent="-273050" algn="l" rtl="0" eaLnBrk="0" fontAlgn="base" hangingPunct="0">
        <a:spcBef>
          <a:spcPct val="20000"/>
        </a:spcBef>
        <a:spcAft>
          <a:spcPct val="0"/>
        </a:spcAft>
        <a:buClr>
          <a:schemeClr val="accent1"/>
        </a:buClr>
        <a:buSzPct val="80000"/>
        <a:buFont typeface="Wingdings 2" pitchFamily="18" charset="2"/>
        <a:buChar char=""/>
        <a:defRPr sz="2100" kern="1200">
          <a:solidFill>
            <a:schemeClr val="tx1"/>
          </a:solidFill>
          <a:latin typeface="+mn-lt"/>
          <a:ea typeface="+mn-ea"/>
          <a:cs typeface="+mn-cs"/>
        </a:defRPr>
      </a:lvl2pPr>
      <a:lvl3pPr marL="914400" indent="-182563" algn="l" rtl="0" eaLnBrk="0" fontAlgn="base" hangingPunct="0">
        <a:spcBef>
          <a:spcPct val="20000"/>
        </a:spcBef>
        <a:spcAft>
          <a:spcPct val="0"/>
        </a:spcAft>
        <a:buClr>
          <a:srgbClr val="E0752F"/>
        </a:buClr>
        <a:buSzPct val="60000"/>
        <a:buFont typeface="Wingdings" pitchFamily="2" charset="2"/>
        <a:buChar char=""/>
        <a:defRPr kern="1200">
          <a:solidFill>
            <a:schemeClr val="tx1"/>
          </a:solidFill>
          <a:latin typeface="+mn-lt"/>
          <a:ea typeface="+mn-ea"/>
          <a:cs typeface="+mn-cs"/>
        </a:defRPr>
      </a:lvl3pPr>
      <a:lvl4pPr marL="1187450" indent="-182563" algn="l" rtl="0" eaLnBrk="0" fontAlgn="base" hangingPunct="0">
        <a:spcBef>
          <a:spcPct val="20000"/>
        </a:spcBef>
        <a:spcAft>
          <a:spcPct val="0"/>
        </a:spcAft>
        <a:buClr>
          <a:srgbClr val="FEC3AE"/>
        </a:buClr>
        <a:buSzPct val="60000"/>
        <a:buFont typeface="Wingdings" pitchFamily="2" charset="2"/>
        <a:buChar char=""/>
        <a:defRPr kern="1200">
          <a:solidFill>
            <a:schemeClr val="tx1"/>
          </a:solidFill>
          <a:latin typeface="+mn-lt"/>
          <a:ea typeface="+mn-ea"/>
          <a:cs typeface="+mn-cs"/>
        </a:defRPr>
      </a:lvl4pPr>
      <a:lvl5pPr marL="1462088" indent="-182563" algn="l" rtl="0" eaLnBrk="0" fontAlgn="base" hangingPunct="0">
        <a:spcBef>
          <a:spcPct val="20000"/>
        </a:spcBef>
        <a:spcAft>
          <a:spcPct val="0"/>
        </a:spcAft>
        <a:buClr>
          <a:srgbClr val="BDCAE9"/>
        </a:buClr>
        <a:buSzPct val="68000"/>
        <a:buFont typeface="Wingdings 2" pitchFamily="18" charset="2"/>
        <a:buChar char=""/>
        <a:defRPr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8 Dikdörtgen"/>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3" name="2 Başlık Yer Tutucusu"/>
          <p:cNvSpPr>
            <a:spLocks noGrp="1"/>
          </p:cNvSpPr>
          <p:nvPr>
            <p:ph type="title"/>
          </p:nvPr>
        </p:nvSpPr>
        <p:spPr>
          <a:xfrm>
            <a:off x="457200" y="320675"/>
            <a:ext cx="7239000" cy="1143000"/>
          </a:xfrm>
          <a:prstGeom prst="rect">
            <a:avLst/>
          </a:prstGeom>
        </p:spPr>
        <p:txBody>
          <a:bodyPr vert="horz" lIns="45720" tIns="0" rIns="45720" bIns="0" anchor="b" anchorCtr="0">
            <a:normAutofit/>
          </a:bodyPr>
          <a:lstStyle>
            <a:extLst/>
          </a:lstStyle>
          <a:p>
            <a:r>
              <a:rPr lang="tr-TR" smtClean="0"/>
              <a:t>Asıl başlık stili için tıklatın</a:t>
            </a:r>
            <a:endParaRPr lang="en-US"/>
          </a:p>
        </p:txBody>
      </p:sp>
      <p:sp>
        <p:nvSpPr>
          <p:cNvPr id="7174" name="30 Metin Yer Tutucusu"/>
          <p:cNvSpPr>
            <a:spLocks noGrp="1"/>
          </p:cNvSpPr>
          <p:nvPr>
            <p:ph type="body" idx="1"/>
          </p:nvPr>
        </p:nvSpPr>
        <p:spPr bwMode="auto">
          <a:xfrm>
            <a:off x="457200" y="1609725"/>
            <a:ext cx="7239000" cy="48466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smtClean="0"/>
          </a:p>
        </p:txBody>
      </p:sp>
      <p:sp>
        <p:nvSpPr>
          <p:cNvPr id="27" name="26 Veri Yer Tutucusu"/>
          <p:cNvSpPr>
            <a:spLocks noGrp="1"/>
          </p:cNvSpPr>
          <p:nvPr>
            <p:ph type="dt" sz="half" idx="2"/>
          </p:nvPr>
        </p:nvSpPr>
        <p:spPr>
          <a:xfrm>
            <a:off x="4246563" y="6557963"/>
            <a:ext cx="2001837" cy="227012"/>
          </a:xfrm>
          <a:prstGeom prst="rect">
            <a:avLst/>
          </a:prstGeom>
        </p:spPr>
        <p:txBody>
          <a:bodyPr vert="horz" tIns="0" bIns="0" anchor="b"/>
          <a:lstStyle>
            <a:lvl1pPr algn="l" eaLnBrk="1" latinLnBrk="0" hangingPunct="1">
              <a:defRPr kumimoji="0" sz="1000">
                <a:solidFill>
                  <a:schemeClr val="tx2"/>
                </a:solidFill>
              </a:defRPr>
            </a:lvl1pPr>
            <a:extLst/>
          </a:lstStyle>
          <a:p>
            <a:pPr>
              <a:defRPr/>
            </a:pPr>
            <a:fld id="{AAAA52A9-0873-49F4-B28C-CC481531BC4F}" type="datetime1">
              <a:rPr lang="tr-TR"/>
              <a:pPr>
                <a:defRPr/>
              </a:pPr>
              <a:t>13.12.2012</a:t>
            </a:fld>
            <a:endParaRPr lang="tr-TR"/>
          </a:p>
        </p:txBody>
      </p:sp>
      <p:sp>
        <p:nvSpPr>
          <p:cNvPr id="4" name="3 Altbilgi Yer Tutucusu"/>
          <p:cNvSpPr>
            <a:spLocks noGrp="1"/>
          </p:cNvSpPr>
          <p:nvPr>
            <p:ph type="ftr" sz="quarter" idx="3"/>
          </p:nvPr>
        </p:nvSpPr>
        <p:spPr>
          <a:xfrm>
            <a:off x="457200" y="6557963"/>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pPr>
              <a:defRPr/>
            </a:pPr>
            <a:r>
              <a:rPr lang="tr-TR"/>
              <a:t>değerler eğitimi</a:t>
            </a:r>
          </a:p>
        </p:txBody>
      </p:sp>
      <p:sp>
        <p:nvSpPr>
          <p:cNvPr id="16" name="15 Slayt Numarası Yer Tutucusu"/>
          <p:cNvSpPr>
            <a:spLocks noGrp="1"/>
          </p:cNvSpPr>
          <p:nvPr>
            <p:ph type="sldNum" sz="quarter" idx="4"/>
          </p:nvPr>
        </p:nvSpPr>
        <p:spPr>
          <a:xfrm>
            <a:off x="6251575" y="6556375"/>
            <a:ext cx="588963" cy="228600"/>
          </a:xfrm>
          <a:prstGeom prst="rect">
            <a:avLst/>
          </a:prstGeom>
        </p:spPr>
        <p:txBody>
          <a:bodyPr vert="horz" lIns="0" tIns="0" rIns="0" bIns="0" anchor="b"/>
          <a:lstStyle>
            <a:lvl1pPr algn="r" eaLnBrk="1" latinLnBrk="0" hangingPunct="1">
              <a:defRPr kumimoji="0" sz="1100">
                <a:solidFill>
                  <a:schemeClr val="tx2"/>
                </a:solidFill>
              </a:defRPr>
            </a:lvl1pPr>
            <a:extLst/>
          </a:lstStyle>
          <a:p>
            <a:pPr>
              <a:defRPr/>
            </a:pPr>
            <a:fld id="{A151AB9E-00ED-4175-9603-F48003F505E4}" type="slidenum">
              <a:rPr lang="tr-TR"/>
              <a:pPr>
                <a:defRPr/>
              </a:pPr>
              <a:t>‹#›</a:t>
            </a:fld>
            <a:endParaRPr lang="tr-TR"/>
          </a:p>
        </p:txBody>
      </p:sp>
    </p:spTree>
  </p:cSld>
  <p:clrMap bg1="lt1" tx1="dk1" bg2="lt2" tx2="dk2" accent1="accent1" accent2="accent2" accent3="accent3" accent4="accent4" accent5="accent5" accent6="accent6" hlink="hlink" folHlink="folHlink"/>
  <p:sldLayoutIdLst>
    <p:sldLayoutId id="2147484232" r:id="rId1"/>
    <p:sldLayoutId id="2147484169" r:id="rId2"/>
    <p:sldLayoutId id="2147484233" r:id="rId3"/>
    <p:sldLayoutId id="2147484170" r:id="rId4"/>
    <p:sldLayoutId id="2147484171" r:id="rId5"/>
    <p:sldLayoutId id="2147484172" r:id="rId6"/>
    <p:sldLayoutId id="2147484173" r:id="rId7"/>
    <p:sldLayoutId id="2147484174" r:id="rId8"/>
    <p:sldLayoutId id="2147484234" r:id="rId9"/>
    <p:sldLayoutId id="2147484175" r:id="rId10"/>
    <p:sldLayoutId id="2147484235" r:id="rId11"/>
  </p:sldLayoutIdLst>
  <p:hf sldNum="0" hdr="0" dt="0"/>
  <p:txStyles>
    <p:titleStyle>
      <a:lvl1pPr algn="l" rtl="0" eaLnBrk="0" fontAlgn="base" hangingPunct="0">
        <a:spcBef>
          <a:spcPct val="0"/>
        </a:spcBef>
        <a:spcAft>
          <a:spcPct val="0"/>
        </a:spcAft>
        <a:defRPr sz="3800" b="1" kern="1200" cap="all">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mj-cs"/>
        </a:defRPr>
      </a:lvl1pPr>
      <a:lvl2pPr algn="l" rtl="0" eaLnBrk="0" fontAlgn="base" hangingPunct="0">
        <a:spcBef>
          <a:spcPct val="0"/>
        </a:spcBef>
        <a:spcAft>
          <a:spcPct val="0"/>
        </a:spcAft>
        <a:defRPr sz="3800" b="1">
          <a:solidFill>
            <a:schemeClr val="tx1"/>
          </a:solidFill>
          <a:latin typeface="Trebuchet MS" pitchFamily="34" charset="0"/>
        </a:defRPr>
      </a:lvl2pPr>
      <a:lvl3pPr algn="l" rtl="0" eaLnBrk="0" fontAlgn="base" hangingPunct="0">
        <a:spcBef>
          <a:spcPct val="0"/>
        </a:spcBef>
        <a:spcAft>
          <a:spcPct val="0"/>
        </a:spcAft>
        <a:defRPr sz="3800" b="1">
          <a:solidFill>
            <a:schemeClr val="tx1"/>
          </a:solidFill>
          <a:latin typeface="Trebuchet MS" pitchFamily="34" charset="0"/>
        </a:defRPr>
      </a:lvl3pPr>
      <a:lvl4pPr algn="l" rtl="0" eaLnBrk="0" fontAlgn="base" hangingPunct="0">
        <a:spcBef>
          <a:spcPct val="0"/>
        </a:spcBef>
        <a:spcAft>
          <a:spcPct val="0"/>
        </a:spcAft>
        <a:defRPr sz="3800" b="1">
          <a:solidFill>
            <a:schemeClr val="tx1"/>
          </a:solidFill>
          <a:latin typeface="Trebuchet MS" pitchFamily="34" charset="0"/>
        </a:defRPr>
      </a:lvl4pPr>
      <a:lvl5pPr algn="l" rtl="0" eaLnBrk="0" fontAlgn="base" hangingPunct="0">
        <a:spcBef>
          <a:spcPct val="0"/>
        </a:spcBef>
        <a:spcAft>
          <a:spcPct val="0"/>
        </a:spcAft>
        <a:defRPr sz="3800" b="1">
          <a:solidFill>
            <a:schemeClr val="tx1"/>
          </a:solidFill>
          <a:latin typeface="Trebuchet MS" pitchFamily="34" charset="0"/>
        </a:defRPr>
      </a:lvl5pPr>
      <a:lvl6pPr marL="457200" algn="l" rtl="0" fontAlgn="base">
        <a:spcBef>
          <a:spcPct val="0"/>
        </a:spcBef>
        <a:spcAft>
          <a:spcPct val="0"/>
        </a:spcAft>
        <a:defRPr sz="3800" b="1">
          <a:solidFill>
            <a:schemeClr val="tx1"/>
          </a:solidFill>
          <a:latin typeface="Trebuchet MS" pitchFamily="34" charset="0"/>
        </a:defRPr>
      </a:lvl6pPr>
      <a:lvl7pPr marL="914400" algn="l" rtl="0" fontAlgn="base">
        <a:spcBef>
          <a:spcPct val="0"/>
        </a:spcBef>
        <a:spcAft>
          <a:spcPct val="0"/>
        </a:spcAft>
        <a:defRPr sz="3800" b="1">
          <a:solidFill>
            <a:schemeClr val="tx1"/>
          </a:solidFill>
          <a:latin typeface="Trebuchet MS" pitchFamily="34" charset="0"/>
        </a:defRPr>
      </a:lvl7pPr>
      <a:lvl8pPr marL="1371600" algn="l" rtl="0" fontAlgn="base">
        <a:spcBef>
          <a:spcPct val="0"/>
        </a:spcBef>
        <a:spcAft>
          <a:spcPct val="0"/>
        </a:spcAft>
        <a:defRPr sz="3800" b="1">
          <a:solidFill>
            <a:schemeClr val="tx1"/>
          </a:solidFill>
          <a:latin typeface="Trebuchet MS" pitchFamily="34" charset="0"/>
        </a:defRPr>
      </a:lvl8pPr>
      <a:lvl9pPr marL="1828800" algn="l" rtl="0" fontAlgn="base">
        <a:spcBef>
          <a:spcPct val="0"/>
        </a:spcBef>
        <a:spcAft>
          <a:spcPct val="0"/>
        </a:spcAft>
        <a:defRPr sz="3800" b="1">
          <a:solidFill>
            <a:schemeClr val="tx1"/>
          </a:solidFill>
          <a:latin typeface="Trebuchet MS" pitchFamily="34" charset="0"/>
        </a:defRPr>
      </a:lvl9pPr>
      <a:extLst/>
    </p:titleStyle>
    <p:bodyStyle>
      <a:lvl1pPr marL="273050" indent="-273050" algn="l" rtl="0" eaLnBrk="0" fontAlgn="base" hangingPunct="0">
        <a:spcBef>
          <a:spcPts val="600"/>
        </a:spcBef>
        <a:spcAft>
          <a:spcPct val="0"/>
        </a:spcAft>
        <a:buClr>
          <a:schemeClr val="tx2"/>
        </a:buClr>
        <a:buSzPct val="73000"/>
        <a:buFont typeface="Wingdings 2" pitchFamily="18" charset="2"/>
        <a:buChar char=""/>
        <a:defRPr sz="2600" kern="1200">
          <a:solidFill>
            <a:schemeClr val="tx1"/>
          </a:solidFill>
          <a:latin typeface="+mn-lt"/>
          <a:ea typeface="+mn-ea"/>
          <a:cs typeface="+mn-cs"/>
        </a:defRPr>
      </a:lvl1pPr>
      <a:lvl2pPr marL="520700" indent="-228600" algn="l" rtl="0" eaLnBrk="0" fontAlgn="base" hangingPunct="0">
        <a:spcBef>
          <a:spcPts val="500"/>
        </a:spcBef>
        <a:spcAft>
          <a:spcPct val="0"/>
        </a:spcAft>
        <a:buClr>
          <a:srgbClr val="F9B639"/>
        </a:buClr>
        <a:buSzPct val="80000"/>
        <a:buFont typeface="Wingdings 2" pitchFamily="18" charset="2"/>
        <a:buChar char=""/>
        <a:defRPr sz="2300" kern="1200">
          <a:solidFill>
            <a:srgbClr val="6C6C6C"/>
          </a:solidFill>
          <a:latin typeface="+mn-lt"/>
          <a:ea typeface="+mn-ea"/>
          <a:cs typeface="+mn-cs"/>
        </a:defRPr>
      </a:lvl2pPr>
      <a:lvl3pPr marL="758825" indent="-228600" algn="l" rtl="0" eaLnBrk="0" fontAlgn="base" hangingPunct="0">
        <a:spcBef>
          <a:spcPts val="400"/>
        </a:spcBef>
        <a:spcAft>
          <a:spcPct val="0"/>
        </a:spcAft>
        <a:buClr>
          <a:srgbClr val="F9B639"/>
        </a:buClr>
        <a:buSzPct val="60000"/>
        <a:buFont typeface="Wingdings" pitchFamily="2" charset="2"/>
        <a:buChar char=""/>
        <a:defRPr sz="2000" kern="1200">
          <a:solidFill>
            <a:schemeClr val="tx1"/>
          </a:solidFill>
          <a:latin typeface="+mn-lt"/>
          <a:ea typeface="+mn-ea"/>
          <a:cs typeface="+mn-cs"/>
        </a:defRPr>
      </a:lvl3pPr>
      <a:lvl4pPr marL="1004888" indent="-228600" algn="l" rtl="0" eaLnBrk="0" fontAlgn="base" hangingPunct="0">
        <a:spcBef>
          <a:spcPct val="20000"/>
        </a:spcBef>
        <a:spcAft>
          <a:spcPct val="0"/>
        </a:spcAft>
        <a:buClr>
          <a:srgbClr val="F9B639"/>
        </a:buClr>
        <a:buSzPct val="80000"/>
        <a:buFont typeface="Wingdings 2" pitchFamily="18" charset="2"/>
        <a:buChar char=""/>
        <a:defRPr sz="2000" kern="1200">
          <a:solidFill>
            <a:srgbClr val="6C6C6C"/>
          </a:solidFill>
          <a:latin typeface="+mn-lt"/>
          <a:ea typeface="+mn-ea"/>
          <a:cs typeface="+mn-cs"/>
        </a:defRPr>
      </a:lvl4pPr>
      <a:lvl5pPr marL="1279525" indent="-228600" algn="l" rtl="0" eaLnBrk="0" fontAlgn="base" hangingPunct="0">
        <a:spcBef>
          <a:spcPts val="400"/>
        </a:spcBef>
        <a:spcAft>
          <a:spcPct val="0"/>
        </a:spcAft>
        <a:buClr>
          <a:srgbClr val="F9B639"/>
        </a:buClr>
        <a:buSzPct val="70000"/>
        <a:buFont typeface="Wingdings" pitchFamily="2" charset="2"/>
        <a:buChar char=""/>
        <a:defRPr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194" name="21 Başlık Yer Tutucusu"/>
          <p:cNvSpPr>
            <a:spLocks noGrp="1"/>
          </p:cNvSpPr>
          <p:nvPr>
            <p:ph type="title"/>
          </p:nvPr>
        </p:nvSpPr>
        <p:spPr bwMode="auto">
          <a:xfrm>
            <a:off x="609600" y="228600"/>
            <a:ext cx="8153400" cy="990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smtClean="0"/>
              <a:t>Asıl başlık stili için tıklatın</a:t>
            </a:r>
            <a:endParaRPr lang="en-US" smtClean="0"/>
          </a:p>
        </p:txBody>
      </p:sp>
      <p:sp>
        <p:nvSpPr>
          <p:cNvPr id="8195" name="12 Metin Yer Tutucusu"/>
          <p:cNvSpPr>
            <a:spLocks noGrp="1"/>
          </p:cNvSpPr>
          <p:nvPr>
            <p:ph type="body" idx="1"/>
          </p:nvPr>
        </p:nvSpPr>
        <p:spPr bwMode="auto">
          <a:xfrm>
            <a:off x="612775" y="1600200"/>
            <a:ext cx="8153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smtClean="0"/>
          </a:p>
        </p:txBody>
      </p:sp>
      <p:sp>
        <p:nvSpPr>
          <p:cNvPr id="14" name="13 Veri Yer Tutucusu"/>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pPr>
              <a:defRPr/>
            </a:pPr>
            <a:fld id="{150D1785-1605-4A5A-BB14-E6571BFDB8FD}" type="datetime1">
              <a:rPr lang="tr-TR"/>
              <a:pPr>
                <a:defRPr/>
              </a:pPr>
              <a:t>13.12.2012</a:t>
            </a:fld>
            <a:endParaRPr lang="tr-TR"/>
          </a:p>
        </p:txBody>
      </p:sp>
      <p:sp>
        <p:nvSpPr>
          <p:cNvPr id="3" name="2 Altbilgi Yer Tutucusu"/>
          <p:cNvSpPr>
            <a:spLocks noGrp="1"/>
          </p:cNvSpPr>
          <p:nvPr>
            <p:ph type="ftr" sz="quarter" idx="3"/>
          </p:nvPr>
        </p:nvSpPr>
        <p:spPr>
          <a:xfrm>
            <a:off x="609600" y="6248400"/>
            <a:ext cx="5421313" cy="365125"/>
          </a:xfrm>
          <a:prstGeom prst="rect">
            <a:avLst/>
          </a:prstGeom>
        </p:spPr>
        <p:txBody>
          <a:bodyPr vert="horz" anchor="ctr"/>
          <a:lstStyle>
            <a:lvl1pPr algn="r" eaLnBrk="1" latinLnBrk="0" hangingPunct="1">
              <a:defRPr kumimoji="0" sz="1400">
                <a:solidFill>
                  <a:schemeClr val="tx2"/>
                </a:solidFill>
              </a:defRPr>
            </a:lvl1pPr>
          </a:lstStyle>
          <a:p>
            <a:pPr>
              <a:defRPr/>
            </a:pPr>
            <a:r>
              <a:rPr lang="tr-TR"/>
              <a:t>değerler eğitimi</a:t>
            </a:r>
          </a:p>
        </p:txBody>
      </p:sp>
      <p:sp>
        <p:nvSpPr>
          <p:cNvPr id="7" name="6 Dikdörtgen"/>
          <p:cNvSpPr/>
          <p:nvPr/>
        </p:nvSpPr>
        <p:spPr bwMode="white">
          <a:xfrm>
            <a:off x="0" y="1235075"/>
            <a:ext cx="9144000" cy="31908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7 Dikdörtgen"/>
          <p:cNvSpPr/>
          <p:nvPr/>
        </p:nvSpPr>
        <p:spPr>
          <a:xfrm>
            <a:off x="0" y="1279525"/>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8 Dikdörtgen"/>
          <p:cNvSpPr/>
          <p:nvPr/>
        </p:nvSpPr>
        <p:spPr>
          <a:xfrm>
            <a:off x="590550" y="1279525"/>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3" name="22 Slayt Numarası Yer Tutucusu"/>
          <p:cNvSpPr>
            <a:spLocks noGrp="1"/>
          </p:cNvSpPr>
          <p:nvPr>
            <p:ph type="sldNum" sz="quarter" idx="4"/>
          </p:nvPr>
        </p:nvSpPr>
        <p:spPr>
          <a:xfrm>
            <a:off x="0" y="1271588"/>
            <a:ext cx="533400" cy="244475"/>
          </a:xfrm>
          <a:prstGeom prst="rect">
            <a:avLst/>
          </a:prstGeom>
        </p:spPr>
        <p:txBody>
          <a:bodyPr vert="horz" anchor="ctr" anchorCtr="0">
            <a:normAutofit/>
          </a:bodyPr>
          <a:lstStyle>
            <a:lvl1pPr algn="ctr" eaLnBrk="1" latinLnBrk="0" hangingPunct="1">
              <a:defRPr kumimoji="0" sz="1400" b="1">
                <a:solidFill>
                  <a:srgbClr val="FFFFFF"/>
                </a:solidFill>
              </a:defRPr>
            </a:lvl1pPr>
          </a:lstStyle>
          <a:p>
            <a:pPr>
              <a:defRPr/>
            </a:pPr>
            <a:fld id="{4D0E12E6-C0E7-4784-9042-A43C2FFF75B2}" type="slidenum">
              <a:rPr lang="tr-TR"/>
              <a:pPr>
                <a:defRPr/>
              </a:pPr>
              <a:t>‹#›</a:t>
            </a:fld>
            <a:endParaRPr lang="tr-TR"/>
          </a:p>
        </p:txBody>
      </p:sp>
    </p:spTree>
  </p:cSld>
  <p:clrMap bg1="lt1" tx1="dk1" bg2="lt2" tx2="dk2" accent1="accent1" accent2="accent2" accent3="accent3" accent4="accent4" accent5="accent5" accent6="accent6" hlink="hlink" folHlink="folHlink"/>
  <p:sldLayoutIdLst>
    <p:sldLayoutId id="2147484236" r:id="rId1"/>
    <p:sldLayoutId id="2147484176" r:id="rId2"/>
    <p:sldLayoutId id="2147484237" r:id="rId3"/>
    <p:sldLayoutId id="2147484238" r:id="rId4"/>
    <p:sldLayoutId id="2147484239" r:id="rId5"/>
    <p:sldLayoutId id="2147484177" r:id="rId6"/>
    <p:sldLayoutId id="2147484240" r:id="rId7"/>
    <p:sldLayoutId id="2147484178" r:id="rId8"/>
    <p:sldLayoutId id="2147484241" r:id="rId9"/>
    <p:sldLayoutId id="2147484179" r:id="rId10"/>
    <p:sldLayoutId id="2147484242" r:id="rId11"/>
  </p:sldLayoutIdLst>
  <p:hf sldNum="0" hdr="0" dt="0"/>
  <p:txStyles>
    <p:titleStyle>
      <a:lvl1pPr algn="l" rtl="0" eaLnBrk="0" fontAlgn="base" hangingPunct="0">
        <a:spcBef>
          <a:spcPct val="0"/>
        </a:spcBef>
        <a:spcAft>
          <a:spcPct val="0"/>
        </a:spcAft>
        <a:defRPr sz="4400" kern="12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w Cen MT" pitchFamily="34" charset="0"/>
        </a:defRPr>
      </a:lvl2pPr>
      <a:lvl3pPr algn="l" rtl="0" eaLnBrk="0" fontAlgn="base" hangingPunct="0">
        <a:spcBef>
          <a:spcPct val="0"/>
        </a:spcBef>
        <a:spcAft>
          <a:spcPct val="0"/>
        </a:spcAft>
        <a:defRPr sz="4400">
          <a:solidFill>
            <a:schemeClr val="tx2"/>
          </a:solidFill>
          <a:latin typeface="Tw Cen MT" pitchFamily="34" charset="0"/>
        </a:defRPr>
      </a:lvl3pPr>
      <a:lvl4pPr algn="l" rtl="0" eaLnBrk="0" fontAlgn="base" hangingPunct="0">
        <a:spcBef>
          <a:spcPct val="0"/>
        </a:spcBef>
        <a:spcAft>
          <a:spcPct val="0"/>
        </a:spcAft>
        <a:defRPr sz="4400">
          <a:solidFill>
            <a:schemeClr val="tx2"/>
          </a:solidFill>
          <a:latin typeface="Tw Cen MT" pitchFamily="34" charset="0"/>
        </a:defRPr>
      </a:lvl4pPr>
      <a:lvl5pPr algn="l" rtl="0" eaLnBrk="0" fontAlgn="base" hangingPunct="0">
        <a:spcBef>
          <a:spcPct val="0"/>
        </a:spcBef>
        <a:spcAft>
          <a:spcPct val="0"/>
        </a:spcAft>
        <a:defRPr sz="4400">
          <a:solidFill>
            <a:schemeClr val="tx2"/>
          </a:solidFill>
          <a:latin typeface="Tw Cen MT" pitchFamily="34" charset="0"/>
        </a:defRPr>
      </a:lvl5pPr>
      <a:lvl6pPr marL="457200" algn="l" rtl="0" fontAlgn="base">
        <a:spcBef>
          <a:spcPct val="0"/>
        </a:spcBef>
        <a:spcAft>
          <a:spcPct val="0"/>
        </a:spcAft>
        <a:defRPr sz="4400">
          <a:solidFill>
            <a:schemeClr val="tx2"/>
          </a:solidFill>
          <a:latin typeface="Tw Cen MT" pitchFamily="34" charset="0"/>
        </a:defRPr>
      </a:lvl6pPr>
      <a:lvl7pPr marL="914400" algn="l" rtl="0" fontAlgn="base">
        <a:spcBef>
          <a:spcPct val="0"/>
        </a:spcBef>
        <a:spcAft>
          <a:spcPct val="0"/>
        </a:spcAft>
        <a:defRPr sz="4400">
          <a:solidFill>
            <a:schemeClr val="tx2"/>
          </a:solidFill>
          <a:latin typeface="Tw Cen MT" pitchFamily="34" charset="0"/>
        </a:defRPr>
      </a:lvl7pPr>
      <a:lvl8pPr marL="1371600" algn="l" rtl="0" fontAlgn="base">
        <a:spcBef>
          <a:spcPct val="0"/>
        </a:spcBef>
        <a:spcAft>
          <a:spcPct val="0"/>
        </a:spcAft>
        <a:defRPr sz="4400">
          <a:solidFill>
            <a:schemeClr val="tx2"/>
          </a:solidFill>
          <a:latin typeface="Tw Cen MT" pitchFamily="34" charset="0"/>
        </a:defRPr>
      </a:lvl8pPr>
      <a:lvl9pPr marL="1828800" algn="l" rtl="0" fontAlgn="base">
        <a:spcBef>
          <a:spcPct val="0"/>
        </a:spcBef>
        <a:spcAft>
          <a:spcPct val="0"/>
        </a:spcAft>
        <a:defRPr sz="4400">
          <a:solidFill>
            <a:schemeClr val="tx2"/>
          </a:solidFill>
          <a:latin typeface="Tw Cen MT" pitchFamily="34" charset="0"/>
        </a:defRPr>
      </a:lvl9pPr>
    </p:titleStyle>
    <p:bodyStyle>
      <a:lvl1pPr marL="319088" indent="-319088" algn="l" rtl="0" eaLnBrk="0" fontAlgn="base" hangingPunct="0">
        <a:spcBef>
          <a:spcPts val="700"/>
        </a:spcBef>
        <a:spcAft>
          <a:spcPct val="0"/>
        </a:spcAft>
        <a:buClr>
          <a:schemeClr val="accent2"/>
        </a:buClr>
        <a:buSzPct val="60000"/>
        <a:buFont typeface="Wingdings" pitchFamily="2" charset="2"/>
        <a:buChar char=""/>
        <a:defRPr sz="2900" kern="1200">
          <a:solidFill>
            <a:schemeClr val="tx1"/>
          </a:solidFill>
          <a:latin typeface="+mn-lt"/>
          <a:ea typeface="+mn-ea"/>
          <a:cs typeface="+mn-cs"/>
        </a:defRPr>
      </a:lvl1pPr>
      <a:lvl2pPr marL="639763" indent="-273050" algn="l" rtl="0" eaLnBrk="0" fontAlgn="base" hangingPunct="0">
        <a:spcBef>
          <a:spcPts val="550"/>
        </a:spcBef>
        <a:spcAft>
          <a:spcPct val="0"/>
        </a:spcAft>
        <a:buClr>
          <a:schemeClr val="accent1"/>
        </a:buClr>
        <a:buSzPct val="70000"/>
        <a:buFont typeface="Wingdings 2" pitchFamily="18" charset="2"/>
        <a:buChar char=""/>
        <a:defRPr sz="2600" kern="1200">
          <a:solidFill>
            <a:schemeClr val="tx1"/>
          </a:solidFill>
          <a:latin typeface="+mn-lt"/>
          <a:ea typeface="+mn-ea"/>
          <a:cs typeface="+mn-cs"/>
        </a:defRPr>
      </a:lvl2pPr>
      <a:lvl3pPr marL="914400" indent="-228600" algn="l" rtl="0" eaLnBrk="0" fontAlgn="base" hangingPunct="0">
        <a:spcBef>
          <a:spcPts val="500"/>
        </a:spcBef>
        <a:spcAft>
          <a:spcPct val="0"/>
        </a:spcAft>
        <a:buClr>
          <a:schemeClr val="accent2"/>
        </a:buClr>
        <a:buSzPct val="75000"/>
        <a:buFont typeface="Wingdings" pitchFamily="2" charset="2"/>
        <a:buChar char=""/>
        <a:defRPr sz="2300" kern="1200">
          <a:solidFill>
            <a:schemeClr val="tx1"/>
          </a:solidFill>
          <a:latin typeface="+mn-lt"/>
          <a:ea typeface="+mn-ea"/>
          <a:cs typeface="+mn-cs"/>
        </a:defRPr>
      </a:lvl3pPr>
      <a:lvl4pPr marL="1371600" indent="-228600" algn="l" rtl="0" eaLnBrk="0" fontAlgn="base" hangingPunct="0">
        <a:spcBef>
          <a:spcPts val="400"/>
        </a:spcBef>
        <a:spcAft>
          <a:spcPct val="0"/>
        </a:spcAft>
        <a:buClr>
          <a:srgbClr val="A5AB81"/>
        </a:buClr>
        <a:buSzPct val="75000"/>
        <a:buFont typeface="Wingdings" pitchFamily="2" charset="2"/>
        <a:buChar char=""/>
        <a:defRPr sz="2000" kern="1200">
          <a:solidFill>
            <a:schemeClr val="tx1"/>
          </a:solidFill>
          <a:latin typeface="+mn-lt"/>
          <a:ea typeface="+mn-ea"/>
          <a:cs typeface="+mn-cs"/>
        </a:defRPr>
      </a:lvl4pPr>
      <a:lvl5pPr marL="1828800" indent="-228600" algn="l" rtl="0" eaLnBrk="0" fontAlgn="base" hangingPunct="0">
        <a:spcBef>
          <a:spcPts val="400"/>
        </a:spcBef>
        <a:spcAft>
          <a:spcPct val="0"/>
        </a:spcAft>
        <a:buClr>
          <a:srgbClr val="D8B25C"/>
        </a:buClr>
        <a:buSzPct val="65000"/>
        <a:buFont typeface="Wingdings" pitchFamily="2" charset="2"/>
        <a:buChar char=""/>
        <a:defRPr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8 Dikdörtgen"/>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useBgFill="1">
        <p:nvSpPr>
          <p:cNvPr id="8" name="7 Yuvarlatılmış Dikdörtgen"/>
          <p:cNvSpPr/>
          <p:nvPr/>
        </p:nvSpPr>
        <p:spPr>
          <a:xfrm>
            <a:off x="63500" y="69850"/>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a:defRPr/>
            </a:pPr>
            <a:endParaRPr lang="en-US"/>
          </a:p>
        </p:txBody>
      </p:sp>
      <p:sp>
        <p:nvSpPr>
          <p:cNvPr id="9220" name="21 Başlık Yer Tutucusu"/>
          <p:cNvSpPr>
            <a:spLocks noGrp="1"/>
          </p:cNvSpPr>
          <p:nvPr>
            <p:ph type="title"/>
          </p:nvPr>
        </p:nvSpPr>
        <p:spPr bwMode="auto">
          <a:xfrm>
            <a:off x="914400" y="274638"/>
            <a:ext cx="7772400" cy="1143000"/>
          </a:xfrm>
          <a:prstGeom prst="rect">
            <a:avLst/>
          </a:prstGeom>
          <a:noFill/>
          <a:ln w="9525">
            <a:noFill/>
            <a:miter lim="800000"/>
            <a:headEnd/>
            <a:tailEnd/>
          </a:ln>
        </p:spPr>
        <p:txBody>
          <a:bodyPr vert="horz" wrap="square" lIns="91440" tIns="45720" rIns="91440" bIns="91440" numCol="1" anchor="b" anchorCtr="0" compatLnSpc="1">
            <a:prstTxWarp prst="textNoShape">
              <a:avLst/>
            </a:prstTxWarp>
          </a:bodyPr>
          <a:lstStyle/>
          <a:p>
            <a:pPr lvl="0"/>
            <a:r>
              <a:rPr lang="tr-TR" smtClean="0"/>
              <a:t>Asıl başlık stili için tıklatın</a:t>
            </a:r>
            <a:endParaRPr lang="en-US" smtClean="0"/>
          </a:p>
        </p:txBody>
      </p:sp>
      <p:sp>
        <p:nvSpPr>
          <p:cNvPr id="9221" name="12 Metin Yer Tutucusu"/>
          <p:cNvSpPr>
            <a:spLocks noGrp="1"/>
          </p:cNvSpPr>
          <p:nvPr>
            <p:ph type="body" idx="1"/>
          </p:nvPr>
        </p:nvSpPr>
        <p:spPr bwMode="auto">
          <a:xfrm>
            <a:off x="914400" y="1447800"/>
            <a:ext cx="77724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smtClean="0"/>
          </a:p>
        </p:txBody>
      </p:sp>
      <p:sp>
        <p:nvSpPr>
          <p:cNvPr id="14" name="13 Veri Yer Tutucusu"/>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pPr>
              <a:defRPr/>
            </a:pPr>
            <a:fld id="{4AB2AA7C-8C60-4236-A7F6-05390CEC9534}" type="datetime1">
              <a:rPr lang="tr-TR"/>
              <a:pPr>
                <a:defRPr/>
              </a:pPr>
              <a:t>13.12.2012</a:t>
            </a:fld>
            <a:endParaRPr lang="tr-TR"/>
          </a:p>
        </p:txBody>
      </p:sp>
      <p:sp>
        <p:nvSpPr>
          <p:cNvPr id="3" name="2 Altbilgi Yer Tutucusu"/>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pPr>
              <a:defRPr/>
            </a:pPr>
            <a:r>
              <a:rPr lang="tr-TR"/>
              <a:t>değerler eğitimi</a:t>
            </a:r>
          </a:p>
        </p:txBody>
      </p:sp>
      <p:sp>
        <p:nvSpPr>
          <p:cNvPr id="23" name="22 Slayt Numarası Yer Tutucusu"/>
          <p:cNvSpPr>
            <a:spLocks noGrp="1"/>
          </p:cNvSpPr>
          <p:nvPr>
            <p:ph type="sldNum" sz="quarter" idx="4"/>
          </p:nvPr>
        </p:nvSpPr>
        <p:spPr>
          <a:xfrm>
            <a:off x="146050"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pPr>
              <a:defRPr/>
            </a:pPr>
            <a:fld id="{E1632455-DDDA-4A92-8C3D-412465BB53E0}" type="slidenum">
              <a:rPr lang="tr-TR"/>
              <a:pPr>
                <a:defRPr/>
              </a:pPr>
              <a:t>‹#›</a:t>
            </a:fld>
            <a:endParaRPr lang="tr-TR"/>
          </a:p>
        </p:txBody>
      </p:sp>
    </p:spTree>
  </p:cSld>
  <p:clrMap bg1="lt1" tx1="dk1" bg2="lt2" tx2="dk2" accent1="accent1" accent2="accent2" accent3="accent3" accent4="accent4" accent5="accent5" accent6="accent6" hlink="hlink" folHlink="folHlink"/>
  <p:sldLayoutIdLst>
    <p:sldLayoutId id="2147484243" r:id="rId1"/>
    <p:sldLayoutId id="2147484180" r:id="rId2"/>
    <p:sldLayoutId id="2147484244" r:id="rId3"/>
    <p:sldLayoutId id="2147484181" r:id="rId4"/>
    <p:sldLayoutId id="2147484182" r:id="rId5"/>
    <p:sldLayoutId id="2147484183" r:id="rId6"/>
    <p:sldLayoutId id="2147484184" r:id="rId7"/>
    <p:sldLayoutId id="2147484245" r:id="rId8"/>
    <p:sldLayoutId id="2147484246" r:id="rId9"/>
    <p:sldLayoutId id="2147484185" r:id="rId10"/>
    <p:sldLayoutId id="2147484186" r:id="rId11"/>
  </p:sldLayoutIdLst>
  <p:hf sldNum="0" hdr="0" dt="0"/>
  <p:txStyles>
    <p:titleStyle>
      <a:lvl1pPr algn="l" rtl="0" eaLnBrk="0" fontAlgn="base" hangingPunct="0">
        <a:spcBef>
          <a:spcPct val="0"/>
        </a:spcBef>
        <a:spcAft>
          <a:spcPct val="0"/>
        </a:spcAft>
        <a:defRPr sz="4000" kern="12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Franklin Gothic Book" pitchFamily="34" charset="0"/>
        </a:defRPr>
      </a:lvl2pPr>
      <a:lvl3pPr algn="l" rtl="0" eaLnBrk="0" fontAlgn="base" hangingPunct="0">
        <a:spcBef>
          <a:spcPct val="0"/>
        </a:spcBef>
        <a:spcAft>
          <a:spcPct val="0"/>
        </a:spcAft>
        <a:defRPr sz="4000">
          <a:solidFill>
            <a:schemeClr val="tx2"/>
          </a:solidFill>
          <a:latin typeface="Franklin Gothic Book" pitchFamily="34" charset="0"/>
        </a:defRPr>
      </a:lvl3pPr>
      <a:lvl4pPr algn="l" rtl="0" eaLnBrk="0" fontAlgn="base" hangingPunct="0">
        <a:spcBef>
          <a:spcPct val="0"/>
        </a:spcBef>
        <a:spcAft>
          <a:spcPct val="0"/>
        </a:spcAft>
        <a:defRPr sz="4000">
          <a:solidFill>
            <a:schemeClr val="tx2"/>
          </a:solidFill>
          <a:latin typeface="Franklin Gothic Book" pitchFamily="34" charset="0"/>
        </a:defRPr>
      </a:lvl4pPr>
      <a:lvl5pPr algn="l" rtl="0" eaLnBrk="0" fontAlgn="base" hangingPunct="0">
        <a:spcBef>
          <a:spcPct val="0"/>
        </a:spcBef>
        <a:spcAft>
          <a:spcPct val="0"/>
        </a:spcAft>
        <a:defRPr sz="4000">
          <a:solidFill>
            <a:schemeClr val="tx2"/>
          </a:solidFill>
          <a:latin typeface="Franklin Gothic Book" pitchFamily="34" charset="0"/>
        </a:defRPr>
      </a:lvl5pPr>
      <a:lvl6pPr marL="457200" algn="l" rtl="0" fontAlgn="base">
        <a:spcBef>
          <a:spcPct val="0"/>
        </a:spcBef>
        <a:spcAft>
          <a:spcPct val="0"/>
        </a:spcAft>
        <a:defRPr sz="4000">
          <a:solidFill>
            <a:schemeClr val="tx2"/>
          </a:solidFill>
          <a:latin typeface="Franklin Gothic Book" pitchFamily="34" charset="0"/>
        </a:defRPr>
      </a:lvl6pPr>
      <a:lvl7pPr marL="914400" algn="l" rtl="0" fontAlgn="base">
        <a:spcBef>
          <a:spcPct val="0"/>
        </a:spcBef>
        <a:spcAft>
          <a:spcPct val="0"/>
        </a:spcAft>
        <a:defRPr sz="4000">
          <a:solidFill>
            <a:schemeClr val="tx2"/>
          </a:solidFill>
          <a:latin typeface="Franklin Gothic Book" pitchFamily="34" charset="0"/>
        </a:defRPr>
      </a:lvl7pPr>
      <a:lvl8pPr marL="1371600" algn="l" rtl="0" fontAlgn="base">
        <a:spcBef>
          <a:spcPct val="0"/>
        </a:spcBef>
        <a:spcAft>
          <a:spcPct val="0"/>
        </a:spcAft>
        <a:defRPr sz="4000">
          <a:solidFill>
            <a:schemeClr val="tx2"/>
          </a:solidFill>
          <a:latin typeface="Franklin Gothic Book" pitchFamily="34" charset="0"/>
        </a:defRPr>
      </a:lvl8pPr>
      <a:lvl9pPr marL="1828800" algn="l" rtl="0" fontAlgn="base">
        <a:spcBef>
          <a:spcPct val="0"/>
        </a:spcBef>
        <a:spcAft>
          <a:spcPct val="0"/>
        </a:spcAft>
        <a:defRPr sz="4000">
          <a:solidFill>
            <a:schemeClr val="tx2"/>
          </a:solidFill>
          <a:latin typeface="Franklin Gothic Book" pitchFamily="34" charset="0"/>
        </a:defRPr>
      </a:lvl9pPr>
    </p:titleStyle>
    <p:body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E6B1A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A28E6A"/>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A28E6A"/>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earch.babylon.com/imageres.php?iu=http://www.minik.tv/wp-content/uploads/keloglan-masallari-2.jpg&amp;ir=http://www.minik.tv/bir-varmis-bir-yokmus-keloglan-masallari-2-bolum/&amp;ig=http://t1.gstatic.com/images?q=tbn:ANd9GcSyakOnRf35bMnC3hFDkwH6nNSDxHsBiq8L-kd6Fh3buMdcZa7tDrvBMg&amp;h=175&amp;w=175&amp;q=KELO%C4%9ELAN+TRT+%C3%87OCUK&amp;babsrc=HP_ss"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1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hyperlink" Target="https://encrypted-tbn0.google.com/images?q=tbn:ANd9GcSQ7xrPVDnfUhwRVFDUJeKKoufQJi0JdgxoNnKDl-J02PIBsspH"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2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2.xml"/><Relationship Id="rId1" Type="http://schemas.openxmlformats.org/officeDocument/2006/relationships/tags" Target="../tags/tag7.xml"/><Relationship Id="rId5" Type="http://schemas.openxmlformats.org/officeDocument/2006/relationships/image" Target="../media/image36.jpeg"/><Relationship Id="rId4" Type="http://schemas.openxmlformats.org/officeDocument/2006/relationships/hyperlink" Target="http://search.babylon.com/imageres.php?iu=http://www.sibersahne.org/wp-content/uploads/2011/09/abdest-alan-cocuk.jpg&amp;ir=http://www.sibersahne.org/abdest-alirken-nelere-dikkat-etmek-gerekir/&amp;ig=http://t2.gstatic.com/images?q=tbn:ANd9GcROI3wf-T2unKm_L7rv93cq0Tfw2vP3_hd_MID_490kmLq4TTzzlCPbnjc&amp;h=308&amp;w=362&amp;q=abdest+alasn+%C3%A7ocuk&amp;babsrc=HP_ss" TargetMode="External"/></Relationships>
</file>

<file path=ppt/slides/_rels/slide2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46.xml"/></Relationships>
</file>

<file path=ppt/slides/_rels/slide25.xml.rels><?xml version="1.0" encoding="UTF-8" standalone="yes"?>
<Relationships xmlns="http://schemas.openxmlformats.org/package/2006/relationships"><Relationship Id="rId3" Type="http://schemas.openxmlformats.org/officeDocument/2006/relationships/hyperlink" Target="http://search.babylon.com/imageres.php?iu=http://www.degirmenmakinalari.com.tr/wp-content/uploads/2012/03/pepe.jpg&amp;ir=http://www.degirmenmakinalari.com.tr/?p=54&amp;ig=http://t2.gstatic.com/images?q=tbn:ANd9GcSzfcV5lpM7sNKSW-CRCSe8BasODftikAFuznHq4psfSHuxbRsCnNgQb7U&amp;h=320&amp;w=320&amp;q=PEPE+VE+CALL%C4%B0O&amp;babsrc=HP_ss" TargetMode="External"/><Relationship Id="rId2" Type="http://schemas.openxmlformats.org/officeDocument/2006/relationships/slideLayout" Target="../slideLayouts/slideLayout90.xml"/><Relationship Id="rId1" Type="http://schemas.openxmlformats.org/officeDocument/2006/relationships/tags" Target="../tags/tag8.xml"/><Relationship Id="rId4" Type="http://schemas.openxmlformats.org/officeDocument/2006/relationships/image" Target="../media/image39.jpeg"/></Relationships>
</file>

<file path=ppt/slides/_rels/slide26.xml.rels><?xml version="1.0" encoding="UTF-8" standalone="yes"?>
<Relationships xmlns="http://schemas.openxmlformats.org/package/2006/relationships"><Relationship Id="rId3" Type="http://schemas.openxmlformats.org/officeDocument/2006/relationships/hyperlink" Target="http://search.babylon.com/imageres.php?iu=http://www.caillouoyunlari.gen.tr/files/image/caillou_kelime_olusturma.jpg&amp;ir=http://www.caillouoyunlari.gen.tr/&amp;ig=http://t2.gstatic.com/images?q=tbn:ANd9GcROPDUlxYA8NEUueNpi23-hNlcP9c-I1SkMmdHSbnL2xvyGY1R4tetmww&amp;h=416&amp;w=287&amp;q=PEPE+VE+CALL%C4%B0O&amp;babsrc=HP_ss" TargetMode="Externa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40.jpeg"/></Relationships>
</file>

<file path=ppt/slides/_rels/slide2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www.resimler.tv/resim2068.htm" TargetMode="External"/><Relationship Id="rId2" Type="http://schemas.openxmlformats.org/officeDocument/2006/relationships/slideLayout" Target="../slideLayouts/slideLayout2.xml"/><Relationship Id="rId1" Type="http://schemas.openxmlformats.org/officeDocument/2006/relationships/tags" Target="../tags/tag9.xml"/><Relationship Id="rId6" Type="http://schemas.openxmlformats.org/officeDocument/2006/relationships/image" Target="../media/image43.jpeg"/><Relationship Id="rId5" Type="http://schemas.openxmlformats.org/officeDocument/2006/relationships/hyperlink" Target="http://search.babylon.com/imageres.php?iu=http://www.1resimler.com/data/media/1148/kartal_resimleri11.jpg&amp;ir=http://www.1resimler.com/r-kartal-resimleri-1148-avci-kartal-resimleri-3352.html&amp;ig=http://t2.gstatic.com/images?q=tbn:ANd9GcRLYc6QMkUxBgWqW46hVbmC7zDDGUhM9979oArlISevJePsGq7y55BT9CbH&amp;h=416&amp;w=600&amp;q=KARTALRES%C4%B0MLER%C4%B0&amp;babsrc=HP_ss" TargetMode="External"/><Relationship Id="rId4" Type="http://schemas.openxmlformats.org/officeDocument/2006/relationships/image" Target="../media/image42.jpeg"/></Relationships>
</file>

<file path=ppt/slides/_rels/slide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slideLayout" Target="../slideLayouts/slideLayout79.xml"/><Relationship Id="rId1" Type="http://schemas.openxmlformats.org/officeDocument/2006/relationships/tags" Target="../tags/tag10.xml"/></Relationships>
</file>

<file path=ppt/slides/_rels/slide3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audio" Target="../media/audio2.wav"/><Relationship Id="rId1" Type="http://schemas.openxmlformats.org/officeDocument/2006/relationships/slideLayout" Target="../slideLayouts/slideLayout68.xml"/></Relationships>
</file>

<file path=ppt/slides/_rels/slide32.xml.rels><?xml version="1.0" encoding="UTF-8" standalone="yes"?>
<Relationships xmlns="http://schemas.openxmlformats.org/package/2006/relationships"><Relationship Id="rId3" Type="http://schemas.openxmlformats.org/officeDocument/2006/relationships/hyperlink" Target="http://search.babylon.com/imageres.php?iu=http://2.bp.blogspot.com/-EoBgwyLCCaY/TuCpo15ik-I/AAAAAAAACK0/uLEHHNVlj-Q/s1600/yagmur1.jpg&amp;ir=http://lutenitsa.blogspot.com/2011/12/yagmur.html&amp;ig=http://t1.gstatic.com/images?q=tbn:ANd9GcR9trhXGshdqbwkaV4_XQOs2r0sEJtaSiSnuqoTEVne3-SYYwci296NfK4d&amp;h=778&amp;w=800&amp;q=YA%C4%9EMUR&amp;babsrc=HP_ss" TargetMode="External"/><Relationship Id="rId2" Type="http://schemas.openxmlformats.org/officeDocument/2006/relationships/audio" Target="../media/audio3.wav"/><Relationship Id="rId1" Type="http://schemas.openxmlformats.org/officeDocument/2006/relationships/slideLayout" Target="../slideLayouts/slideLayout2.xml"/><Relationship Id="rId6" Type="http://schemas.openxmlformats.org/officeDocument/2006/relationships/image" Target="../media/image47.jpeg"/><Relationship Id="rId5" Type="http://schemas.openxmlformats.org/officeDocument/2006/relationships/hyperlink" Target="http://search.babylon.com/imageres.php?iu=http://www.fikiranaliz.com/wp-content/uploads/2011/12/yagmur2.jpg&amp;ir=http://www.fikiranaliz.com/yagmur-ve-ruhun-dirilisi&amp;ig=http://t1.gstatic.com/images?q=tbn:ANd9GcR1mXZXPWrF9v_9hgG0GxiUxiAnEi6IGlD_AFkVERDsuKu3Ql4VaEOX7w&amp;h=353&amp;w=389&amp;q=YA%C4%9EMUR&amp;babsrc=HP_ss" TargetMode="External"/><Relationship Id="rId4" Type="http://schemas.openxmlformats.org/officeDocument/2006/relationships/image" Target="../media/image46.jpeg"/></Relationships>
</file>

<file path=ppt/slides/_rels/slide3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0.xml"/></Relationships>
</file>

<file path=ppt/slides/_rels/slide3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hyperlink" Target="http://search.babylon.com/imageres.php?iu=http://img48.imageshack.us/img48/4663/dunyazk9.jpg&amp;ir=http://www.trooby.org/cevre-gunu-ile-ilgili-yazi-siir/&amp;ig=http://t3.gstatic.com/images?q=tbn:ANd9GcSLlCpHZspSBB6PtP25V14MeB2FyAfI_6tqIJTL-qYBHFXSoF1-ehpj4VUs&amp;h=480&amp;w=630&amp;q=RUH+TEM%C4%B0ZL%C4%B0%C4%9E%C4%B0+%C4%B0LE+%C4%B0LE+%C4%B0LG%C4%B0L%C4%B0+%C3%96ZL%C3%9C+S%C3%96ZLER&amp;babsrc=HP_ss"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35.xml"/></Relationships>
</file>

<file path=ppt/slides/_rels/slide3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46.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55.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57.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2.xml"/><Relationship Id="rId1" Type="http://schemas.openxmlformats.org/officeDocument/2006/relationships/themeOverride" Target="../theme/themeOverride10.xml"/><Relationship Id="rId5" Type="http://schemas.openxmlformats.org/officeDocument/2006/relationships/image" Target="../media/image19.jpeg"/><Relationship Id="rId4" Type="http://schemas.openxmlformats.org/officeDocument/2006/relationships/hyperlink" Target="http://search.babylon.com/imageres.php?iu=http://www.3ay.org/wp-content/uploads/2012/07/super-robot-ve-sunger-bob-oyunlari-cocuklarri.jpg&amp;ir=http://www.3ay.org/super-robot-ve-sunger-bob-oyunlari-cocuklari.html&amp;ig=http://t3.gstatic.com/images?q=tbn:ANd9GcQkjlxNT1KIZrQnu509gaNlH9Rcnb7gLxDg5-A1nzNtl3YhxpoG1eGRig&amp;h=320&amp;w=320&amp;q=S%C3%9CNGER+BOB&amp;babsrc=HP_ss" TargetMode="Externa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1.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hyperlink" Target="http://www.edebiyatdefteri.com/insan/siirleri/" TargetMode="External"/><Relationship Id="rId1" Type="http://schemas.openxmlformats.org/officeDocument/2006/relationships/slideLayout" Target="../slideLayouts/slideLayout10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6.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Layout" Target="../slideLayouts/slideLayout2.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9874" name="Alt Başlık 2"/>
          <p:cNvSpPr>
            <a:spLocks noGrp="1"/>
          </p:cNvSpPr>
          <p:nvPr>
            <p:ph type="subTitle" idx="1"/>
          </p:nvPr>
        </p:nvSpPr>
        <p:spPr>
          <a:xfrm>
            <a:off x="541338" y="357188"/>
            <a:ext cx="8061325" cy="6143625"/>
          </a:xfrm>
        </p:spPr>
        <p:txBody>
          <a:bodyPr/>
          <a:lstStyle/>
          <a:p>
            <a:pPr eaLnBrk="1" hangingPunct="1">
              <a:spcBef>
                <a:spcPct val="0"/>
              </a:spcBef>
            </a:pPr>
            <a:endParaRPr lang="tr-TR" smtClean="0">
              <a:solidFill>
                <a:srgbClr val="FFFFFF"/>
              </a:solidFill>
            </a:endParaRPr>
          </a:p>
        </p:txBody>
      </p:sp>
      <p:sp>
        <p:nvSpPr>
          <p:cNvPr id="5" name="4 Altbilgi Yer Tutucusu"/>
          <p:cNvSpPr>
            <a:spLocks noGrp="1"/>
          </p:cNvSpPr>
          <p:nvPr>
            <p:ph type="ftr" sz="quarter" idx="11"/>
          </p:nvPr>
        </p:nvSpPr>
        <p:spPr/>
        <p:txBody>
          <a:bodyPr/>
          <a:lstStyle/>
          <a:p>
            <a:pPr>
              <a:defRPr/>
            </a:pPr>
            <a:r>
              <a:rPr lang="tr-TR" dirty="0"/>
              <a:t>değerler eğitimi</a:t>
            </a:r>
          </a:p>
        </p:txBody>
      </p:sp>
      <p:pic>
        <p:nvPicPr>
          <p:cNvPr id="79876" name="Picture 5" descr="Temizlik-ile-ilgili-resimler"/>
          <p:cNvPicPr>
            <a:picLocks noChangeAspect="1" noChangeArrowheads="1"/>
          </p:cNvPicPr>
          <p:nvPr/>
        </p:nvPicPr>
        <p:blipFill>
          <a:blip r:embed="rId2" cstate="print"/>
          <a:srcRect/>
          <a:stretch>
            <a:fillRect/>
          </a:stretch>
        </p:blipFill>
        <p:spPr bwMode="auto">
          <a:xfrm>
            <a:off x="857250" y="500063"/>
            <a:ext cx="6929438" cy="5286375"/>
          </a:xfrm>
          <a:prstGeom prst="rect">
            <a:avLst/>
          </a:prstGeom>
          <a:noFill/>
          <a:ln w="9525">
            <a:noFill/>
            <a:miter lim="800000"/>
            <a:headEnd/>
            <a:tailEnd/>
          </a:ln>
        </p:spPr>
      </p:pic>
    </p:spTree>
  </p:cSld>
  <p:clrMapOvr>
    <a:overrideClrMapping bg1="dk1" tx1="lt1" bg2="dk2" tx2="lt2" accent1="accent1" accent2="accent2" accent3="accent3" accent4="accent4" accent5="accent5" accent6="accent6" hlink="hlink" folHlink="folHlink"/>
  </p:clrMapOvr>
  <p:transition spd="slow">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5123" name="Rectangle 3"/>
          <p:cNvSpPr>
            <a:spLocks noGrp="1" noRot="1" noChangeArrowheads="1"/>
          </p:cNvSpPr>
          <p:nvPr>
            <p:ph sz="quarter" idx="1"/>
          </p:nvPr>
        </p:nvSpPr>
        <p:spPr>
          <a:xfrm>
            <a:off x="428625" y="357188"/>
            <a:ext cx="8229600" cy="5286375"/>
          </a:xfrm>
        </p:spPr>
        <p:txBody>
          <a:bodyPr>
            <a:noAutofit/>
          </a:bodyPr>
          <a:lstStyle/>
          <a:p>
            <a:pPr marL="448056" indent="-384048" eaLnBrk="1" fontAlgn="auto" hangingPunct="1">
              <a:spcAft>
                <a:spcPts val="0"/>
              </a:spcAft>
              <a:buFont typeface="Wingdings 2"/>
              <a:buChar char=""/>
              <a:defRPr/>
            </a:pPr>
            <a:r>
              <a:rPr lang="tr-TR" sz="3200" b="1" dirty="0">
                <a:solidFill>
                  <a:schemeClr val="tx1">
                    <a:lumMod val="75000"/>
                    <a:lumOff val="25000"/>
                  </a:schemeClr>
                </a:solidFill>
              </a:rPr>
              <a:t>Örneğin; tuvaletten sonra ve yiyeceklere dokunmadan önce ellerin yıkanması bir alışkanlık olmalıdır. Her gün yapılan işler arasında banyo yapma bir başka temizlik uygulamasıdır</a:t>
            </a:r>
            <a:r>
              <a:rPr lang="tr-TR" sz="3200" b="1" dirty="0" smtClean="0">
                <a:solidFill>
                  <a:schemeClr val="tx1">
                    <a:lumMod val="75000"/>
                    <a:lumOff val="25000"/>
                  </a:schemeClr>
                </a:solidFill>
              </a:rPr>
              <a:t>.</a:t>
            </a:r>
            <a:r>
              <a:rPr lang="tr-TR" sz="3200" b="1" dirty="0">
                <a:solidFill>
                  <a:schemeClr val="tx1">
                    <a:lumMod val="75000"/>
                    <a:lumOff val="25000"/>
                  </a:schemeClr>
                </a:solidFill>
              </a:rPr>
              <a:t/>
            </a:r>
            <a:br>
              <a:rPr lang="tr-TR" sz="3200" b="1" dirty="0">
                <a:solidFill>
                  <a:schemeClr val="tx1">
                    <a:lumMod val="75000"/>
                    <a:lumOff val="25000"/>
                  </a:schemeClr>
                </a:solidFill>
              </a:rPr>
            </a:br>
            <a:r>
              <a:rPr lang="tr-TR" sz="3200" b="1" dirty="0">
                <a:solidFill>
                  <a:schemeClr val="tx1">
                    <a:lumMod val="75000"/>
                    <a:lumOff val="25000"/>
                  </a:schemeClr>
                </a:solidFill>
              </a:rPr>
              <a:t>Temizliğin sadece görünür kirlenme olduğunda yapılması yeterli değildir. Örneğin; uykudan uyanınca yüzün yıkanması, çamaşırların değiştirilmesi, gündelik temizlik uygulamalarıdır. </a:t>
            </a:r>
          </a:p>
        </p:txBody>
      </p:sp>
      <p:sp>
        <p:nvSpPr>
          <p:cNvPr id="89091" name="3 Altbilgi Yer Tutucusu"/>
          <p:cNvSpPr>
            <a:spLocks noGrp="1"/>
          </p:cNvSpPr>
          <p:nvPr>
            <p:ph type="ftr" sz="quarter" idx="12"/>
          </p:nvPr>
        </p:nvSpPr>
        <p:spPr bwMode="auto">
          <a:noFill/>
          <a:ln>
            <a:miter lim="800000"/>
            <a:headEnd/>
            <a:tailEnd/>
          </a:ln>
        </p:spPr>
        <p:txBody>
          <a:bodyPr wrap="square" lIns="91440" tIns="45720" rIns="91440" bIns="45720" numCol="1" compatLnSpc="1">
            <a:prstTxWarp prst="textNoShape">
              <a:avLst/>
            </a:prstTxWarp>
          </a:bodyPr>
          <a:lstStyle/>
          <a:p>
            <a:r>
              <a:rPr lang="tr-TR" smtClean="0"/>
              <a:t>değerler eğitimi</a:t>
            </a:r>
          </a:p>
        </p:txBody>
      </p:sp>
    </p:spTree>
  </p:cSld>
  <p:clrMapOvr>
    <a:overrideClrMapping bg1="lt1" tx1="dk1" bg2="lt2" tx2="dk2" accent1="accent1" accent2="accent2" accent3="accent3" accent4="accent4" accent5="accent5" accent6="accent6" hlink="hlink" folHlink="folHlink"/>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iterate type="wd">
                                    <p:tmPct val="10000"/>
                                  </p:iterate>
                                  <p:childTnLst>
                                    <p:set>
                                      <p:cBhvr>
                                        <p:cTn id="6" dur="1" fill="hold">
                                          <p:stCondLst>
                                            <p:cond delay="0"/>
                                          </p:stCondLst>
                                        </p:cTn>
                                        <p:tgtEl>
                                          <p:spTgt spid="5123">
                                            <p:txEl>
                                              <p:pRg st="0" end="0"/>
                                            </p:txEl>
                                          </p:spTgt>
                                        </p:tgtEl>
                                        <p:attrNameLst>
                                          <p:attrName>style.visibility</p:attrName>
                                        </p:attrNameLst>
                                      </p:cBhvr>
                                      <p:to>
                                        <p:strVal val="visible"/>
                                      </p:to>
                                    </p:set>
                                    <p:animEffect transition="in" filter="diamond(in)">
                                      <p:cBhvr>
                                        <p:cTn id="7" dur="2000"/>
                                        <p:tgtEl>
                                          <p:spTgt spid="51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68288"/>
            <a:ext cx="8229600" cy="1398587"/>
          </a:xfrm>
        </p:spPr>
        <p:txBody>
          <a:bodyPr/>
          <a:lstStyle/>
          <a:p>
            <a:pPr marL="484632" eaLnBrk="1" fontAlgn="auto" hangingPunct="1">
              <a:spcAft>
                <a:spcPts val="0"/>
              </a:spcAft>
              <a:defRPr/>
            </a:pPr>
            <a:endParaRPr lang="tr-TR">
              <a:solidFill>
                <a:schemeClr val="accent1">
                  <a:tint val="83000"/>
                  <a:satMod val="150000"/>
                </a:schemeClr>
              </a:solidFill>
            </a:endParaRPr>
          </a:p>
        </p:txBody>
      </p:sp>
      <p:sp>
        <p:nvSpPr>
          <p:cNvPr id="90115" name="İçerik Yer Tutucusu 2"/>
          <p:cNvSpPr>
            <a:spLocks noGrp="1"/>
          </p:cNvSpPr>
          <p:nvPr>
            <p:ph idx="1"/>
          </p:nvPr>
        </p:nvSpPr>
        <p:spPr>
          <a:xfrm>
            <a:off x="457200" y="1882775"/>
            <a:ext cx="8229600" cy="4572000"/>
          </a:xfrm>
        </p:spPr>
        <p:txBody>
          <a:bodyPr/>
          <a:lstStyle/>
          <a:p>
            <a:pPr eaLnBrk="1" hangingPunct="1"/>
            <a:endParaRPr lang="tr-TR" smtClean="0"/>
          </a:p>
        </p:txBody>
      </p:sp>
      <p:pic>
        <p:nvPicPr>
          <p:cNvPr id="18436" name="Picture 2"/>
          <p:cNvPicPr>
            <a:picLocks noChangeAspect="1" noChangeArrowheads="1"/>
          </p:cNvPicPr>
          <p:nvPr/>
        </p:nvPicPr>
        <p:blipFill>
          <a:blip r:embed="rId3" cstate="print"/>
          <a:srcRect/>
          <a:stretch>
            <a:fillRect/>
          </a:stretch>
        </p:blipFill>
        <p:spPr bwMode="auto">
          <a:xfrm>
            <a:off x="0" y="0"/>
            <a:ext cx="9144000" cy="6958013"/>
          </a:xfrm>
          <a:prstGeom prst="rect">
            <a:avLst/>
          </a:prstGeom>
          <a:noFill/>
          <a:ln w="9525">
            <a:noFill/>
            <a:miter lim="800000"/>
            <a:headEnd/>
            <a:tailEnd/>
          </a:ln>
        </p:spPr>
      </p:pic>
      <p:sp>
        <p:nvSpPr>
          <p:cNvPr id="6" name="5 Altbilgi Yer Tutucusu"/>
          <p:cNvSpPr>
            <a:spLocks noGrp="1"/>
          </p:cNvSpPr>
          <p:nvPr>
            <p:ph type="ftr" sz="quarter" idx="11"/>
          </p:nvPr>
        </p:nvSpPr>
        <p:spPr/>
        <p:txBody>
          <a:bodyPr/>
          <a:lstStyle/>
          <a:p>
            <a:pPr>
              <a:defRPr/>
            </a:pPr>
            <a:r>
              <a:rPr lang="tr-TR"/>
              <a:t>değerler eğitimi</a:t>
            </a:r>
          </a:p>
        </p:txBody>
      </p:sp>
    </p:spTree>
    <p:custDataLst>
      <p:tags r:id="rId1"/>
    </p:custData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4" fill="hold" nodeType="withEffect">
                                  <p:stCondLst>
                                    <p:cond delay="0"/>
                                  </p:stCondLst>
                                  <p:childTnLst>
                                    <p:anim calcmode="lin" valueType="num">
                                      <p:cBhvr additive="base">
                                        <p:cTn id="6" dur="500"/>
                                        <p:tgtEl>
                                          <p:spTgt spid="18436"/>
                                        </p:tgtEl>
                                        <p:attrNameLst>
                                          <p:attrName>ppt_x</p:attrName>
                                        </p:attrNameLst>
                                      </p:cBhvr>
                                      <p:tavLst>
                                        <p:tav tm="0">
                                          <p:val>
                                            <p:strVal val="ppt_x"/>
                                          </p:val>
                                        </p:tav>
                                        <p:tav tm="100000">
                                          <p:val>
                                            <p:strVal val="ppt_x"/>
                                          </p:val>
                                        </p:tav>
                                      </p:tavLst>
                                    </p:anim>
                                    <p:anim calcmode="lin" valueType="num">
                                      <p:cBhvr additive="base">
                                        <p:cTn id="7" dur="500"/>
                                        <p:tgtEl>
                                          <p:spTgt spid="18436"/>
                                        </p:tgtEl>
                                        <p:attrNameLst>
                                          <p:attrName>ppt_y</p:attrName>
                                        </p:attrNameLst>
                                      </p:cBhvr>
                                      <p:tavLst>
                                        <p:tav tm="0">
                                          <p:val>
                                            <p:strVal val="ppt_y"/>
                                          </p:val>
                                        </p:tav>
                                        <p:tav tm="100000">
                                          <p:val>
                                            <p:strVal val="1+ppt_h/2"/>
                                          </p:val>
                                        </p:tav>
                                      </p:tavLst>
                                    </p:anim>
                                    <p:set>
                                      <p:cBhvr>
                                        <p:cTn id="8" dur="1" fill="hold">
                                          <p:stCondLst>
                                            <p:cond delay="499"/>
                                          </p:stCondLst>
                                        </p:cTn>
                                        <p:tgtEl>
                                          <p:spTgt spid="1843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68288"/>
            <a:ext cx="8229600" cy="1398587"/>
          </a:xfrm>
        </p:spPr>
        <p:txBody>
          <a:bodyPr/>
          <a:lstStyle/>
          <a:p>
            <a:pPr marL="484632" eaLnBrk="1" fontAlgn="auto" hangingPunct="1">
              <a:spcAft>
                <a:spcPts val="0"/>
              </a:spcAft>
              <a:defRPr/>
            </a:pPr>
            <a:endParaRPr lang="tr-TR">
              <a:solidFill>
                <a:schemeClr val="accent1">
                  <a:tint val="83000"/>
                  <a:satMod val="150000"/>
                </a:schemeClr>
              </a:solidFill>
            </a:endParaRPr>
          </a:p>
        </p:txBody>
      </p:sp>
      <p:sp>
        <p:nvSpPr>
          <p:cNvPr id="91139" name="İçerik Yer Tutucusu 2"/>
          <p:cNvSpPr>
            <a:spLocks noGrp="1"/>
          </p:cNvSpPr>
          <p:nvPr>
            <p:ph idx="1"/>
          </p:nvPr>
        </p:nvSpPr>
        <p:spPr>
          <a:xfrm>
            <a:off x="457200" y="1882775"/>
            <a:ext cx="8229600" cy="4572000"/>
          </a:xfrm>
        </p:spPr>
        <p:txBody>
          <a:bodyPr/>
          <a:lstStyle/>
          <a:p>
            <a:pPr eaLnBrk="1" hangingPunct="1"/>
            <a:endParaRPr lang="tr-TR" smtClean="0"/>
          </a:p>
        </p:txBody>
      </p:sp>
      <p:pic>
        <p:nvPicPr>
          <p:cNvPr id="19460" name="Picture 2"/>
          <p:cNvPicPr>
            <a:picLocks noChangeAspect="1" noChangeArrowheads="1"/>
          </p:cNvPicPr>
          <p:nvPr/>
        </p:nvPicPr>
        <p:blipFill>
          <a:blip r:embed="rId2" cstate="print"/>
          <a:srcRect/>
          <a:stretch>
            <a:fillRect/>
          </a:stretch>
        </p:blipFill>
        <p:spPr bwMode="auto">
          <a:xfrm>
            <a:off x="0" y="0"/>
            <a:ext cx="9144000" cy="7173913"/>
          </a:xfrm>
          <a:prstGeom prst="rect">
            <a:avLst/>
          </a:prstGeom>
          <a:noFill/>
          <a:ln w="9525">
            <a:noFill/>
            <a:miter lim="800000"/>
            <a:headEnd/>
            <a:tailEnd/>
          </a:ln>
        </p:spPr>
      </p:pic>
      <p:sp>
        <p:nvSpPr>
          <p:cNvPr id="6" name="5 Altbilgi Yer Tutucusu"/>
          <p:cNvSpPr>
            <a:spLocks noGrp="1"/>
          </p:cNvSpPr>
          <p:nvPr>
            <p:ph type="ftr" sz="quarter" idx="11"/>
          </p:nvPr>
        </p:nvSpPr>
        <p:spPr/>
        <p:txBody>
          <a:bodyPr/>
          <a:lstStyle/>
          <a:p>
            <a:pPr>
              <a:defRPr/>
            </a:pPr>
            <a:r>
              <a:rPr lang="tr-TR"/>
              <a:t>değerler eğitimi</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19460"/>
                                        </p:tgtEl>
                                        <p:attrNameLst>
                                          <p:attrName>style.visibility</p:attrName>
                                        </p:attrNameLst>
                                      </p:cBhvr>
                                      <p:to>
                                        <p:strVal val="visible"/>
                                      </p:to>
                                    </p:set>
                                    <p:animEffect transition="in" filter="diamond(in)">
                                      <p:cBhvr>
                                        <p:cTn id="7" dur="5000"/>
                                        <p:tgtEl>
                                          <p:spTgt spid="194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68288"/>
            <a:ext cx="8229600" cy="1398587"/>
          </a:xfrm>
        </p:spPr>
        <p:txBody>
          <a:bodyPr/>
          <a:lstStyle/>
          <a:p>
            <a:pPr marL="484632" eaLnBrk="1" fontAlgn="auto" hangingPunct="1">
              <a:spcAft>
                <a:spcPts val="0"/>
              </a:spcAft>
              <a:defRPr/>
            </a:pPr>
            <a:endParaRPr lang="tr-TR">
              <a:solidFill>
                <a:schemeClr val="accent1">
                  <a:tint val="83000"/>
                  <a:satMod val="150000"/>
                </a:schemeClr>
              </a:solidFill>
            </a:endParaRPr>
          </a:p>
        </p:txBody>
      </p:sp>
      <p:sp>
        <p:nvSpPr>
          <p:cNvPr id="92163" name="İçerik Yer Tutucusu 2"/>
          <p:cNvSpPr>
            <a:spLocks noGrp="1"/>
          </p:cNvSpPr>
          <p:nvPr>
            <p:ph idx="1"/>
          </p:nvPr>
        </p:nvSpPr>
        <p:spPr>
          <a:xfrm>
            <a:off x="457200" y="1882775"/>
            <a:ext cx="8229600" cy="4572000"/>
          </a:xfrm>
        </p:spPr>
        <p:txBody>
          <a:bodyPr/>
          <a:lstStyle/>
          <a:p>
            <a:pPr eaLnBrk="1" hangingPunct="1"/>
            <a:endParaRPr lang="tr-TR" smtClean="0"/>
          </a:p>
        </p:txBody>
      </p:sp>
      <p:pic>
        <p:nvPicPr>
          <p:cNvPr id="92164"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5 Altbilgi Yer Tutucusu"/>
          <p:cNvSpPr>
            <a:spLocks noGrp="1"/>
          </p:cNvSpPr>
          <p:nvPr>
            <p:ph type="ftr" sz="quarter" idx="11"/>
          </p:nvPr>
        </p:nvSpPr>
        <p:spPr/>
        <p:txBody>
          <a:bodyPr/>
          <a:lstStyle/>
          <a:p>
            <a:pPr>
              <a:defRPr/>
            </a:pPr>
            <a:r>
              <a:rPr lang="tr-TR"/>
              <a:t>değerler eğitimi</a:t>
            </a:r>
          </a:p>
        </p:txBody>
      </p:sp>
    </p:spTree>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marL="484632" eaLnBrk="1" fontAlgn="auto" hangingPunct="1">
              <a:spcAft>
                <a:spcPts val="0"/>
              </a:spcAft>
              <a:defRPr/>
            </a:pPr>
            <a:r>
              <a:rPr lang="tr-TR" dirty="0" smtClean="0">
                <a:solidFill>
                  <a:schemeClr val="accent1">
                    <a:tint val="83000"/>
                    <a:satMod val="150000"/>
                  </a:schemeClr>
                </a:solidFill>
              </a:rPr>
              <a:t>ÖZEL SÖZLER</a:t>
            </a:r>
            <a:endParaRPr lang="tr-TR" dirty="0">
              <a:solidFill>
                <a:schemeClr val="accent1">
                  <a:tint val="83000"/>
                  <a:satMod val="150000"/>
                </a:schemeClr>
              </a:solidFill>
            </a:endParaRPr>
          </a:p>
        </p:txBody>
      </p:sp>
      <p:sp>
        <p:nvSpPr>
          <p:cNvPr id="93187" name="İçerik Yer Tutucusu 2"/>
          <p:cNvSpPr>
            <a:spLocks noGrp="1"/>
          </p:cNvSpPr>
          <p:nvPr>
            <p:ph idx="1"/>
          </p:nvPr>
        </p:nvSpPr>
        <p:spPr>
          <a:xfrm>
            <a:off x="457200" y="1882775"/>
            <a:ext cx="8229600" cy="4572000"/>
          </a:xfrm>
        </p:spPr>
        <p:txBody>
          <a:bodyPr/>
          <a:lstStyle/>
          <a:p>
            <a:pPr eaLnBrk="1" hangingPunct="1"/>
            <a:r>
              <a:rPr lang="tr-TR" sz="4000" smtClean="0"/>
              <a:t>TEMİZLİK     SAYGI       İŞİDİR,    </a:t>
            </a:r>
          </a:p>
          <a:p>
            <a:pPr eaLnBrk="1" hangingPunct="1"/>
            <a:endParaRPr lang="tr-TR" smtClean="0"/>
          </a:p>
          <a:p>
            <a:pPr eaLnBrk="1" hangingPunct="1"/>
            <a:endParaRPr lang="tr-TR" smtClean="0"/>
          </a:p>
          <a:p>
            <a:pPr eaLnBrk="1" hangingPunct="1"/>
            <a:endParaRPr lang="tr-TR" smtClean="0">
              <a:solidFill>
                <a:srgbClr val="FF0000"/>
              </a:solidFill>
            </a:endParaRPr>
          </a:p>
          <a:p>
            <a:pPr eaLnBrk="1" hangingPunct="1"/>
            <a:endParaRPr lang="tr-TR" smtClean="0">
              <a:solidFill>
                <a:srgbClr val="FF0000"/>
              </a:solidFill>
            </a:endParaRPr>
          </a:p>
          <a:p>
            <a:pPr eaLnBrk="1" hangingPunct="1"/>
            <a:endParaRPr lang="tr-TR" smtClean="0">
              <a:solidFill>
                <a:srgbClr val="FF0000"/>
              </a:solidFill>
            </a:endParaRPr>
          </a:p>
          <a:p>
            <a:pPr eaLnBrk="1" hangingPunct="1"/>
            <a:endParaRPr lang="tr-TR" smtClean="0">
              <a:solidFill>
                <a:srgbClr val="FF0000"/>
              </a:solidFill>
            </a:endParaRPr>
          </a:p>
          <a:p>
            <a:pPr eaLnBrk="1" hangingPunct="1"/>
            <a:r>
              <a:rPr lang="tr-TR" smtClean="0">
                <a:solidFill>
                  <a:srgbClr val="FF0000"/>
                </a:solidFill>
              </a:rPr>
              <a:t>BAŞARAN ÇAĞDAŞ KİŞİDİR</a:t>
            </a:r>
            <a:r>
              <a:rPr lang="tr-TR" smtClean="0"/>
              <a:t>.</a:t>
            </a:r>
          </a:p>
        </p:txBody>
      </p:sp>
      <p:pic>
        <p:nvPicPr>
          <p:cNvPr id="21509" name="5 Resim" descr="http://t1.gstatic.com/images?q=tbn:ANd9GcSyakOnRf35bMnC3hFDkwH6nNSDxHsBiq8L-kd6Fh3buMdcZa7tDrvBMg">
            <a:hlinkClick r:id="rId2"/>
          </p:cNvPr>
          <p:cNvPicPr>
            <a:picLocks noChangeAspect="1" noChangeArrowheads="1"/>
          </p:cNvPicPr>
          <p:nvPr/>
        </p:nvPicPr>
        <p:blipFill>
          <a:blip r:embed="rId3" cstate="print"/>
          <a:srcRect/>
          <a:stretch>
            <a:fillRect/>
          </a:stretch>
        </p:blipFill>
        <p:spPr bwMode="auto">
          <a:xfrm>
            <a:off x="1692275" y="2420938"/>
            <a:ext cx="5400675" cy="3240087"/>
          </a:xfrm>
          <a:prstGeom prst="rect">
            <a:avLst/>
          </a:prstGeom>
          <a:noFill/>
          <a:ln w="9525">
            <a:noFill/>
            <a:miter lim="800000"/>
            <a:headEnd/>
            <a:tailEnd/>
          </a:ln>
        </p:spPr>
      </p:pic>
      <p:sp>
        <p:nvSpPr>
          <p:cNvPr id="6" name="5 Altbilgi Yer Tutucusu"/>
          <p:cNvSpPr>
            <a:spLocks noGrp="1"/>
          </p:cNvSpPr>
          <p:nvPr>
            <p:ph type="ftr" sz="quarter" idx="11"/>
          </p:nvPr>
        </p:nvSpPr>
        <p:spPr/>
        <p:txBody>
          <a:bodyPr/>
          <a:lstStyle/>
          <a:p>
            <a:pPr>
              <a:defRPr/>
            </a:pPr>
            <a:r>
              <a:rPr lang="tr-TR"/>
              <a:t>değerler eğitimi</a:t>
            </a:r>
          </a:p>
        </p:txBody>
      </p:sp>
    </p:spTree>
  </p:cSld>
  <p:clrMapOvr>
    <a:masterClrMapping/>
  </p:clrMapOvr>
  <p:transition spd="slow">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nodeType="withEffect">
                                  <p:stCondLst>
                                    <p:cond delay="0"/>
                                  </p:stCondLst>
                                  <p:childTnLst>
                                    <p:set>
                                      <p:cBhvr>
                                        <p:cTn id="6" dur="1" fill="hold">
                                          <p:stCondLst>
                                            <p:cond delay="0"/>
                                          </p:stCondLst>
                                        </p:cTn>
                                        <p:tgtEl>
                                          <p:spTgt spid="21509"/>
                                        </p:tgtEl>
                                        <p:attrNameLst>
                                          <p:attrName>style.visibility</p:attrName>
                                        </p:attrNameLst>
                                      </p:cBhvr>
                                      <p:to>
                                        <p:strVal val="visible"/>
                                      </p:to>
                                    </p:set>
                                    <p:animEffect transition="in" filter="wheel(8)">
                                      <p:cBhvr>
                                        <p:cTn id="7" dur="1000"/>
                                        <p:tgtEl>
                                          <p:spTgt spid="21509"/>
                                        </p:tgtEl>
                                      </p:cBhvr>
                                    </p:animEffect>
                                  </p:childTnLst>
                                </p:cTn>
                              </p:par>
                            </p:childTnLst>
                          </p:cTn>
                        </p:par>
                        <p:par>
                          <p:cTn id="8" fill="hold">
                            <p:stCondLst>
                              <p:cond delay="1000"/>
                            </p:stCondLst>
                            <p:childTnLst>
                              <p:par>
                                <p:cTn id="9" presetID="6" presetClass="emph" presetSubtype="0" fill="hold" nodeType="afterEffect">
                                  <p:stCondLst>
                                    <p:cond delay="0"/>
                                  </p:stCondLst>
                                  <p:childTnLst>
                                    <p:animScale>
                                      <p:cBhvr>
                                        <p:cTn id="10" dur="2000" fill="hold"/>
                                        <p:tgtEl>
                                          <p:spTgt spid="21509"/>
                                        </p:tgtEl>
                                      </p:cBhvr>
                                      <p:by x="25000" y="2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68288"/>
            <a:ext cx="8229600" cy="1398587"/>
          </a:xfrm>
        </p:spPr>
        <p:txBody>
          <a:bodyPr/>
          <a:lstStyle/>
          <a:p>
            <a:pPr marL="484632" eaLnBrk="1" fontAlgn="auto" hangingPunct="1">
              <a:spcAft>
                <a:spcPts val="0"/>
              </a:spcAft>
              <a:defRPr/>
            </a:pPr>
            <a:endParaRPr lang="tr-TR" dirty="0">
              <a:solidFill>
                <a:schemeClr val="accent1">
                  <a:tint val="83000"/>
                  <a:satMod val="150000"/>
                </a:schemeClr>
              </a:solidFill>
            </a:endParaRPr>
          </a:p>
        </p:txBody>
      </p:sp>
      <p:sp>
        <p:nvSpPr>
          <p:cNvPr id="94211" name="İçerik Yer Tutucusu 2"/>
          <p:cNvSpPr>
            <a:spLocks noGrp="1"/>
          </p:cNvSpPr>
          <p:nvPr>
            <p:ph idx="1"/>
          </p:nvPr>
        </p:nvSpPr>
        <p:spPr>
          <a:xfrm>
            <a:off x="457200" y="1882775"/>
            <a:ext cx="8229600" cy="4572000"/>
          </a:xfrm>
        </p:spPr>
        <p:txBody>
          <a:bodyPr/>
          <a:lstStyle/>
          <a:p>
            <a:pPr eaLnBrk="1" hangingPunct="1"/>
            <a:r>
              <a:rPr lang="tr-TR" smtClean="0"/>
              <a:t>Temizlik           Ruhun                  Gıdasıdır</a:t>
            </a:r>
          </a:p>
        </p:txBody>
      </p:sp>
      <p:pic>
        <p:nvPicPr>
          <p:cNvPr id="22532" name="Picture 2"/>
          <p:cNvPicPr>
            <a:picLocks noChangeAspect="1" noChangeArrowheads="1"/>
          </p:cNvPicPr>
          <p:nvPr/>
        </p:nvPicPr>
        <p:blipFill>
          <a:blip r:embed="rId2" cstate="print"/>
          <a:srcRect/>
          <a:stretch>
            <a:fillRect/>
          </a:stretch>
        </p:blipFill>
        <p:spPr bwMode="auto">
          <a:xfrm>
            <a:off x="285750" y="3143250"/>
            <a:ext cx="7599363" cy="3714750"/>
          </a:xfrm>
          <a:prstGeom prst="rect">
            <a:avLst/>
          </a:prstGeom>
          <a:noFill/>
          <a:ln w="9525">
            <a:noFill/>
            <a:miter lim="800000"/>
            <a:headEnd/>
            <a:tailEnd/>
          </a:ln>
        </p:spPr>
      </p:pic>
      <p:sp>
        <p:nvSpPr>
          <p:cNvPr id="6" name="5 Altbilgi Yer Tutucusu"/>
          <p:cNvSpPr>
            <a:spLocks noGrp="1"/>
          </p:cNvSpPr>
          <p:nvPr>
            <p:ph type="ftr" sz="quarter" idx="11"/>
          </p:nvPr>
        </p:nvSpPr>
        <p:spPr/>
        <p:txBody>
          <a:bodyPr/>
          <a:lstStyle/>
          <a:p>
            <a:pPr>
              <a:defRPr/>
            </a:pPr>
            <a:r>
              <a:rPr lang="tr-TR"/>
              <a:t>değerler eğitimi</a:t>
            </a:r>
          </a:p>
        </p:txBody>
      </p:sp>
    </p:spTree>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nodeType="withEffect">
                                  <p:stCondLst>
                                    <p:cond delay="0"/>
                                  </p:stCondLst>
                                  <p:childTnLst>
                                    <p:set>
                                      <p:cBhvr>
                                        <p:cTn id="6" dur="1" fill="hold">
                                          <p:stCondLst>
                                            <p:cond delay="0"/>
                                          </p:stCondLst>
                                        </p:cTn>
                                        <p:tgtEl>
                                          <p:spTgt spid="22532"/>
                                        </p:tgtEl>
                                        <p:attrNameLst>
                                          <p:attrName>style.visibility</p:attrName>
                                        </p:attrNameLst>
                                      </p:cBhvr>
                                      <p:to>
                                        <p:strVal val="visible"/>
                                      </p:to>
                                    </p:set>
                                    <p:anim calcmode="lin" valueType="num">
                                      <p:cBhvr additive="base">
                                        <p:cTn id="7" dur="5000" fill="hold"/>
                                        <p:tgtEl>
                                          <p:spTgt spid="22532"/>
                                        </p:tgtEl>
                                        <p:attrNameLst>
                                          <p:attrName>ppt_x</p:attrName>
                                        </p:attrNameLst>
                                      </p:cBhvr>
                                      <p:tavLst>
                                        <p:tav tm="0">
                                          <p:val>
                                            <p:strVal val="#ppt_x"/>
                                          </p:val>
                                        </p:tav>
                                        <p:tav tm="100000">
                                          <p:val>
                                            <p:strVal val="#ppt_x"/>
                                          </p:val>
                                        </p:tav>
                                      </p:tavLst>
                                    </p:anim>
                                    <p:anim calcmode="lin" valueType="num">
                                      <p:cBhvr additive="base">
                                        <p:cTn id="8" dur="5000" fill="hold"/>
                                        <p:tgtEl>
                                          <p:spTgt spid="225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2" name="Picture 4" descr="t1"/>
          <p:cNvPicPr>
            <a:picLocks noChangeAspect="1" noChangeArrowheads="1"/>
          </p:cNvPicPr>
          <p:nvPr/>
        </p:nvPicPr>
        <p:blipFill>
          <a:blip r:embed="rId3" cstate="print"/>
          <a:srcRect/>
          <a:stretch>
            <a:fillRect/>
          </a:stretch>
        </p:blipFill>
        <p:spPr bwMode="auto">
          <a:xfrm>
            <a:off x="0" y="50800"/>
            <a:ext cx="8642350" cy="6807200"/>
          </a:xfrm>
          <a:prstGeom prst="rect">
            <a:avLst/>
          </a:prstGeom>
          <a:noFill/>
          <a:ln w="9525">
            <a:noFill/>
            <a:miter lim="800000"/>
            <a:headEnd/>
            <a:tailEnd/>
          </a:ln>
        </p:spPr>
      </p:pic>
      <p:sp>
        <p:nvSpPr>
          <p:cNvPr id="3" name="2 Metin kutusu"/>
          <p:cNvSpPr txBox="1"/>
          <p:nvPr/>
        </p:nvSpPr>
        <p:spPr>
          <a:xfrm>
            <a:off x="285750" y="3429000"/>
            <a:ext cx="7643813" cy="400050"/>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fontAlgn="auto">
              <a:spcBef>
                <a:spcPts val="0"/>
              </a:spcBef>
              <a:spcAft>
                <a:spcPts val="0"/>
              </a:spcAft>
              <a:defRPr/>
            </a:pPr>
            <a:r>
              <a:rPr lang="tr-TR" sz="2000" b="1" dirty="0"/>
              <a:t>TEMİZLİK YAPMAK İÇİN BİR PLANIMIZ OLMALIDIR</a:t>
            </a:r>
          </a:p>
        </p:txBody>
      </p:sp>
      <p:sp>
        <p:nvSpPr>
          <p:cNvPr id="5" name="4 Altbilgi Yer Tutucusu"/>
          <p:cNvSpPr>
            <a:spLocks noGrp="1"/>
          </p:cNvSpPr>
          <p:nvPr>
            <p:ph type="ftr" sz="quarter" idx="11"/>
          </p:nvPr>
        </p:nvSpPr>
        <p:spPr/>
        <p:txBody>
          <a:bodyPr/>
          <a:lstStyle/>
          <a:p>
            <a:pPr>
              <a:defRPr/>
            </a:pPr>
            <a:r>
              <a:rPr lang="tr-TR"/>
              <a:t>değerler eğitimi</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17412"/>
                                        </p:tgtEl>
                                        <p:attrNameLst>
                                          <p:attrName>style.visibility</p:attrName>
                                        </p:attrNameLst>
                                      </p:cBhvr>
                                      <p:to>
                                        <p:strVal val="visible"/>
                                      </p:to>
                                    </p:set>
                                    <p:animEffect transition="in" filter="barn(inHorizontal)">
                                      <p:cBhvr>
                                        <p:cTn id="7" dur="500"/>
                                        <p:tgtEl>
                                          <p:spTgt spid="174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8" name="Picture 4" descr="t2"/>
          <p:cNvPicPr>
            <a:picLocks noChangeAspect="1" noChangeArrowheads="1"/>
          </p:cNvPicPr>
          <p:nvPr/>
        </p:nvPicPr>
        <p:blipFill>
          <a:blip r:embed="rId3" cstate="print"/>
          <a:srcRect/>
          <a:stretch>
            <a:fillRect/>
          </a:stretch>
        </p:blipFill>
        <p:spPr bwMode="auto">
          <a:xfrm>
            <a:off x="755650" y="33338"/>
            <a:ext cx="7632700" cy="6791325"/>
          </a:xfrm>
          <a:prstGeom prst="rect">
            <a:avLst/>
          </a:prstGeom>
          <a:noFill/>
          <a:ln w="9525">
            <a:noFill/>
            <a:miter lim="800000"/>
            <a:headEnd/>
            <a:tailEnd/>
          </a:ln>
        </p:spPr>
      </p:pic>
      <p:sp>
        <p:nvSpPr>
          <p:cNvPr id="3" name="2 Metin kutusu"/>
          <p:cNvSpPr txBox="1"/>
          <p:nvPr/>
        </p:nvSpPr>
        <p:spPr>
          <a:xfrm>
            <a:off x="1143000" y="285750"/>
            <a:ext cx="4714875" cy="708025"/>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fontAlgn="auto">
              <a:spcBef>
                <a:spcPts val="0"/>
              </a:spcBef>
              <a:spcAft>
                <a:spcPts val="0"/>
              </a:spcAft>
              <a:defRPr/>
            </a:pPr>
            <a:r>
              <a:rPr lang="tr-TR" sz="2000" b="1" dirty="0"/>
              <a:t>DÜZENSİZ ÇALIŞMAK İŞİMİZİ ZORLAŞTIRIR</a:t>
            </a:r>
          </a:p>
        </p:txBody>
      </p:sp>
      <p:sp>
        <p:nvSpPr>
          <p:cNvPr id="5" name="4 Altbilgi Yer Tutucusu"/>
          <p:cNvSpPr>
            <a:spLocks noGrp="1"/>
          </p:cNvSpPr>
          <p:nvPr>
            <p:ph type="ftr" sz="quarter" idx="11"/>
          </p:nvPr>
        </p:nvSpPr>
        <p:spPr/>
        <p:txBody>
          <a:bodyPr/>
          <a:lstStyle/>
          <a:p>
            <a:pPr>
              <a:defRPr/>
            </a:pPr>
            <a:r>
              <a:rPr lang="tr-TR"/>
              <a:t>değerler eğitimi</a:t>
            </a:r>
          </a:p>
        </p:txBody>
      </p:sp>
    </p:spTree>
    <p:custDataLst>
      <p:tags r:id="rId1"/>
    </p:custData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6388"/>
                                        </p:tgtEl>
                                        <p:attrNameLst>
                                          <p:attrName>style.visibility</p:attrName>
                                        </p:attrNameLst>
                                      </p:cBhvr>
                                      <p:to>
                                        <p:strVal val="visible"/>
                                      </p:to>
                                    </p:set>
                                    <p:animEffect transition="in" filter="wedge">
                                      <p:cBhvr>
                                        <p:cTn id="7" dur="2000"/>
                                        <p:tgtEl>
                                          <p:spTgt spid="163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0" name="Picture 4" descr="t12"/>
          <p:cNvPicPr>
            <a:picLocks noChangeAspect="1" noChangeArrowheads="1"/>
          </p:cNvPicPr>
          <p:nvPr/>
        </p:nvPicPr>
        <p:blipFill>
          <a:blip r:embed="rId3" cstate="print"/>
          <a:srcRect/>
          <a:stretch>
            <a:fillRect/>
          </a:stretch>
        </p:blipFill>
        <p:spPr bwMode="auto">
          <a:xfrm>
            <a:off x="755650" y="60325"/>
            <a:ext cx="7632700" cy="6737350"/>
          </a:xfrm>
          <a:prstGeom prst="rect">
            <a:avLst/>
          </a:prstGeom>
          <a:noFill/>
          <a:ln w="9525">
            <a:noFill/>
            <a:miter lim="800000"/>
            <a:headEnd/>
            <a:tailEnd/>
          </a:ln>
        </p:spPr>
      </p:pic>
      <p:sp>
        <p:nvSpPr>
          <p:cNvPr id="4" name="3 Metin kutusu"/>
          <p:cNvSpPr txBox="1"/>
          <p:nvPr/>
        </p:nvSpPr>
        <p:spPr>
          <a:xfrm>
            <a:off x="1071563" y="0"/>
            <a:ext cx="6572250" cy="2308225"/>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fontAlgn="auto">
              <a:spcBef>
                <a:spcPts val="0"/>
              </a:spcBef>
              <a:spcAft>
                <a:spcPts val="0"/>
              </a:spcAft>
              <a:defRPr/>
            </a:pPr>
            <a:r>
              <a:rPr lang="tr-TR" sz="3600" b="1" dirty="0"/>
              <a:t>SU VE SABUN OLMADAN TEMİZLİKTEN BAHSETMEK OLASI DEĞİLDİR.</a:t>
            </a:r>
            <a:br>
              <a:rPr lang="tr-TR" sz="3600" b="1" dirty="0"/>
            </a:br>
            <a:endParaRPr lang="tr-TR" sz="3600" b="1" dirty="0"/>
          </a:p>
        </p:txBody>
      </p:sp>
      <p:sp>
        <p:nvSpPr>
          <p:cNvPr id="5" name="4 Altbilgi Yer Tutucusu"/>
          <p:cNvSpPr>
            <a:spLocks noGrp="1"/>
          </p:cNvSpPr>
          <p:nvPr>
            <p:ph type="ftr" sz="quarter" idx="11"/>
          </p:nvPr>
        </p:nvSpPr>
        <p:spPr/>
        <p:txBody>
          <a:bodyPr/>
          <a:lstStyle/>
          <a:p>
            <a:pPr>
              <a:defRPr/>
            </a:pPr>
            <a:r>
              <a:rPr lang="tr-TR"/>
              <a:t>değerler eğitimi</a:t>
            </a:r>
          </a:p>
        </p:txBody>
      </p:sp>
    </p:spTree>
    <p:custDataLst>
      <p:tags r:id="rId1"/>
    </p:custData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14340"/>
                                        </p:tgtEl>
                                        <p:attrNameLst>
                                          <p:attrName>style.visibility</p:attrName>
                                        </p:attrNameLst>
                                      </p:cBhvr>
                                      <p:to>
                                        <p:strVal val="visible"/>
                                      </p:to>
                                    </p:set>
                                    <p:anim calcmode="lin" valueType="num">
                                      <p:cBhvr>
                                        <p:cTn id="7" dur="500" fill="hold"/>
                                        <p:tgtEl>
                                          <p:spTgt spid="14340"/>
                                        </p:tgtEl>
                                        <p:attrNameLst>
                                          <p:attrName>ppt_w</p:attrName>
                                        </p:attrNameLst>
                                      </p:cBhvr>
                                      <p:tavLst>
                                        <p:tav tm="0">
                                          <p:val>
                                            <p:fltVal val="0"/>
                                          </p:val>
                                        </p:tav>
                                        <p:tav tm="100000">
                                          <p:val>
                                            <p:strVal val="#ppt_w"/>
                                          </p:val>
                                        </p:tav>
                                      </p:tavLst>
                                    </p:anim>
                                    <p:anim calcmode="lin" valueType="num">
                                      <p:cBhvr>
                                        <p:cTn id="8" dur="500" fill="hold"/>
                                        <p:tgtEl>
                                          <p:spTgt spid="14340"/>
                                        </p:tgtEl>
                                        <p:attrNameLst>
                                          <p:attrName>ppt_h</p:attrName>
                                        </p:attrNameLst>
                                      </p:cBhvr>
                                      <p:tavLst>
                                        <p:tav tm="0">
                                          <p:val>
                                            <p:fltVal val="0"/>
                                          </p:val>
                                        </p:tav>
                                        <p:tav tm="100000">
                                          <p:val>
                                            <p:strVal val="#ppt_h"/>
                                          </p:val>
                                        </p:tav>
                                      </p:tavLst>
                                    </p:anim>
                                    <p:anim calcmode="lin" valueType="num">
                                      <p:cBhvr>
                                        <p:cTn id="9" dur="500" fill="hold"/>
                                        <p:tgtEl>
                                          <p:spTgt spid="14340"/>
                                        </p:tgtEl>
                                        <p:attrNameLst>
                                          <p:attrName>style.rotation</p:attrName>
                                        </p:attrNameLst>
                                      </p:cBhvr>
                                      <p:tavLst>
                                        <p:tav tm="0">
                                          <p:val>
                                            <p:fltVal val="360"/>
                                          </p:val>
                                        </p:tav>
                                        <p:tav tm="100000">
                                          <p:val>
                                            <p:fltVal val="0"/>
                                          </p:val>
                                        </p:tav>
                                      </p:tavLst>
                                    </p:anim>
                                    <p:animEffect transition="in" filter="fade">
                                      <p:cBhvr>
                                        <p:cTn id="10" dur="500"/>
                                        <p:tgtEl>
                                          <p:spTgt spid="14340"/>
                                        </p:tgtEl>
                                      </p:cBhvr>
                                    </p:animEffect>
                                  </p:childTnLst>
                                </p:cTn>
                              </p:par>
                            </p:childTnLst>
                          </p:cTn>
                        </p:par>
                        <p:par>
                          <p:cTn id="11" fill="hold">
                            <p:stCondLst>
                              <p:cond delay="500"/>
                            </p:stCondLst>
                            <p:childTnLst>
                              <p:par>
                                <p:cTn id="12" presetID="8" presetClass="emph" presetSubtype="0" fill="hold" grpId="0" nodeType="afterEffect">
                                  <p:stCondLst>
                                    <p:cond delay="0"/>
                                  </p:stCondLst>
                                  <p:childTnLst>
                                    <p:animRot by="21600000">
                                      <p:cBhvr>
                                        <p:cTn id="13" dur="200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Başlık"/>
          <p:cNvSpPr>
            <a:spLocks noGrp="1"/>
          </p:cNvSpPr>
          <p:nvPr>
            <p:ph type="title"/>
          </p:nvPr>
        </p:nvSpPr>
        <p:spPr>
          <a:xfrm>
            <a:off x="457200" y="320040"/>
            <a:ext cx="7239000" cy="1143000"/>
          </a:xfrm>
        </p:spPr>
        <p:txBody>
          <a:bodyPr/>
          <a:lstStyle/>
          <a:p>
            <a:pPr marL="484632" eaLnBrk="1" fontAlgn="auto" hangingPunct="1">
              <a:spcAft>
                <a:spcPts val="0"/>
              </a:spcAft>
              <a:defRPr/>
            </a:pPr>
            <a:r>
              <a:rPr lang="tr-TR" dirty="0" smtClean="0">
                <a:solidFill>
                  <a:schemeClr val="accent1">
                    <a:tint val="83000"/>
                    <a:satMod val="150000"/>
                  </a:schemeClr>
                </a:solidFill>
              </a:rPr>
              <a:t>TEMİZLİKLE  İLGİLİ HADİSLER</a:t>
            </a:r>
            <a:endParaRPr lang="tr-TR" dirty="0">
              <a:solidFill>
                <a:schemeClr val="accent1">
                  <a:tint val="83000"/>
                  <a:satMod val="150000"/>
                </a:schemeClr>
              </a:solidFill>
            </a:endParaRPr>
          </a:p>
        </p:txBody>
      </p:sp>
      <p:sp>
        <p:nvSpPr>
          <p:cNvPr id="26627" name="5 İçerik Yer Tutucusu"/>
          <p:cNvSpPr>
            <a:spLocks noGrp="1"/>
          </p:cNvSpPr>
          <p:nvPr>
            <p:ph idx="1"/>
          </p:nvPr>
        </p:nvSpPr>
        <p:spPr/>
        <p:txBody>
          <a:bodyPr/>
          <a:lstStyle/>
          <a:p>
            <a:pPr eaLnBrk="1" hangingPunct="1"/>
            <a:r>
              <a:rPr lang="tr-TR" b="1" smtClean="0"/>
              <a:t>Ağzınızı temizleyin, ağzınız Kur’an-ı kerim yoludur</a:t>
            </a:r>
          </a:p>
          <a:p>
            <a:pPr eaLnBrk="1" hangingPunct="1"/>
            <a:endParaRPr lang="tr-TR" b="1" smtClean="0"/>
          </a:p>
          <a:p>
            <a:pPr eaLnBrk="1" hangingPunct="1"/>
            <a:r>
              <a:rPr lang="tr-TR" b="1" smtClean="0"/>
              <a:t>Evinin hayrını isteyen, yemekten önce ve sonra, elini ve ağzını yıkasın</a:t>
            </a:r>
          </a:p>
          <a:p>
            <a:pPr eaLnBrk="1" hangingPunct="1"/>
            <a:endParaRPr lang="tr-TR" b="1" smtClean="0"/>
          </a:p>
          <a:p>
            <a:pPr eaLnBrk="1" hangingPunct="1"/>
            <a:r>
              <a:rPr lang="tr-TR" b="1" smtClean="0"/>
              <a:t>Her şeyi iyi temizleyin! Temizlik imana, iman da Cennete götürür</a:t>
            </a:r>
            <a:endParaRPr lang="tr-TR" smtClean="0"/>
          </a:p>
        </p:txBody>
      </p:sp>
      <p:sp>
        <p:nvSpPr>
          <p:cNvPr id="98308" name="5 Altbilgi Yer Tutucusu"/>
          <p:cNvSpPr>
            <a:spLocks noGrp="1"/>
          </p:cNvSpPr>
          <p:nvPr>
            <p:ph type="ftr" sz="quarter" idx="11"/>
          </p:nvPr>
        </p:nvSpPr>
        <p:spPr bwMode="auto">
          <a:noFill/>
          <a:ln>
            <a:miter lim="800000"/>
            <a:headEnd/>
            <a:tailEnd/>
          </a:ln>
        </p:spPr>
        <p:txBody>
          <a:bodyPr wrap="square" lIns="91440" rIns="91440" numCol="1" anchorCtr="0" compatLnSpc="1">
            <a:prstTxWarp prst="textNoShape">
              <a:avLst/>
            </a:prstTxWarp>
          </a:bodyPr>
          <a:lstStyle/>
          <a:p>
            <a:r>
              <a:rPr lang="tr-TR" smtClean="0"/>
              <a:t>değerler eğitimi</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62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62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Alt Başlık 2"/>
          <p:cNvSpPr>
            <a:spLocks noGrp="1"/>
          </p:cNvSpPr>
          <p:nvPr>
            <p:ph type="subTitle" idx="1"/>
          </p:nvPr>
        </p:nvSpPr>
        <p:spPr>
          <a:xfrm>
            <a:off x="541338" y="357188"/>
            <a:ext cx="8061325" cy="6143625"/>
          </a:xfrm>
        </p:spPr>
        <p:txBody>
          <a:bodyPr/>
          <a:lstStyle/>
          <a:p>
            <a:pPr marR="0" algn="ctr" eaLnBrk="1" hangingPunct="1">
              <a:lnSpc>
                <a:spcPct val="90000"/>
              </a:lnSpc>
            </a:pPr>
            <a:r>
              <a:rPr lang="tr-TR" sz="5400" smtClean="0"/>
              <a:t>Temizlik imandandır. </a:t>
            </a:r>
          </a:p>
          <a:p>
            <a:pPr marR="0" eaLnBrk="1" hangingPunct="1"/>
            <a:endParaRPr lang="tr-TR" smtClean="0"/>
          </a:p>
        </p:txBody>
      </p:sp>
      <p:sp>
        <p:nvSpPr>
          <p:cNvPr id="4" name="3 Altbilgi Yer Tutucusu"/>
          <p:cNvSpPr>
            <a:spLocks noGrp="1"/>
          </p:cNvSpPr>
          <p:nvPr>
            <p:ph type="ftr" sz="quarter" idx="11"/>
          </p:nvPr>
        </p:nvSpPr>
        <p:spPr/>
        <p:txBody>
          <a:bodyPr/>
          <a:lstStyle/>
          <a:p>
            <a:pPr>
              <a:defRPr/>
            </a:pPr>
            <a:r>
              <a:rPr lang="tr-TR"/>
              <a:t>değerler eğitimi</a:t>
            </a:r>
          </a:p>
        </p:txBody>
      </p:sp>
      <p:pic>
        <p:nvPicPr>
          <p:cNvPr id="80900" name="Picture 5" descr="temizlik-ile-ilgili-kompozisyonlar"/>
          <p:cNvPicPr>
            <a:picLocks noChangeAspect="1" noChangeArrowheads="1"/>
          </p:cNvPicPr>
          <p:nvPr/>
        </p:nvPicPr>
        <p:blipFill>
          <a:blip r:embed="rId2" cstate="print"/>
          <a:srcRect/>
          <a:stretch>
            <a:fillRect/>
          </a:stretch>
        </p:blipFill>
        <p:spPr bwMode="auto">
          <a:xfrm>
            <a:off x="642938" y="1428750"/>
            <a:ext cx="8286750" cy="5429250"/>
          </a:xfrm>
          <a:prstGeom prst="rect">
            <a:avLst/>
          </a:prstGeom>
          <a:noFill/>
          <a:ln w="9525">
            <a:noFill/>
            <a:miter lim="800000"/>
            <a:headEnd/>
            <a:tailEnd/>
          </a:ln>
        </p:spPr>
      </p:pic>
    </p:spTree>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Picture 2" descr="See full size image">
            <a:hlinkClick r:id="rId2"/>
          </p:cNvPr>
          <p:cNvPicPr>
            <a:picLocks noChangeAspect="1" noChangeArrowheads="1"/>
          </p:cNvPicPr>
          <p:nvPr/>
        </p:nvPicPr>
        <p:blipFill>
          <a:blip r:embed="rId3" cstate="print"/>
          <a:srcRect/>
          <a:stretch>
            <a:fillRect/>
          </a:stretch>
        </p:blipFill>
        <p:spPr bwMode="auto">
          <a:xfrm>
            <a:off x="785813" y="2000250"/>
            <a:ext cx="7786687" cy="4500563"/>
          </a:xfrm>
          <a:prstGeom prst="rect">
            <a:avLst/>
          </a:prstGeom>
          <a:noFill/>
          <a:ln w="9525">
            <a:noFill/>
            <a:miter lim="800000"/>
            <a:headEnd/>
            <a:tailEnd/>
          </a:ln>
        </p:spPr>
      </p:pic>
      <p:sp>
        <p:nvSpPr>
          <p:cNvPr id="5" name="4 Metin kutusu"/>
          <p:cNvSpPr txBox="1"/>
          <p:nvPr/>
        </p:nvSpPr>
        <p:spPr>
          <a:xfrm>
            <a:off x="571500" y="714375"/>
            <a:ext cx="7786688" cy="1938338"/>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fontAlgn="auto">
              <a:spcBef>
                <a:spcPts val="0"/>
              </a:spcBef>
              <a:spcAft>
                <a:spcPts val="0"/>
              </a:spcAft>
              <a:defRPr/>
            </a:pPr>
            <a:r>
              <a:rPr lang="tr-TR" sz="4000" b="1" dirty="0"/>
              <a:t>Temiz bir çevre istiyorsan, önce kendi kapının önünü süpür. </a:t>
            </a:r>
          </a:p>
        </p:txBody>
      </p:sp>
      <p:sp>
        <p:nvSpPr>
          <p:cNvPr id="6" name="5 Altbilgi Yer Tutucusu"/>
          <p:cNvSpPr>
            <a:spLocks noGrp="1"/>
          </p:cNvSpPr>
          <p:nvPr>
            <p:ph type="ftr" sz="quarter" idx="11"/>
          </p:nvPr>
        </p:nvSpPr>
        <p:spPr/>
        <p:txBody>
          <a:bodyPr/>
          <a:lstStyle/>
          <a:p>
            <a:pPr>
              <a:defRPr/>
            </a:pPr>
            <a:r>
              <a:rPr lang="tr-TR"/>
              <a:t>değerler eğitimi</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700" name="Picture 4" descr="t13"/>
          <p:cNvPicPr>
            <a:picLocks noChangeAspect="1" noChangeArrowheads="1"/>
          </p:cNvPicPr>
          <p:nvPr/>
        </p:nvPicPr>
        <p:blipFill>
          <a:blip r:embed="rId3" cstate="print"/>
          <a:srcRect/>
          <a:stretch>
            <a:fillRect/>
          </a:stretch>
        </p:blipFill>
        <p:spPr bwMode="auto">
          <a:xfrm>
            <a:off x="900113" y="12700"/>
            <a:ext cx="7343775" cy="6832600"/>
          </a:xfrm>
          <a:prstGeom prst="rect">
            <a:avLst/>
          </a:prstGeom>
          <a:noFill/>
          <a:ln w="9525">
            <a:noFill/>
            <a:miter lim="800000"/>
            <a:headEnd/>
            <a:tailEnd/>
          </a:ln>
        </p:spPr>
      </p:pic>
      <p:sp>
        <p:nvSpPr>
          <p:cNvPr id="4" name="3 Metin kutusu"/>
          <p:cNvSpPr txBox="1"/>
          <p:nvPr/>
        </p:nvSpPr>
        <p:spPr>
          <a:xfrm>
            <a:off x="1116013" y="404813"/>
            <a:ext cx="6696075" cy="646112"/>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defRPr/>
            </a:pPr>
            <a:r>
              <a:rPr lang="tr-TR" dirty="0"/>
              <a:t>ELLERİMİZİ DÜZENLİ OLARAK YIKAMAK BİZİ PEK ÇOK HASTALIKTAN KORUR</a:t>
            </a:r>
          </a:p>
        </p:txBody>
      </p:sp>
      <p:sp>
        <p:nvSpPr>
          <p:cNvPr id="5" name="4 Altbilgi Yer Tutucusu"/>
          <p:cNvSpPr>
            <a:spLocks noGrp="1"/>
          </p:cNvSpPr>
          <p:nvPr>
            <p:ph type="ftr" sz="quarter" idx="11"/>
          </p:nvPr>
        </p:nvSpPr>
        <p:spPr/>
        <p:txBody>
          <a:bodyPr/>
          <a:lstStyle/>
          <a:p>
            <a:pPr>
              <a:defRPr/>
            </a:pPr>
            <a:r>
              <a:rPr lang="tr-TR"/>
              <a:t>değerler eğitimi</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9700"/>
                                        </p:tgtEl>
                                        <p:attrNameLst>
                                          <p:attrName>style.visibility</p:attrName>
                                        </p:attrNameLst>
                                      </p:cBhvr>
                                      <p:to>
                                        <p:strVal val="visible"/>
                                      </p:to>
                                    </p:set>
                                    <p:anim calcmode="lin" valueType="num">
                                      <p:cBhvr>
                                        <p:cTn id="7" dur="1000" fill="hold"/>
                                        <p:tgtEl>
                                          <p:spTgt spid="29700"/>
                                        </p:tgtEl>
                                        <p:attrNameLst>
                                          <p:attrName>ppt_x</p:attrName>
                                        </p:attrNameLst>
                                      </p:cBhvr>
                                      <p:tavLst>
                                        <p:tav tm="0">
                                          <p:val>
                                            <p:strVal val="#ppt_x-.2"/>
                                          </p:val>
                                        </p:tav>
                                        <p:tav tm="100000">
                                          <p:val>
                                            <p:strVal val="#ppt_x"/>
                                          </p:val>
                                        </p:tav>
                                      </p:tavLst>
                                    </p:anim>
                                    <p:anim calcmode="lin" valueType="num">
                                      <p:cBhvr>
                                        <p:cTn id="8" dur="1000" fill="hold"/>
                                        <p:tgtEl>
                                          <p:spTgt spid="29700"/>
                                        </p:tgtEl>
                                        <p:attrNameLst>
                                          <p:attrName>ppt_y</p:attrName>
                                        </p:attrNameLst>
                                      </p:cBhvr>
                                      <p:tavLst>
                                        <p:tav tm="0">
                                          <p:val>
                                            <p:strVal val="#ppt_y"/>
                                          </p:val>
                                        </p:tav>
                                        <p:tav tm="100000">
                                          <p:val>
                                            <p:strVal val="#ppt_y"/>
                                          </p:val>
                                        </p:tav>
                                      </p:tavLst>
                                    </p:anim>
                                    <p:animEffect transition="in" filter="wipe(right)" prLst="gradientSize: 0.1">
                                      <p:cBhvr>
                                        <p:cTn id="9" dur="1000"/>
                                        <p:tgtEl>
                                          <p:spTgt spid="297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Altbilgi Yer Tutucusu"/>
          <p:cNvSpPr>
            <a:spLocks noGrp="1"/>
          </p:cNvSpPr>
          <p:nvPr>
            <p:ph type="ftr" sz="quarter" idx="11"/>
          </p:nvPr>
        </p:nvSpPr>
        <p:spPr/>
        <p:txBody>
          <a:bodyPr/>
          <a:lstStyle/>
          <a:p>
            <a:pPr>
              <a:defRPr/>
            </a:pPr>
            <a:r>
              <a:rPr lang="tr-TR"/>
              <a:t>değerler eğitimi</a:t>
            </a:r>
          </a:p>
        </p:txBody>
      </p:sp>
      <p:pic>
        <p:nvPicPr>
          <p:cNvPr id="6" name="5 Resim" descr="http://t2.gstatic.com/images?q=tbn:ANd9GcROI3wf-T2unKm_L7rv93cq0Tfw2vP3_hd_MID_490kmLq4TTzzlCPbnjc">
            <a:hlinkClick r:id="rId4"/>
          </p:cNvPr>
          <p:cNvPicPr/>
          <p:nvPr/>
        </p:nvPicPr>
        <p:blipFill>
          <a:blip r:embed="rId5" cstate="print"/>
          <a:srcRect/>
          <a:stretch>
            <a:fillRect/>
          </a:stretch>
        </p:blipFill>
        <p:spPr bwMode="auto">
          <a:xfrm>
            <a:off x="1763688" y="332656"/>
            <a:ext cx="5904656" cy="3600400"/>
          </a:xfrm>
          <a:prstGeom prst="rect">
            <a:avLst/>
          </a:prstGeom>
          <a:noFill/>
          <a:ln w="9525">
            <a:noFill/>
            <a:miter lim="800000"/>
            <a:headEnd/>
            <a:tailEnd/>
          </a:ln>
        </p:spPr>
      </p:pic>
      <p:sp>
        <p:nvSpPr>
          <p:cNvPr id="7" name="6 Dikdörtgen"/>
          <p:cNvSpPr/>
          <p:nvPr/>
        </p:nvSpPr>
        <p:spPr>
          <a:xfrm>
            <a:off x="900113" y="3933825"/>
            <a:ext cx="7343775" cy="2678113"/>
          </a:xfrm>
          <a:prstGeom prst="rect">
            <a:avLst/>
          </a:prstGeom>
          <a:solidFill>
            <a:schemeClr val="accent1">
              <a:lumMod val="60000"/>
              <a:lumOff val="40000"/>
            </a:schemeClr>
          </a:solidFill>
        </p:spPr>
        <p:txBody>
          <a:bodyPr>
            <a:spAutoFit/>
          </a:bodyPr>
          <a:lstStyle/>
          <a:p>
            <a:pPr>
              <a:defRPr/>
            </a:pPr>
            <a:r>
              <a:rPr lang="tr-TR" sz="2400" b="1" dirty="0"/>
              <a:t>Abdest sırasında derimize değen farklı ısıdaki su, kılcal damarların bir dalgalanmayla açılıp kapanmasını ve eğer varsa, tıkanmaya başlayan damarların açılmasını sağlar. Vücut dokularında biriken artık maddeler. Genel dolaşıma geçer ve böylece dokularda büyük bir zindelik vücuda gelir.</a:t>
            </a:r>
          </a:p>
        </p:txBody>
      </p:sp>
    </p:spTree>
    <p:custDataLst>
      <p:tags r:id="rId1"/>
    </p:custDataLst>
  </p:cSld>
  <p:clrMapOvr>
    <a:masterClrMapping/>
  </p:clrMapOvr>
  <p:transition>
    <p:sndAc>
      <p:stSnd>
        <p:snd r:embed="rId3"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2000" fill="hold"/>
                                        <p:tgtEl>
                                          <p:spTgt spid="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68288"/>
            <a:ext cx="8229600" cy="1398587"/>
          </a:xfrm>
        </p:spPr>
        <p:txBody>
          <a:bodyPr/>
          <a:lstStyle/>
          <a:p>
            <a:pPr marL="484632" eaLnBrk="1" fontAlgn="auto" hangingPunct="1">
              <a:spcAft>
                <a:spcPts val="0"/>
              </a:spcAft>
              <a:defRPr/>
            </a:pPr>
            <a:endParaRPr lang="tr-TR">
              <a:solidFill>
                <a:schemeClr val="accent1">
                  <a:tint val="83000"/>
                  <a:satMod val="150000"/>
                </a:schemeClr>
              </a:solidFill>
            </a:endParaRPr>
          </a:p>
        </p:txBody>
      </p:sp>
      <p:sp>
        <p:nvSpPr>
          <p:cNvPr id="102403" name="İçerik Yer Tutucusu 2"/>
          <p:cNvSpPr>
            <a:spLocks noGrp="1"/>
          </p:cNvSpPr>
          <p:nvPr>
            <p:ph idx="1"/>
          </p:nvPr>
        </p:nvSpPr>
        <p:spPr>
          <a:xfrm>
            <a:off x="457200" y="1882775"/>
            <a:ext cx="8229600" cy="4572000"/>
          </a:xfrm>
        </p:spPr>
        <p:txBody>
          <a:bodyPr/>
          <a:lstStyle/>
          <a:p>
            <a:pPr eaLnBrk="1" hangingPunct="1"/>
            <a:r>
              <a:rPr lang="tr-TR" smtClean="0"/>
              <a:t>TEMİZ  BAHÇE EVİN  SÜSÜDÜR.</a:t>
            </a:r>
          </a:p>
        </p:txBody>
      </p:sp>
      <p:pic>
        <p:nvPicPr>
          <p:cNvPr id="102404" name="Picture 2"/>
          <p:cNvPicPr>
            <a:picLocks noChangeAspect="1" noChangeArrowheads="1"/>
          </p:cNvPicPr>
          <p:nvPr/>
        </p:nvPicPr>
        <p:blipFill>
          <a:blip r:embed="rId2" cstate="print"/>
          <a:srcRect/>
          <a:stretch>
            <a:fillRect/>
          </a:stretch>
        </p:blipFill>
        <p:spPr bwMode="auto">
          <a:xfrm>
            <a:off x="468313" y="2420938"/>
            <a:ext cx="8280400" cy="4198937"/>
          </a:xfrm>
          <a:prstGeom prst="rect">
            <a:avLst/>
          </a:prstGeom>
          <a:noFill/>
          <a:ln w="9525">
            <a:noFill/>
            <a:miter lim="800000"/>
            <a:headEnd/>
            <a:tailEnd/>
          </a:ln>
        </p:spPr>
      </p:pic>
      <p:sp>
        <p:nvSpPr>
          <p:cNvPr id="6" name="5 Altbilgi Yer Tutucusu"/>
          <p:cNvSpPr>
            <a:spLocks noGrp="1"/>
          </p:cNvSpPr>
          <p:nvPr>
            <p:ph type="ftr" sz="quarter" idx="11"/>
          </p:nvPr>
        </p:nvSpPr>
        <p:spPr/>
        <p:txBody>
          <a:bodyPr/>
          <a:lstStyle/>
          <a:p>
            <a:pPr>
              <a:defRPr/>
            </a:pPr>
            <a:r>
              <a:rPr lang="tr-TR"/>
              <a:t>değerler eğitimi</a:t>
            </a:r>
          </a:p>
        </p:txBody>
      </p:sp>
    </p:spTree>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marL="484632" eaLnBrk="1" fontAlgn="auto" hangingPunct="1">
              <a:spcAft>
                <a:spcPts val="0"/>
              </a:spcAft>
              <a:defRPr/>
            </a:pPr>
            <a:endParaRPr lang="tr-TR" dirty="0">
              <a:solidFill>
                <a:schemeClr val="accent1">
                  <a:tint val="83000"/>
                  <a:satMod val="150000"/>
                </a:schemeClr>
              </a:solidFill>
            </a:endParaRPr>
          </a:p>
        </p:txBody>
      </p:sp>
      <p:sp>
        <p:nvSpPr>
          <p:cNvPr id="103427" name="İçerik Yer Tutucusu 2"/>
          <p:cNvSpPr>
            <a:spLocks noGrp="1"/>
          </p:cNvSpPr>
          <p:nvPr>
            <p:ph idx="1"/>
          </p:nvPr>
        </p:nvSpPr>
        <p:spPr/>
        <p:txBody>
          <a:bodyPr/>
          <a:lstStyle/>
          <a:p>
            <a:pPr eaLnBrk="1" hangingPunct="1"/>
            <a:r>
              <a:rPr lang="tr-TR" smtClean="0"/>
              <a:t>.</a:t>
            </a:r>
          </a:p>
        </p:txBody>
      </p:sp>
      <p:sp>
        <p:nvSpPr>
          <p:cNvPr id="6" name="5 Altbilgi Yer Tutucusu"/>
          <p:cNvSpPr>
            <a:spLocks noGrp="1"/>
          </p:cNvSpPr>
          <p:nvPr>
            <p:ph type="ftr" sz="quarter" idx="11"/>
          </p:nvPr>
        </p:nvSpPr>
        <p:spPr/>
        <p:txBody>
          <a:bodyPr/>
          <a:lstStyle/>
          <a:p>
            <a:pPr>
              <a:defRPr/>
            </a:pPr>
            <a:r>
              <a:rPr lang="tr-TR"/>
              <a:t>değerler eğitimi</a:t>
            </a:r>
          </a:p>
        </p:txBody>
      </p:sp>
      <p:pic>
        <p:nvPicPr>
          <p:cNvPr id="103429" name="4 Resim" descr="http://www.annelikhayatim.com/main/uploads/2012/10/hijyen-ve-sa%C4%9Fl%C4%B1kl%C4%B1-ya%C5%9Fam-ile-ilgili-afi%C5%9Fler5.jpg"/>
          <p:cNvPicPr>
            <a:picLocks noChangeAspect="1" noChangeArrowheads="1"/>
          </p:cNvPicPr>
          <p:nvPr/>
        </p:nvPicPr>
        <p:blipFill>
          <a:blip r:embed="rId2" cstate="print"/>
          <a:srcRect/>
          <a:stretch>
            <a:fillRect/>
          </a:stretch>
        </p:blipFill>
        <p:spPr bwMode="auto">
          <a:xfrm>
            <a:off x="857250" y="1504950"/>
            <a:ext cx="6572250" cy="4495800"/>
          </a:xfrm>
          <a:prstGeom prst="rect">
            <a:avLst/>
          </a:prstGeom>
          <a:noFill/>
          <a:ln w="9525">
            <a:noFill/>
            <a:miter lim="800000"/>
            <a:headEnd/>
            <a:tailEnd/>
          </a:ln>
        </p:spPr>
      </p:pic>
    </p:spTree>
  </p:cSld>
  <p:clrMapOvr>
    <a:masterClrMapping/>
  </p:clrMapOvr>
  <p:transition spd="slow">
    <p:wipe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pPr marL="484632" eaLnBrk="1" fontAlgn="auto" hangingPunct="1">
              <a:spcAft>
                <a:spcPts val="0"/>
              </a:spcAft>
              <a:defRPr/>
            </a:pPr>
            <a:r>
              <a:rPr lang="tr-TR" dirty="0" smtClean="0">
                <a:solidFill>
                  <a:schemeClr val="accent1">
                    <a:tint val="83000"/>
                    <a:satMod val="150000"/>
                  </a:schemeClr>
                </a:solidFill>
              </a:rPr>
              <a:t>ŞİİR   </a:t>
            </a:r>
            <a:endParaRPr lang="tr-TR" dirty="0">
              <a:solidFill>
                <a:schemeClr val="accent1">
                  <a:tint val="83000"/>
                  <a:satMod val="150000"/>
                </a:schemeClr>
              </a:solidFill>
            </a:endParaRPr>
          </a:p>
        </p:txBody>
      </p:sp>
      <p:sp>
        <p:nvSpPr>
          <p:cNvPr id="104451" name="5 Altbilgi Yer Tutucusu"/>
          <p:cNvSpPr>
            <a:spLocks noGrp="1"/>
          </p:cNvSpPr>
          <p:nvPr>
            <p:ph type="ftr" sz="quarter" idx="11"/>
          </p:nvPr>
        </p:nvSpPr>
        <p:spPr bwMode="auto">
          <a:noFill/>
          <a:ln>
            <a:miter lim="800000"/>
            <a:headEnd/>
            <a:tailEnd/>
          </a:ln>
        </p:spPr>
        <p:txBody>
          <a:bodyPr vert="horz" wrap="square" lIns="91440" tIns="45720" rIns="91440" bIns="45720" numCol="1" compatLnSpc="1">
            <a:prstTxWarp prst="textNoShape">
              <a:avLst/>
            </a:prstTxWarp>
          </a:bodyPr>
          <a:lstStyle/>
          <a:p>
            <a:r>
              <a:rPr lang="tr-TR" smtClean="0"/>
              <a:t>değerler eğitimi</a:t>
            </a:r>
          </a:p>
        </p:txBody>
      </p:sp>
      <p:sp>
        <p:nvSpPr>
          <p:cNvPr id="104452" name="İçerik Yer Tutucusu 2"/>
          <p:cNvSpPr>
            <a:spLocks noGrp="1"/>
          </p:cNvSpPr>
          <p:nvPr>
            <p:ph sz="quarter" idx="1"/>
          </p:nvPr>
        </p:nvSpPr>
        <p:spPr/>
        <p:txBody>
          <a:bodyPr/>
          <a:lstStyle/>
          <a:p>
            <a:pPr eaLnBrk="1" hangingPunct="1"/>
            <a:r>
              <a:rPr lang="tr-TR" sz="3600" b="1" smtClean="0"/>
              <a:t>Güzel kızım şu dört şeye dikkat et</a:t>
            </a:r>
            <a:br>
              <a:rPr lang="tr-TR" sz="3600" b="1" smtClean="0"/>
            </a:br>
            <a:r>
              <a:rPr lang="tr-TR" sz="3600" b="1" smtClean="0"/>
              <a:t>Temizlik doğruluk güzellik ilim</a:t>
            </a:r>
            <a:br>
              <a:rPr lang="tr-TR" sz="3600" b="1" smtClean="0"/>
            </a:br>
            <a:r>
              <a:rPr lang="tr-TR" sz="3600" b="1" smtClean="0"/>
              <a:t>Elinden kaçırma onu sıkı tut</a:t>
            </a:r>
            <a:br>
              <a:rPr lang="tr-TR" sz="3600" b="1" smtClean="0"/>
            </a:br>
            <a:r>
              <a:rPr lang="tr-TR" sz="3600" b="1" smtClean="0"/>
              <a:t>Temizlik doğruluk güzellik ilim </a:t>
            </a:r>
            <a:br>
              <a:rPr lang="tr-TR" sz="3600" b="1" smtClean="0"/>
            </a:br>
            <a:endParaRPr lang="tr-TR" sz="3600" b="1" smtClean="0"/>
          </a:p>
        </p:txBody>
      </p:sp>
      <p:pic>
        <p:nvPicPr>
          <p:cNvPr id="32773" name="4 Resim" descr="http://t2.gstatic.com/images?q=tbn:ANd9GcSzfcV5lpM7sNKSW-CRCSe8BasODftikAFuznHq4psfSHuxbRsCnNgQb7U">
            <a:hlinkClick r:id="rId3"/>
          </p:cNvPr>
          <p:cNvPicPr>
            <a:picLocks noChangeAspect="1" noChangeArrowheads="1"/>
          </p:cNvPicPr>
          <p:nvPr/>
        </p:nvPicPr>
        <p:blipFill>
          <a:blip r:embed="rId4" cstate="print"/>
          <a:srcRect/>
          <a:stretch>
            <a:fillRect/>
          </a:stretch>
        </p:blipFill>
        <p:spPr bwMode="auto">
          <a:xfrm>
            <a:off x="5292725" y="4508500"/>
            <a:ext cx="1916113" cy="1873250"/>
          </a:xfrm>
          <a:prstGeom prst="rect">
            <a:avLst/>
          </a:prstGeom>
          <a:noFill/>
          <a:ln w="9525">
            <a:noFill/>
            <a:miter lim="800000"/>
            <a:headEnd/>
            <a:tailEnd/>
          </a:ln>
        </p:spPr>
      </p:pic>
    </p:spTree>
    <p:custDataLst>
      <p:tags r:id="rId1"/>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2000" fill="hold"/>
                                        <p:tgtEl>
                                          <p:spTgt spid="32773"/>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68288"/>
            <a:ext cx="8229600" cy="1398587"/>
          </a:xfrm>
        </p:spPr>
        <p:txBody>
          <a:bodyPr/>
          <a:lstStyle/>
          <a:p>
            <a:pPr marL="484632" eaLnBrk="1" fontAlgn="auto" hangingPunct="1">
              <a:spcAft>
                <a:spcPts val="0"/>
              </a:spcAft>
              <a:defRPr/>
            </a:pPr>
            <a:endParaRPr lang="tr-TR">
              <a:solidFill>
                <a:schemeClr val="accent1">
                  <a:tint val="83000"/>
                  <a:satMod val="150000"/>
                </a:schemeClr>
              </a:solidFill>
            </a:endParaRPr>
          </a:p>
        </p:txBody>
      </p:sp>
      <p:sp>
        <p:nvSpPr>
          <p:cNvPr id="3" name="İçerik Yer Tutucusu 2"/>
          <p:cNvSpPr>
            <a:spLocks noGrp="1"/>
          </p:cNvSpPr>
          <p:nvPr>
            <p:ph idx="1"/>
          </p:nvPr>
        </p:nvSpPr>
        <p:spPr>
          <a:xfrm>
            <a:off x="457200" y="1125538"/>
            <a:ext cx="8229600" cy="5329237"/>
          </a:xfrm>
        </p:spPr>
        <p:style>
          <a:lnRef idx="2">
            <a:schemeClr val="accent1"/>
          </a:lnRef>
          <a:fillRef idx="1">
            <a:schemeClr val="lt1"/>
          </a:fillRef>
          <a:effectRef idx="0">
            <a:schemeClr val="accent1"/>
          </a:effectRef>
          <a:fontRef idx="minor">
            <a:schemeClr val="dk1"/>
          </a:fontRef>
        </p:style>
        <p:txBody>
          <a:bodyPr>
            <a:normAutofit/>
          </a:bodyPr>
          <a:lstStyle/>
          <a:p>
            <a:pPr marL="448056" indent="-384048" eaLnBrk="1" fontAlgn="auto" hangingPunct="1">
              <a:spcAft>
                <a:spcPts val="0"/>
              </a:spcAft>
              <a:buFont typeface="Wingdings 2"/>
              <a:buChar char=""/>
              <a:defRPr/>
            </a:pPr>
            <a:r>
              <a:rPr lang="tr-TR" dirty="0" smtClean="0"/>
              <a:t>Bu dünyada gerçekleri gördüren</a:t>
            </a:r>
            <a:br>
              <a:rPr lang="tr-TR" dirty="0" smtClean="0"/>
            </a:br>
            <a:r>
              <a:rPr lang="tr-TR" dirty="0" smtClean="0"/>
              <a:t>İsteyeni muradına erdiren</a:t>
            </a:r>
            <a:br>
              <a:rPr lang="tr-TR" dirty="0" smtClean="0"/>
            </a:br>
            <a:r>
              <a:rPr lang="tr-TR" dirty="0" smtClean="0"/>
              <a:t>İnsanlığa şeref şanı verdiren</a:t>
            </a:r>
            <a:br>
              <a:rPr lang="tr-TR" dirty="0" smtClean="0"/>
            </a:br>
            <a:r>
              <a:rPr lang="tr-TR" dirty="0" smtClean="0"/>
              <a:t>Temizlik doğruluk güzellik ilim </a:t>
            </a:r>
            <a:br>
              <a:rPr lang="tr-TR" dirty="0" smtClean="0"/>
            </a:br>
            <a:endParaRPr lang="tr-TR" dirty="0"/>
          </a:p>
        </p:txBody>
      </p:sp>
      <p:pic>
        <p:nvPicPr>
          <p:cNvPr id="33797" name="4 Resim" descr="http://t2.gstatic.com/images?q=tbn:ANd9GcROPDUlxYA8NEUueNpi23-hNlcP9c-I1SkMmdHSbnL2xvyGY1R4tetmww">
            <a:hlinkClick r:id="rId3"/>
          </p:cNvPr>
          <p:cNvPicPr>
            <a:picLocks noChangeAspect="1" noChangeArrowheads="1"/>
          </p:cNvPicPr>
          <p:nvPr/>
        </p:nvPicPr>
        <p:blipFill>
          <a:blip r:embed="rId4" cstate="print"/>
          <a:srcRect/>
          <a:stretch>
            <a:fillRect/>
          </a:stretch>
        </p:blipFill>
        <p:spPr bwMode="auto">
          <a:xfrm>
            <a:off x="4284663" y="3068638"/>
            <a:ext cx="3382962" cy="3384550"/>
          </a:xfrm>
          <a:prstGeom prst="rect">
            <a:avLst/>
          </a:prstGeom>
          <a:noFill/>
          <a:ln w="9525">
            <a:noFill/>
            <a:miter lim="800000"/>
            <a:headEnd/>
            <a:tailEnd/>
          </a:ln>
        </p:spPr>
      </p:pic>
      <p:sp>
        <p:nvSpPr>
          <p:cNvPr id="6" name="5 Altbilgi Yer Tutucusu"/>
          <p:cNvSpPr>
            <a:spLocks noGrp="1"/>
          </p:cNvSpPr>
          <p:nvPr>
            <p:ph type="ftr" sz="quarter" idx="11"/>
          </p:nvPr>
        </p:nvSpPr>
        <p:spPr/>
        <p:txBody>
          <a:bodyPr/>
          <a:lstStyle/>
          <a:p>
            <a:pPr>
              <a:defRPr/>
            </a:pPr>
            <a:r>
              <a:rPr lang="tr-TR"/>
              <a:t>değerler eğitimi</a:t>
            </a:r>
          </a:p>
        </p:txBody>
      </p:sp>
    </p:spTree>
  </p:cSld>
  <p:clrMapOvr>
    <a:overrideClrMapping bg1="lt1" tx1="dk1" bg2="lt2" tx2="dk2" accent1="accent1" accent2="accent2" accent3="accent3" accent4="accent4" accent5="accent5" accent6="accent6" hlink="hlink" folHlink="folHlink"/>
  </p:clrMapOvr>
  <p:transition spd="slow">
    <p:wipe/>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nodeType="clickEffect">
                                  <p:stCondLst>
                                    <p:cond delay="0"/>
                                  </p:stCondLst>
                                  <p:childTnLst>
                                    <p:animEffect transition="out" filter="dissolve">
                                      <p:cBhvr>
                                        <p:cTn id="6" dur="500"/>
                                        <p:tgtEl>
                                          <p:spTgt spid="33797"/>
                                        </p:tgtEl>
                                      </p:cBhvr>
                                    </p:animEffect>
                                    <p:set>
                                      <p:cBhvr>
                                        <p:cTn id="7" dur="1" fill="hold">
                                          <p:stCondLst>
                                            <p:cond delay="499"/>
                                          </p:stCondLst>
                                        </p:cTn>
                                        <p:tgtEl>
                                          <p:spTgt spid="3379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3797"/>
                                        </p:tgtEl>
                                        <p:attrNameLst>
                                          <p:attrName>style.visibility</p:attrName>
                                        </p:attrNameLst>
                                      </p:cBhvr>
                                      <p:to>
                                        <p:strVal val="visible"/>
                                      </p:to>
                                    </p:set>
                                    <p:anim calcmode="lin" valueType="num">
                                      <p:cBhvr additive="base">
                                        <p:cTn id="12" dur="2000" fill="hold"/>
                                        <p:tgtEl>
                                          <p:spTgt spid="33797"/>
                                        </p:tgtEl>
                                        <p:attrNameLst>
                                          <p:attrName>ppt_x</p:attrName>
                                        </p:attrNameLst>
                                      </p:cBhvr>
                                      <p:tavLst>
                                        <p:tav tm="0">
                                          <p:val>
                                            <p:strVal val="#ppt_x"/>
                                          </p:val>
                                        </p:tav>
                                        <p:tav tm="100000">
                                          <p:val>
                                            <p:strVal val="#ppt_x"/>
                                          </p:val>
                                        </p:tav>
                                      </p:tavLst>
                                    </p:anim>
                                    <p:anim calcmode="lin" valueType="num">
                                      <p:cBhvr additive="base">
                                        <p:cTn id="13" dur="2000" fill="hold"/>
                                        <p:tgtEl>
                                          <p:spTgt spid="3379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4" name="3 Altbilgi Yer Tutucusu"/>
          <p:cNvSpPr>
            <a:spLocks noGrp="1"/>
          </p:cNvSpPr>
          <p:nvPr>
            <p:ph type="ftr" sz="quarter" idx="11"/>
          </p:nvPr>
        </p:nvSpPr>
        <p:spPr/>
        <p:txBody>
          <a:bodyPr/>
          <a:lstStyle/>
          <a:p>
            <a:pPr>
              <a:defRPr/>
            </a:pPr>
            <a:r>
              <a:rPr lang="tr-TR" smtClean="0"/>
              <a:t>değerler eğitimi</a:t>
            </a:r>
            <a:endParaRPr lang="tr-TR"/>
          </a:p>
        </p:txBody>
      </p:sp>
      <p:pic>
        <p:nvPicPr>
          <p:cNvPr id="5" name="Picture 4" descr="t14"/>
          <p:cNvPicPr>
            <a:picLocks noGrp="1" noChangeAspect="1" noChangeArrowheads="1"/>
          </p:cNvPicPr>
          <p:nvPr>
            <p:ph idx="1"/>
          </p:nvPr>
        </p:nvPicPr>
        <p:blipFill>
          <a:blip r:embed="rId2" cstate="print"/>
          <a:srcRect/>
          <a:stretch>
            <a:fillRect/>
          </a:stretch>
        </p:blipFill>
        <p:spPr bwMode="auto">
          <a:xfrm>
            <a:off x="827584" y="1124744"/>
            <a:ext cx="7560840" cy="5400600"/>
          </a:xfrm>
          <a:prstGeom prst="rect">
            <a:avLst/>
          </a:prstGeom>
          <a:noFill/>
          <a:ln w="76200">
            <a:solidFill>
              <a:schemeClr val="tx1"/>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3"/>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68288"/>
            <a:ext cx="8229600" cy="1398587"/>
          </a:xfrm>
        </p:spPr>
        <p:txBody>
          <a:bodyPr/>
          <a:lstStyle/>
          <a:p>
            <a:pPr marL="484632" eaLnBrk="1" fontAlgn="auto" hangingPunct="1">
              <a:spcAft>
                <a:spcPts val="0"/>
              </a:spcAft>
              <a:defRPr/>
            </a:pPr>
            <a:endParaRPr lang="tr-TR">
              <a:solidFill>
                <a:schemeClr val="accent1">
                  <a:tint val="83000"/>
                  <a:satMod val="150000"/>
                </a:schemeClr>
              </a:solidFill>
            </a:endParaRPr>
          </a:p>
        </p:txBody>
      </p:sp>
      <p:sp>
        <p:nvSpPr>
          <p:cNvPr id="3" name="İçerik Yer Tutucusu 2"/>
          <p:cNvSpPr>
            <a:spLocks noGrp="1"/>
          </p:cNvSpPr>
          <p:nvPr>
            <p:ph idx="1"/>
          </p:nvPr>
        </p:nvSpPr>
        <p:spPr>
          <a:xfrm>
            <a:off x="457200" y="404813"/>
            <a:ext cx="8229600" cy="6049962"/>
          </a:xfrm>
        </p:spPr>
        <p:style>
          <a:lnRef idx="1">
            <a:schemeClr val="accent4"/>
          </a:lnRef>
          <a:fillRef idx="2">
            <a:schemeClr val="accent4"/>
          </a:fillRef>
          <a:effectRef idx="1">
            <a:schemeClr val="accent4"/>
          </a:effectRef>
          <a:fontRef idx="minor">
            <a:schemeClr val="dk1"/>
          </a:fontRef>
        </p:style>
        <p:txBody>
          <a:bodyPr>
            <a:normAutofit/>
          </a:bodyPr>
          <a:lstStyle/>
          <a:p>
            <a:pPr marL="448056" indent="-384048" eaLnBrk="1" fontAlgn="auto" hangingPunct="1">
              <a:spcAft>
                <a:spcPts val="0"/>
              </a:spcAft>
              <a:buFont typeface="Wingdings 2"/>
              <a:buChar char=""/>
              <a:defRPr/>
            </a:pPr>
            <a:endParaRPr lang="tr-TR" sz="3600" dirty="0" smtClean="0"/>
          </a:p>
          <a:p>
            <a:pPr marL="448056" indent="-384048" eaLnBrk="1" fontAlgn="auto" hangingPunct="1">
              <a:spcAft>
                <a:spcPts val="0"/>
              </a:spcAft>
              <a:buFont typeface="Wingdings 2"/>
              <a:buChar char=""/>
              <a:defRPr/>
            </a:pPr>
            <a:endParaRPr lang="tr-TR" sz="3600" dirty="0" smtClean="0"/>
          </a:p>
          <a:p>
            <a:pPr marL="448056" indent="-384048" eaLnBrk="1" fontAlgn="auto" hangingPunct="1">
              <a:spcAft>
                <a:spcPts val="0"/>
              </a:spcAft>
              <a:buFont typeface="Wingdings 2"/>
              <a:buChar char=""/>
              <a:defRPr/>
            </a:pPr>
            <a:r>
              <a:rPr lang="tr-TR" sz="3600" dirty="0" smtClean="0"/>
              <a:t>Yolundaki engelleri kaldıran</a:t>
            </a:r>
            <a:br>
              <a:rPr lang="tr-TR" sz="3600" dirty="0" smtClean="0"/>
            </a:br>
            <a:r>
              <a:rPr lang="tr-TR" sz="3600" dirty="0" smtClean="0"/>
              <a:t>İnsanlığa gerçekleri bulduran</a:t>
            </a:r>
            <a:br>
              <a:rPr lang="tr-TR" sz="3600" dirty="0" smtClean="0"/>
            </a:br>
            <a:r>
              <a:rPr lang="tr-TR" sz="3600" dirty="0" smtClean="0"/>
              <a:t>Gönülleri sevgi ile dolduran</a:t>
            </a:r>
            <a:br>
              <a:rPr lang="tr-TR" sz="3600" dirty="0" smtClean="0"/>
            </a:br>
            <a:r>
              <a:rPr lang="tr-TR" sz="3600" dirty="0" smtClean="0"/>
              <a:t>Temizlik doğruluk güzellik ilim</a:t>
            </a:r>
          </a:p>
          <a:p>
            <a:pPr marL="448056" indent="-384048" eaLnBrk="1" fontAlgn="auto" hangingPunct="1">
              <a:spcAft>
                <a:spcPts val="0"/>
              </a:spcAft>
              <a:buFont typeface="Wingdings 2"/>
              <a:buChar char=""/>
              <a:defRPr/>
            </a:pPr>
            <a:endParaRPr lang="tr-TR" dirty="0"/>
          </a:p>
        </p:txBody>
      </p:sp>
      <p:sp>
        <p:nvSpPr>
          <p:cNvPr id="5" name="4 Altbilgi Yer Tutucusu"/>
          <p:cNvSpPr>
            <a:spLocks noGrp="1"/>
          </p:cNvSpPr>
          <p:nvPr>
            <p:ph type="ftr" sz="quarter" idx="11"/>
          </p:nvPr>
        </p:nvSpPr>
        <p:spPr/>
        <p:txBody>
          <a:bodyPr/>
          <a:lstStyle/>
          <a:p>
            <a:pPr>
              <a:defRPr/>
            </a:pPr>
            <a:r>
              <a:rPr lang="tr-TR"/>
              <a:t>değerler eğitimi</a:t>
            </a:r>
          </a:p>
        </p:txBody>
      </p:sp>
    </p:spTree>
  </p:cSld>
  <p:clrMapOvr>
    <a:masterClrMapping/>
  </p:clrMapOvr>
  <p:transition spd="slow">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pPr marL="484632" eaLnBrk="1" fontAlgn="auto" hangingPunct="1">
              <a:spcAft>
                <a:spcPts val="0"/>
              </a:spcAft>
              <a:defRPr/>
            </a:pPr>
            <a:r>
              <a:rPr lang="tr-TR" dirty="0" smtClean="0">
                <a:solidFill>
                  <a:schemeClr val="accent1">
                    <a:tint val="83000"/>
                    <a:satMod val="150000"/>
                  </a:schemeClr>
                </a:solidFill>
              </a:rPr>
              <a:t>TEMİZLİK MEMURU HAYVANLAR</a:t>
            </a:r>
            <a:br>
              <a:rPr lang="tr-TR" dirty="0" smtClean="0">
                <a:solidFill>
                  <a:schemeClr val="accent1">
                    <a:tint val="83000"/>
                    <a:satMod val="150000"/>
                  </a:schemeClr>
                </a:solidFill>
              </a:rPr>
            </a:br>
            <a:endParaRPr lang="tr-TR" dirty="0">
              <a:solidFill>
                <a:schemeClr val="accent1">
                  <a:tint val="83000"/>
                  <a:satMod val="150000"/>
                </a:schemeClr>
              </a:solidFill>
            </a:endParaRPr>
          </a:p>
        </p:txBody>
      </p:sp>
      <p:sp>
        <p:nvSpPr>
          <p:cNvPr id="107523" name="İçerik Yer Tutucusu 2"/>
          <p:cNvSpPr>
            <a:spLocks noGrp="1"/>
          </p:cNvSpPr>
          <p:nvPr>
            <p:ph idx="1"/>
          </p:nvPr>
        </p:nvSpPr>
        <p:spPr>
          <a:xfrm>
            <a:off x="457200" y="1882775"/>
            <a:ext cx="8229600" cy="4572000"/>
          </a:xfrm>
        </p:spPr>
        <p:txBody>
          <a:bodyPr/>
          <a:lstStyle/>
          <a:p>
            <a:pPr eaLnBrk="1" hangingPunct="1"/>
            <a:r>
              <a:rPr lang="tr-TR" smtClean="0"/>
              <a:t>KARINCALAR , KUŞLAR , BÖCEKLER ,</a:t>
            </a:r>
          </a:p>
          <a:p>
            <a:pPr eaLnBrk="1" hangingPunct="1"/>
            <a:endParaRPr lang="tr-TR" smtClean="0"/>
          </a:p>
          <a:p>
            <a:pPr eaLnBrk="1" hangingPunct="1"/>
            <a:endParaRPr lang="tr-TR" smtClean="0"/>
          </a:p>
          <a:p>
            <a:pPr eaLnBrk="1" hangingPunct="1"/>
            <a:endParaRPr lang="tr-TR" smtClean="0"/>
          </a:p>
          <a:p>
            <a:pPr eaLnBrk="1" hangingPunct="1"/>
            <a:r>
              <a:rPr lang="tr-TR" smtClean="0"/>
              <a:t>KARTALLAR  VE BÜTÜN HAYVANLAR SANKİ BİRER TEMİZLİK MEMURU GİBİ ÇALIŞTIRILIRLAR</a:t>
            </a:r>
          </a:p>
        </p:txBody>
      </p:sp>
      <p:pic>
        <p:nvPicPr>
          <p:cNvPr id="35844" name="3 Resim" descr="Karınca Resimleri">
            <a:hlinkClick r:id="rId3"/>
          </p:cNvPr>
          <p:cNvPicPr>
            <a:picLocks noChangeAspect="1" noChangeArrowheads="1"/>
          </p:cNvPicPr>
          <p:nvPr/>
        </p:nvPicPr>
        <p:blipFill>
          <a:blip r:embed="rId4" cstate="print"/>
          <a:srcRect/>
          <a:stretch>
            <a:fillRect/>
          </a:stretch>
        </p:blipFill>
        <p:spPr bwMode="auto">
          <a:xfrm>
            <a:off x="4643438" y="2500313"/>
            <a:ext cx="2928937" cy="1357312"/>
          </a:xfrm>
          <a:prstGeom prst="rect">
            <a:avLst/>
          </a:prstGeom>
          <a:noFill/>
          <a:ln w="9525">
            <a:noFill/>
            <a:miter lim="800000"/>
            <a:headEnd/>
            <a:tailEnd/>
          </a:ln>
        </p:spPr>
      </p:pic>
      <p:pic>
        <p:nvPicPr>
          <p:cNvPr id="35845" name="4 Resim" descr="http://t2.gstatic.com/images?q=tbn:ANd9GcRLYc6QMkUxBgWqW46hVbmC7zDDGUhM9979oArlISevJePsGq7y55BT9CbH">
            <a:hlinkClick r:id="rId5"/>
          </p:cNvPr>
          <p:cNvPicPr>
            <a:picLocks noChangeAspect="1" noChangeArrowheads="1"/>
          </p:cNvPicPr>
          <p:nvPr/>
        </p:nvPicPr>
        <p:blipFill>
          <a:blip r:embed="rId6" cstate="print"/>
          <a:srcRect/>
          <a:stretch>
            <a:fillRect/>
          </a:stretch>
        </p:blipFill>
        <p:spPr bwMode="auto">
          <a:xfrm>
            <a:off x="714375" y="2428875"/>
            <a:ext cx="3714750" cy="1500188"/>
          </a:xfrm>
          <a:prstGeom prst="rect">
            <a:avLst/>
          </a:prstGeom>
          <a:noFill/>
          <a:ln w="9525">
            <a:noFill/>
            <a:miter lim="800000"/>
            <a:headEnd/>
            <a:tailEnd/>
          </a:ln>
        </p:spPr>
      </p:pic>
      <p:sp>
        <p:nvSpPr>
          <p:cNvPr id="7" name="6 Altbilgi Yer Tutucusu"/>
          <p:cNvSpPr>
            <a:spLocks noGrp="1"/>
          </p:cNvSpPr>
          <p:nvPr>
            <p:ph type="ftr" sz="quarter" idx="11"/>
          </p:nvPr>
        </p:nvSpPr>
        <p:spPr/>
        <p:txBody>
          <a:bodyPr/>
          <a:lstStyle/>
          <a:p>
            <a:pPr>
              <a:defRPr/>
            </a:pPr>
            <a:r>
              <a:rPr lang="tr-TR"/>
              <a:t>değerler eğitimi</a:t>
            </a:r>
          </a:p>
        </p:txBody>
      </p:sp>
    </p:spTree>
    <p:custDataLst>
      <p:tags r:id="rId1"/>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5845"/>
                                        </p:tgtEl>
                                        <p:attrNameLst>
                                          <p:attrName>style.visibility</p:attrName>
                                        </p:attrNameLst>
                                      </p:cBhvr>
                                      <p:to>
                                        <p:strVal val="visible"/>
                                      </p:to>
                                    </p:set>
                                    <p:anim calcmode="lin" valueType="num">
                                      <p:cBhvr additive="base">
                                        <p:cTn id="7" dur="500" fill="hold"/>
                                        <p:tgtEl>
                                          <p:spTgt spid="35845"/>
                                        </p:tgtEl>
                                        <p:attrNameLst>
                                          <p:attrName>ppt_x</p:attrName>
                                        </p:attrNameLst>
                                      </p:cBhvr>
                                      <p:tavLst>
                                        <p:tav tm="0">
                                          <p:val>
                                            <p:strVal val="0-#ppt_w/2"/>
                                          </p:val>
                                        </p:tav>
                                        <p:tav tm="100000">
                                          <p:val>
                                            <p:strVal val="#ppt_x"/>
                                          </p:val>
                                        </p:tav>
                                      </p:tavLst>
                                    </p:anim>
                                    <p:anim calcmode="lin" valueType="num">
                                      <p:cBhvr additive="base">
                                        <p:cTn id="8" dur="500" fill="hold"/>
                                        <p:tgtEl>
                                          <p:spTgt spid="3584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2" fill="hold" nodeType="clickEffect">
                                  <p:stCondLst>
                                    <p:cond delay="0"/>
                                  </p:stCondLst>
                                  <p:childTnLst>
                                    <p:set>
                                      <p:cBhvr>
                                        <p:cTn id="12" dur="1" fill="hold">
                                          <p:stCondLst>
                                            <p:cond delay="0"/>
                                          </p:stCondLst>
                                        </p:cTn>
                                        <p:tgtEl>
                                          <p:spTgt spid="35844"/>
                                        </p:tgtEl>
                                        <p:attrNameLst>
                                          <p:attrName>style.visibility</p:attrName>
                                        </p:attrNameLst>
                                      </p:cBhvr>
                                      <p:to>
                                        <p:strVal val="visible"/>
                                      </p:to>
                                    </p:set>
                                    <p:anim calcmode="lin" valueType="num">
                                      <p:cBhvr additive="base">
                                        <p:cTn id="13" dur="2000" fill="hold"/>
                                        <p:tgtEl>
                                          <p:spTgt spid="35844"/>
                                        </p:tgtEl>
                                        <p:attrNameLst>
                                          <p:attrName>ppt_x</p:attrName>
                                        </p:attrNameLst>
                                      </p:cBhvr>
                                      <p:tavLst>
                                        <p:tav tm="0">
                                          <p:val>
                                            <p:strVal val="1+#ppt_w/2"/>
                                          </p:val>
                                        </p:tav>
                                        <p:tav tm="100000">
                                          <p:val>
                                            <p:strVal val="#ppt_x"/>
                                          </p:val>
                                        </p:tav>
                                      </p:tavLst>
                                    </p:anim>
                                    <p:anim calcmode="lin" valueType="num">
                                      <p:cBhvr additive="base">
                                        <p:cTn id="14" dur="2000" fill="hold"/>
                                        <p:tgtEl>
                                          <p:spTgt spid="358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541338" y="776288"/>
            <a:ext cx="8061325" cy="1470025"/>
          </a:xfrm>
        </p:spPr>
        <p:txBody>
          <a:bodyPr/>
          <a:lstStyle/>
          <a:p>
            <a:pPr marL="484632" eaLnBrk="1" fontAlgn="auto" hangingPunct="1">
              <a:spcAft>
                <a:spcPts val="0"/>
              </a:spcAft>
              <a:defRPr/>
            </a:pPr>
            <a:endParaRPr lang="tr-TR">
              <a:solidFill>
                <a:schemeClr val="accent1">
                  <a:tint val="83000"/>
                  <a:satMod val="150000"/>
                </a:schemeClr>
              </a:solidFill>
            </a:endParaRPr>
          </a:p>
        </p:txBody>
      </p:sp>
      <p:sp>
        <p:nvSpPr>
          <p:cNvPr id="81923" name="Alt Başlık 2"/>
          <p:cNvSpPr>
            <a:spLocks noGrp="1"/>
          </p:cNvSpPr>
          <p:nvPr>
            <p:ph type="subTitle" idx="1"/>
          </p:nvPr>
        </p:nvSpPr>
        <p:spPr>
          <a:xfrm>
            <a:off x="541338" y="2249488"/>
            <a:ext cx="8061325" cy="1752600"/>
          </a:xfrm>
        </p:spPr>
        <p:txBody>
          <a:bodyPr/>
          <a:lstStyle/>
          <a:p>
            <a:pPr marR="0" eaLnBrk="1" hangingPunct="1">
              <a:spcBef>
                <a:spcPct val="0"/>
              </a:spcBef>
            </a:pPr>
            <a:endParaRPr lang="tr-TR" smtClean="0">
              <a:ln>
                <a:noFill/>
              </a:ln>
              <a:solidFill>
                <a:srgbClr val="FFFFFF"/>
              </a:solidFill>
            </a:endParaRPr>
          </a:p>
        </p:txBody>
      </p:sp>
      <p:pic>
        <p:nvPicPr>
          <p:cNvPr id="10244"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4 Altbilgi Yer Tutucusu"/>
          <p:cNvSpPr>
            <a:spLocks noGrp="1"/>
          </p:cNvSpPr>
          <p:nvPr>
            <p:ph type="ftr" sz="quarter" idx="11"/>
          </p:nvPr>
        </p:nvSpPr>
        <p:spPr/>
        <p:txBody>
          <a:bodyPr/>
          <a:lstStyle/>
          <a:p>
            <a:pPr>
              <a:defRPr/>
            </a:pPr>
            <a:r>
              <a:rPr lang="tr-TR"/>
              <a:t>değerler eğitimi</a:t>
            </a:r>
          </a:p>
        </p:txBody>
      </p:sp>
    </p:spTree>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xit" presetSubtype="16" fill="hold" nodeType="withEffect">
                                  <p:stCondLst>
                                    <p:cond delay="0"/>
                                  </p:stCondLst>
                                  <p:childTnLst>
                                    <p:animEffect transition="out" filter="diamond(in)">
                                      <p:cBhvr>
                                        <p:cTn id="6" dur="2000"/>
                                        <p:tgtEl>
                                          <p:spTgt spid="10244"/>
                                        </p:tgtEl>
                                      </p:cBhvr>
                                    </p:animEffect>
                                    <p:set>
                                      <p:cBhvr>
                                        <p:cTn id="7" dur="1" fill="hold">
                                          <p:stCondLst>
                                            <p:cond delay="1999"/>
                                          </p:stCondLst>
                                        </p:cTn>
                                        <p:tgtEl>
                                          <p:spTgt spid="1024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12775" y="228600"/>
            <a:ext cx="8153400" cy="990600"/>
          </a:xfrm>
        </p:spPr>
        <p:txBody>
          <a:bodyPr>
            <a:normAutofit/>
          </a:bodyPr>
          <a:lstStyle/>
          <a:p>
            <a:pPr marL="484632" eaLnBrk="1" fontAlgn="auto" hangingPunct="1">
              <a:spcAft>
                <a:spcPts val="0"/>
              </a:spcAft>
              <a:defRPr/>
            </a:pPr>
            <a:r>
              <a:rPr lang="tr-TR" dirty="0" smtClean="0">
                <a:solidFill>
                  <a:schemeClr val="accent1">
                    <a:tint val="83000"/>
                    <a:satMod val="150000"/>
                  </a:schemeClr>
                </a:solidFill>
              </a:rPr>
              <a:t>TEMİZLİK MEMURLARI</a:t>
            </a:r>
            <a:endParaRPr lang="tr-TR" dirty="0">
              <a:solidFill>
                <a:schemeClr val="accent1">
                  <a:tint val="83000"/>
                  <a:satMod val="150000"/>
                </a:schemeClr>
              </a:solidFill>
            </a:endParaRPr>
          </a:p>
        </p:txBody>
      </p:sp>
      <p:sp>
        <p:nvSpPr>
          <p:cNvPr id="108547" name="5 Altbilgi Yer Tutucusu"/>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tr-TR" smtClean="0"/>
              <a:t>değerler eğitimi</a:t>
            </a:r>
          </a:p>
        </p:txBody>
      </p:sp>
      <p:sp>
        <p:nvSpPr>
          <p:cNvPr id="108548" name="İçerik Yer Tutucusu 2"/>
          <p:cNvSpPr>
            <a:spLocks noGrp="1"/>
          </p:cNvSpPr>
          <p:nvPr>
            <p:ph sz="quarter" idx="1"/>
          </p:nvPr>
        </p:nvSpPr>
        <p:spPr>
          <a:xfrm>
            <a:off x="612775" y="1600200"/>
            <a:ext cx="8153400" cy="4495800"/>
          </a:xfrm>
        </p:spPr>
        <p:txBody>
          <a:bodyPr/>
          <a:lstStyle/>
          <a:p>
            <a:pPr eaLnBrk="1" hangingPunct="1"/>
            <a:r>
              <a:rPr lang="tr-TR" smtClean="0"/>
              <a:t>GÖZKAPAKLARI GÖZÜMÜZÜ,</a:t>
            </a:r>
          </a:p>
          <a:p>
            <a:pPr eaLnBrk="1" hangingPunct="1"/>
            <a:endParaRPr lang="tr-TR" smtClean="0"/>
          </a:p>
          <a:p>
            <a:pPr eaLnBrk="1" hangingPunct="1"/>
            <a:endParaRPr lang="tr-TR" smtClean="0"/>
          </a:p>
          <a:p>
            <a:pPr eaLnBrk="1" hangingPunct="1"/>
            <a:endParaRPr lang="tr-TR" smtClean="0"/>
          </a:p>
          <a:p>
            <a:pPr eaLnBrk="1" hangingPunct="1"/>
            <a:endParaRPr lang="tr-TR" smtClean="0"/>
          </a:p>
          <a:p>
            <a:pPr eaLnBrk="1" hangingPunct="1"/>
            <a:r>
              <a:rPr lang="tr-TR" smtClean="0"/>
              <a:t>NEFES, KANIMIZI   temizler</a:t>
            </a:r>
          </a:p>
          <a:p>
            <a:pPr eaLnBrk="1" hangingPunct="1"/>
            <a:endParaRPr lang="tr-TR" smtClean="0"/>
          </a:p>
        </p:txBody>
      </p:sp>
      <p:pic>
        <p:nvPicPr>
          <p:cNvPr id="36868" name="3 Resim" descr="http://www.saglikveyasamdergisi.com.tr/wp-content/uploads/2012/10/goz-sagli-beze.jpg"/>
          <p:cNvPicPr>
            <a:picLocks noChangeAspect="1" noChangeArrowheads="1"/>
          </p:cNvPicPr>
          <p:nvPr/>
        </p:nvPicPr>
        <p:blipFill>
          <a:blip r:embed="rId3" cstate="print"/>
          <a:srcRect/>
          <a:stretch>
            <a:fillRect/>
          </a:stretch>
        </p:blipFill>
        <p:spPr bwMode="auto">
          <a:xfrm>
            <a:off x="857250" y="2643188"/>
            <a:ext cx="2714625" cy="1714500"/>
          </a:xfrm>
          <a:prstGeom prst="rect">
            <a:avLst/>
          </a:prstGeom>
          <a:noFill/>
          <a:ln w="9525">
            <a:noFill/>
            <a:miter lim="800000"/>
            <a:headEnd/>
            <a:tailEnd/>
          </a:ln>
        </p:spPr>
      </p:pic>
    </p:spTree>
    <p:custDataLst>
      <p:tags r:id="rId1"/>
    </p:custData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36868"/>
                                        </p:tgtEl>
                                        <p:attrNameLst>
                                          <p:attrName>style.visibility</p:attrName>
                                        </p:attrNameLst>
                                      </p:cBhvr>
                                      <p:to>
                                        <p:strVal val="visible"/>
                                      </p:to>
                                    </p:set>
                                    <p:animEffect transition="in" filter="box(in)">
                                      <p:cBhvr>
                                        <p:cTn id="7" dur="500"/>
                                        <p:tgtEl>
                                          <p:spTgt spid="368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İçerik Yer Tutucusu 2"/>
          <p:cNvSpPr>
            <a:spLocks noGrp="1"/>
          </p:cNvSpPr>
          <p:nvPr>
            <p:ph idx="1"/>
          </p:nvPr>
        </p:nvSpPr>
        <p:spPr>
          <a:xfrm>
            <a:off x="457200" y="500063"/>
            <a:ext cx="8229600" cy="5954712"/>
          </a:xfrm>
        </p:spPr>
        <p:txBody>
          <a:bodyPr/>
          <a:lstStyle/>
          <a:p>
            <a:pPr eaLnBrk="1" hangingPunct="1"/>
            <a:r>
              <a:rPr lang="tr-TR" b="1" smtClean="0">
                <a:solidFill>
                  <a:srgbClr val="FF0000"/>
                </a:solidFill>
              </a:rPr>
              <a:t>AKYUVARLAR BEDENİMİZİ TEMİZLEMEK İÇİN BIKMADAN USANMADAN ÇALIŞIR</a:t>
            </a:r>
          </a:p>
          <a:p>
            <a:pPr eaLnBrk="1" hangingPunct="1"/>
            <a:endParaRPr lang="tr-TR" smtClean="0"/>
          </a:p>
        </p:txBody>
      </p:sp>
      <p:sp>
        <p:nvSpPr>
          <p:cNvPr id="109571" name="5 Altbilgi Yer Tutucusu"/>
          <p:cNvSpPr>
            <a:spLocks noGrp="1"/>
          </p:cNvSpPr>
          <p:nvPr>
            <p:ph type="ftr" sz="quarter" idx="11"/>
          </p:nvPr>
        </p:nvSpPr>
        <p:spPr bwMode="auto">
          <a:noFill/>
          <a:ln>
            <a:miter lim="800000"/>
            <a:headEnd/>
            <a:tailEnd/>
          </a:ln>
        </p:spPr>
        <p:txBody>
          <a:bodyPr wrap="square" lIns="91440" rIns="91440" numCol="1" anchorCtr="0" compatLnSpc="1">
            <a:prstTxWarp prst="textNoShape">
              <a:avLst/>
            </a:prstTxWarp>
          </a:bodyPr>
          <a:lstStyle/>
          <a:p>
            <a:r>
              <a:rPr lang="tr-TR" smtClean="0"/>
              <a:t>değerler eğitimi</a:t>
            </a:r>
          </a:p>
        </p:txBody>
      </p:sp>
      <p:pic>
        <p:nvPicPr>
          <p:cNvPr id="5" name="4 Resim" descr="http://www.muhteva.com/resimler/fenbilgisiresimleri/Mikroplarla-savas-konu-anlatimi.gif"/>
          <p:cNvPicPr/>
          <p:nvPr/>
        </p:nvPicPr>
        <p:blipFill>
          <a:blip r:embed="rId3" cstate="print"/>
          <a:srcRect/>
          <a:stretch>
            <a:fillRect/>
          </a:stretch>
        </p:blipFill>
        <p:spPr bwMode="auto">
          <a:xfrm>
            <a:off x="1000101" y="1571613"/>
            <a:ext cx="7358113" cy="4143404"/>
          </a:xfrm>
          <a:prstGeom prst="rect">
            <a:avLst/>
          </a:prstGeom>
          <a:noFill/>
          <a:ln w="9525">
            <a:noFill/>
            <a:miter lim="800000"/>
            <a:headEnd/>
            <a:tailEnd/>
          </a:ln>
          <a:scene3d>
            <a:camera prst="perspectiveRight"/>
            <a:lightRig rig="threePt" dir="t"/>
          </a:scene3d>
        </p:spPr>
      </p:pic>
    </p:spTree>
  </p:cSld>
  <p:clrMapOvr>
    <a:masterClrMapping/>
  </p:clrMapOvr>
  <p:transition spd="slow">
    <p:circle/>
    <p:sndAc>
      <p:stSnd>
        <p:snd r:embed="rId2" name="applause.wav"/>
      </p:stSnd>
    </p:sndAc>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İçerik Yer Tutucusu 2"/>
          <p:cNvSpPr>
            <a:spLocks noGrp="1"/>
          </p:cNvSpPr>
          <p:nvPr>
            <p:ph idx="1"/>
          </p:nvPr>
        </p:nvSpPr>
        <p:spPr>
          <a:xfrm>
            <a:off x="457200" y="357188"/>
            <a:ext cx="8229600" cy="6097587"/>
          </a:xfrm>
        </p:spPr>
        <p:txBody>
          <a:bodyPr/>
          <a:lstStyle/>
          <a:p>
            <a:pPr eaLnBrk="1" hangingPunct="1"/>
            <a:r>
              <a:rPr lang="tr-TR" smtClean="0"/>
              <a:t>RÜZGAR VE YAĞMUR İSE BU KOSKOCA DÜNYAMIZI TEMİZLER, TOZ VE TOPRAĞI SİLER</a:t>
            </a:r>
          </a:p>
          <a:p>
            <a:pPr eaLnBrk="1" hangingPunct="1"/>
            <a:endParaRPr lang="tr-TR" smtClean="0"/>
          </a:p>
          <a:p>
            <a:pPr eaLnBrk="1" hangingPunct="1"/>
            <a:endParaRPr lang="tr-TR" smtClean="0"/>
          </a:p>
          <a:p>
            <a:pPr eaLnBrk="1" hangingPunct="1"/>
            <a:endParaRPr lang="tr-TR" smtClean="0"/>
          </a:p>
          <a:p>
            <a:pPr eaLnBrk="1" hangingPunct="1"/>
            <a:endParaRPr lang="tr-TR" smtClean="0"/>
          </a:p>
          <a:p>
            <a:pPr eaLnBrk="1" hangingPunct="1"/>
            <a:endParaRPr lang="tr-TR" smtClean="0"/>
          </a:p>
        </p:txBody>
      </p:sp>
      <p:pic>
        <p:nvPicPr>
          <p:cNvPr id="110595" name="3 Resim" descr="http://t1.gstatic.com/images?q=tbn:ANd9GcR9trhXGshdqbwkaV4_XQOs2r0sEJtaSiSnuqoTEVne3-SYYwci296NfK4d">
            <a:hlinkClick r:id="rId3"/>
          </p:cNvPr>
          <p:cNvPicPr>
            <a:picLocks noChangeAspect="1" noChangeArrowheads="1"/>
          </p:cNvPicPr>
          <p:nvPr/>
        </p:nvPicPr>
        <p:blipFill>
          <a:blip r:embed="rId4" cstate="print"/>
          <a:srcRect/>
          <a:stretch>
            <a:fillRect/>
          </a:stretch>
        </p:blipFill>
        <p:spPr bwMode="auto">
          <a:xfrm>
            <a:off x="1785938" y="1928813"/>
            <a:ext cx="6143625" cy="2714625"/>
          </a:xfrm>
          <a:prstGeom prst="rect">
            <a:avLst/>
          </a:prstGeom>
          <a:noFill/>
          <a:ln w="9525">
            <a:noFill/>
            <a:miter lim="800000"/>
            <a:headEnd/>
            <a:tailEnd/>
          </a:ln>
        </p:spPr>
      </p:pic>
      <p:pic>
        <p:nvPicPr>
          <p:cNvPr id="110596" name="4 Resim" descr="http://t1.gstatic.com/images?q=tbn:ANd9GcR1mXZXPWrF9v_9hgG0GxiUxiAnEi6IGlD_AFkVERDsuKu3Ql4VaEOX7w">
            <a:hlinkClick r:id="rId5"/>
          </p:cNvPr>
          <p:cNvPicPr>
            <a:picLocks noChangeAspect="1" noChangeArrowheads="1"/>
          </p:cNvPicPr>
          <p:nvPr/>
        </p:nvPicPr>
        <p:blipFill>
          <a:blip r:embed="rId6" cstate="print"/>
          <a:srcRect/>
          <a:stretch>
            <a:fillRect/>
          </a:stretch>
        </p:blipFill>
        <p:spPr bwMode="auto">
          <a:xfrm>
            <a:off x="1285875" y="1785938"/>
            <a:ext cx="7429500" cy="4714875"/>
          </a:xfrm>
          <a:prstGeom prst="rect">
            <a:avLst/>
          </a:prstGeom>
          <a:noFill/>
          <a:ln w="9525">
            <a:noFill/>
            <a:miter lim="800000"/>
            <a:headEnd/>
            <a:tailEnd/>
          </a:ln>
        </p:spPr>
      </p:pic>
      <p:sp>
        <p:nvSpPr>
          <p:cNvPr id="6" name="5 Altbilgi Yer Tutucusu"/>
          <p:cNvSpPr>
            <a:spLocks noGrp="1"/>
          </p:cNvSpPr>
          <p:nvPr>
            <p:ph type="ftr" sz="quarter" idx="11"/>
          </p:nvPr>
        </p:nvSpPr>
        <p:spPr/>
        <p:txBody>
          <a:bodyPr/>
          <a:lstStyle/>
          <a:p>
            <a:pPr>
              <a:defRPr/>
            </a:pPr>
            <a:r>
              <a:rPr lang="tr-TR"/>
              <a:t>değerler eğitimi</a:t>
            </a:r>
          </a:p>
        </p:txBody>
      </p:sp>
    </p:spTree>
  </p:cSld>
  <p:clrMapOvr>
    <a:masterClrMapping/>
  </p:clrMapOvr>
  <p:transition spd="slow">
    <p:split orient="vert" dir="in"/>
    <p:sndAc>
      <p:stSnd>
        <p:snd r:embed="rId2" name="wind.wav"/>
      </p:stSnd>
    </p:sndAc>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İçerik Yer Tutucusu 2"/>
          <p:cNvSpPr>
            <a:spLocks noGrp="1"/>
          </p:cNvSpPr>
          <p:nvPr>
            <p:ph idx="1"/>
          </p:nvPr>
        </p:nvSpPr>
        <p:spPr>
          <a:xfrm>
            <a:off x="457200" y="357188"/>
            <a:ext cx="8229600" cy="6097587"/>
          </a:xfrm>
        </p:spPr>
        <p:txBody>
          <a:bodyPr/>
          <a:lstStyle/>
          <a:p>
            <a:pPr eaLnBrk="1" hangingPunct="1"/>
            <a:endParaRPr lang="tr-TR" smtClean="0"/>
          </a:p>
          <a:p>
            <a:pPr eaLnBrk="1" hangingPunct="1"/>
            <a:r>
              <a:rPr lang="tr-TR" b="1" smtClean="0"/>
              <a:t>ATMOSFER</a:t>
            </a:r>
            <a:r>
              <a:rPr lang="tr-TR" smtClean="0"/>
              <a:t> UZAYDAN GELEN ZARALI IŞINLARI VE GÖKTAŞLARINI TEMİZLER</a:t>
            </a:r>
          </a:p>
          <a:p>
            <a:pPr eaLnBrk="1" hangingPunct="1"/>
            <a:endParaRPr lang="tr-TR" smtClean="0"/>
          </a:p>
        </p:txBody>
      </p:sp>
      <p:pic>
        <p:nvPicPr>
          <p:cNvPr id="39939" name="4 Resim" descr="http://4.bp.blogspot.com/_xDp1n2rb3oo/TJ2tkVVOxkI/AAAAAAAAANs/WoaRVYRWJTs/s1600/atmosphere-couche_f.jpg"/>
          <p:cNvPicPr>
            <a:picLocks noChangeAspect="1" noChangeArrowheads="1"/>
          </p:cNvPicPr>
          <p:nvPr/>
        </p:nvPicPr>
        <p:blipFill>
          <a:blip r:embed="rId3" cstate="print"/>
          <a:srcRect/>
          <a:stretch>
            <a:fillRect/>
          </a:stretch>
        </p:blipFill>
        <p:spPr bwMode="auto">
          <a:xfrm>
            <a:off x="1357313" y="2357438"/>
            <a:ext cx="5857875" cy="3990975"/>
          </a:xfrm>
          <a:prstGeom prst="rect">
            <a:avLst/>
          </a:prstGeom>
          <a:noFill/>
          <a:ln w="9525">
            <a:noFill/>
            <a:miter lim="800000"/>
            <a:headEnd/>
            <a:tailEnd/>
          </a:ln>
        </p:spPr>
      </p:pic>
      <p:sp>
        <p:nvSpPr>
          <p:cNvPr id="5" name="4 Altbilgi Yer Tutucusu"/>
          <p:cNvSpPr>
            <a:spLocks noGrp="1"/>
          </p:cNvSpPr>
          <p:nvPr>
            <p:ph type="ftr" sz="quarter" idx="11"/>
          </p:nvPr>
        </p:nvSpPr>
        <p:spPr/>
        <p:txBody>
          <a:bodyPr/>
          <a:lstStyle/>
          <a:p>
            <a:pPr>
              <a:defRPr/>
            </a:pPr>
            <a:r>
              <a:rPr lang="tr-TR"/>
              <a:t>değerler eğitimi</a:t>
            </a:r>
          </a:p>
        </p:txBody>
      </p:sp>
    </p:spTree>
    <p:custDataLst>
      <p:tags r:id="rId1"/>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3993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3 Altbilgi Yer Tutucusu"/>
          <p:cNvSpPr>
            <a:spLocks noGrp="1"/>
          </p:cNvSpPr>
          <p:nvPr>
            <p:ph type="ftr" sz="quarter" idx="11"/>
          </p:nvPr>
        </p:nvSpPr>
        <p:spPr bwMode="auto">
          <a:noFill/>
          <a:ln>
            <a:miter lim="800000"/>
            <a:headEnd/>
            <a:tailEnd/>
          </a:ln>
        </p:spPr>
        <p:txBody>
          <a:bodyPr vert="horz" wrap="square" lIns="91440" tIns="45720" rIns="91440" bIns="45720" numCol="1" compatLnSpc="1">
            <a:prstTxWarp prst="textNoShape">
              <a:avLst/>
            </a:prstTxWarp>
          </a:bodyPr>
          <a:lstStyle/>
          <a:p>
            <a:r>
              <a:rPr lang="tr-TR" smtClean="0"/>
              <a:t>değerler eğitimi</a:t>
            </a:r>
          </a:p>
        </p:txBody>
      </p:sp>
      <p:sp>
        <p:nvSpPr>
          <p:cNvPr id="3" name="İçerik Yer Tutucusu 2"/>
          <p:cNvSpPr>
            <a:spLocks noGrp="1"/>
          </p:cNvSpPr>
          <p:nvPr>
            <p:ph sz="quarter" idx="1"/>
          </p:nvPr>
        </p:nvSpPr>
        <p:spPr>
          <a:xfrm>
            <a:off x="457200" y="357167"/>
            <a:ext cx="8229600" cy="6097642"/>
          </a:xfrm>
        </p:spPr>
        <p:style>
          <a:lnRef idx="1">
            <a:schemeClr val="dk1"/>
          </a:lnRef>
          <a:fillRef idx="3">
            <a:schemeClr val="dk1"/>
          </a:fillRef>
          <a:effectRef idx="2">
            <a:schemeClr val="dk1"/>
          </a:effectRef>
          <a:fontRef idx="minor">
            <a:schemeClr val="lt1"/>
          </a:fontRef>
        </p:style>
        <p:txBody>
          <a:bodyPr>
            <a:normAutofit/>
          </a:bodyPr>
          <a:lstStyle/>
          <a:p>
            <a:pPr marL="448056" indent="-384048" eaLnBrk="1" fontAlgn="auto" hangingPunct="1">
              <a:spcBef>
                <a:spcPts val="580"/>
              </a:spcBef>
              <a:spcAft>
                <a:spcPts val="0"/>
              </a:spcAft>
              <a:buFont typeface="Wingdings 2"/>
              <a:buChar char=""/>
              <a:defRPr/>
            </a:pPr>
            <a:endParaRPr lang="tr-TR" dirty="0" smtClean="0"/>
          </a:p>
          <a:p>
            <a:pPr marL="448056" indent="-384048" eaLnBrk="1" fontAlgn="auto" hangingPunct="1">
              <a:spcBef>
                <a:spcPts val="580"/>
              </a:spcBef>
              <a:spcAft>
                <a:spcPts val="0"/>
              </a:spcAft>
              <a:buFont typeface="Wingdings 2"/>
              <a:buChar char=""/>
              <a:defRPr/>
            </a:pPr>
            <a:r>
              <a:rPr lang="tr-TR" b="1" dirty="0" smtClean="0"/>
              <a:t>İNSAN  KENDİ TEMİZLİĞİ İÇİN BU KADAR HİZMET EDEN CANLILAR VARKEN DÜNYAYI KİRLETMEMELİDİR.</a:t>
            </a:r>
          </a:p>
          <a:p>
            <a:pPr marL="448056" indent="-384048" eaLnBrk="1" fontAlgn="auto" hangingPunct="1">
              <a:spcBef>
                <a:spcPts val="580"/>
              </a:spcBef>
              <a:spcAft>
                <a:spcPts val="0"/>
              </a:spcAft>
              <a:buFont typeface="Wingdings 2"/>
              <a:buChar char=""/>
              <a:defRPr/>
            </a:pPr>
            <a:endParaRPr lang="tr-TR" b="1" dirty="0" smtClean="0"/>
          </a:p>
          <a:p>
            <a:pPr marL="448056" indent="-384048" eaLnBrk="1" fontAlgn="auto" hangingPunct="1">
              <a:spcBef>
                <a:spcPts val="580"/>
              </a:spcBef>
              <a:spcAft>
                <a:spcPts val="0"/>
              </a:spcAft>
              <a:buFont typeface="Wingdings 2"/>
              <a:buChar char=""/>
              <a:defRPr/>
            </a:pPr>
            <a:endParaRPr lang="tr-TR" b="1" dirty="0" smtClean="0"/>
          </a:p>
          <a:p>
            <a:pPr marL="448056" indent="-384048" eaLnBrk="1" fontAlgn="auto" hangingPunct="1">
              <a:spcBef>
                <a:spcPts val="580"/>
              </a:spcBef>
              <a:spcAft>
                <a:spcPts val="0"/>
              </a:spcAft>
              <a:buFont typeface="Wingdings 2"/>
              <a:buChar char=""/>
              <a:defRPr/>
            </a:pPr>
            <a:r>
              <a:rPr lang="tr-TR" b="1" dirty="0" smtClean="0"/>
              <a:t>YAAAAAA</a:t>
            </a:r>
            <a:endParaRPr lang="tr-TR" dirty="0"/>
          </a:p>
        </p:txBody>
      </p:sp>
    </p:spTree>
  </p:cSld>
  <p:clrMapOvr>
    <a:masterClrMapping/>
  </p:clrMapOvr>
  <p:transition spd="slow">
    <p:strips dir="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68288"/>
            <a:ext cx="8229600" cy="1398587"/>
          </a:xfrm>
        </p:spPr>
        <p:txBody>
          <a:bodyPr/>
          <a:lstStyle/>
          <a:p>
            <a:pPr marL="484632" eaLnBrk="1" fontAlgn="auto" hangingPunct="1">
              <a:spcAft>
                <a:spcPts val="0"/>
              </a:spcAft>
              <a:defRPr/>
            </a:pPr>
            <a:endParaRPr lang="tr-TR">
              <a:solidFill>
                <a:schemeClr val="accent1">
                  <a:tint val="83000"/>
                  <a:satMod val="150000"/>
                </a:schemeClr>
              </a:solidFill>
            </a:endParaRPr>
          </a:p>
        </p:txBody>
      </p:sp>
      <p:pic>
        <p:nvPicPr>
          <p:cNvPr id="41988" name="4 İçerik Yer Tutucusu" descr="http://t3.gstatic.com/images?q=tbn:ANd9GcSLlCpHZspSBB6PtP25V14MeB2FyAfI_6tqIJTL-qYBHFXSoF1-ehpj4VUs">
            <a:hlinkClick r:id="rId2"/>
          </p:cNvPr>
          <p:cNvPicPr>
            <a:picLocks noGrp="1"/>
          </p:cNvPicPr>
          <p:nvPr>
            <p:ph idx="1"/>
          </p:nvPr>
        </p:nvPicPr>
        <p:blipFill>
          <a:blip r:embed="rId3" cstate="print"/>
          <a:srcRect/>
          <a:stretch>
            <a:fillRect/>
          </a:stretch>
        </p:blipFill>
        <p:spPr>
          <a:xfrm>
            <a:off x="0" y="260350"/>
            <a:ext cx="9144000" cy="6408738"/>
          </a:xfrm>
        </p:spPr>
      </p:pic>
      <p:sp>
        <p:nvSpPr>
          <p:cNvPr id="113668" name="5 Metin kutusu"/>
          <p:cNvSpPr txBox="1">
            <a:spLocks noChangeArrowheads="1"/>
          </p:cNvSpPr>
          <p:nvPr/>
        </p:nvSpPr>
        <p:spPr bwMode="auto">
          <a:xfrm>
            <a:off x="755650" y="549275"/>
            <a:ext cx="7488238" cy="5016500"/>
          </a:xfrm>
          <a:prstGeom prst="rect">
            <a:avLst/>
          </a:prstGeom>
          <a:noFill/>
          <a:ln w="9525">
            <a:noFill/>
            <a:miter lim="800000"/>
            <a:headEnd/>
            <a:tailEnd/>
          </a:ln>
        </p:spPr>
        <p:txBody>
          <a:bodyPr>
            <a:spAutoFit/>
          </a:bodyPr>
          <a:lstStyle/>
          <a:p>
            <a:r>
              <a:rPr lang="tr-TR" sz="8000"/>
              <a:t>BİZ DÜNYAYI </a:t>
            </a:r>
            <a:r>
              <a:rPr lang="tr-TR" sz="5400"/>
              <a:t>ÇOCUKLARIMIZDAN</a:t>
            </a:r>
            <a:r>
              <a:rPr lang="tr-TR" sz="8000"/>
              <a:t> EMANET ALDIK </a:t>
            </a:r>
          </a:p>
        </p:txBody>
      </p:sp>
      <p:sp>
        <p:nvSpPr>
          <p:cNvPr id="6" name="5 Altbilgi Yer Tutucusu"/>
          <p:cNvSpPr>
            <a:spLocks noGrp="1"/>
          </p:cNvSpPr>
          <p:nvPr>
            <p:ph type="ftr" sz="quarter" idx="11"/>
          </p:nvPr>
        </p:nvSpPr>
        <p:spPr/>
        <p:txBody>
          <a:bodyPr/>
          <a:lstStyle/>
          <a:p>
            <a:pPr>
              <a:defRPr/>
            </a:pPr>
            <a:r>
              <a:rPr lang="tr-TR"/>
              <a:t>değerler eğitimi</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41988"/>
                                        </p:tgtEl>
                                        <p:attrNameLst>
                                          <p:attrName>style.visibility</p:attrName>
                                        </p:attrNameLst>
                                      </p:cBhvr>
                                      <p:to>
                                        <p:strVal val="visible"/>
                                      </p:to>
                                    </p:set>
                                    <p:animEffect transition="in" filter="box(out)">
                                      <p:cBhvr>
                                        <p:cTn id="7" dur="5000"/>
                                        <p:tgtEl>
                                          <p:spTgt spid="419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marL="484632" eaLnBrk="1" fontAlgn="auto" hangingPunct="1">
              <a:spcAft>
                <a:spcPts val="0"/>
              </a:spcAft>
              <a:defRPr/>
            </a:pPr>
            <a:r>
              <a:rPr lang="tr-TR" dirty="0" smtClean="0">
                <a:solidFill>
                  <a:schemeClr val="accent1">
                    <a:tint val="83000"/>
                    <a:satMod val="150000"/>
                  </a:schemeClr>
                </a:solidFill>
              </a:rPr>
              <a:t>ÖZGÜVEN</a:t>
            </a:r>
            <a:endParaRPr lang="tr-TR" dirty="0">
              <a:solidFill>
                <a:schemeClr val="accent1">
                  <a:tint val="83000"/>
                  <a:satMod val="150000"/>
                </a:schemeClr>
              </a:solidFill>
            </a:endParaRPr>
          </a:p>
        </p:txBody>
      </p:sp>
      <p:sp>
        <p:nvSpPr>
          <p:cNvPr id="114691" name="İçerik Yer Tutucusu 2"/>
          <p:cNvSpPr>
            <a:spLocks noGrp="1"/>
          </p:cNvSpPr>
          <p:nvPr>
            <p:ph idx="1"/>
          </p:nvPr>
        </p:nvSpPr>
        <p:spPr/>
        <p:txBody>
          <a:bodyPr/>
          <a:lstStyle/>
          <a:p>
            <a:pPr eaLnBrk="1" hangingPunct="1"/>
            <a:r>
              <a:rPr lang="tr-TR" smtClean="0">
                <a:solidFill>
                  <a:srgbClr val="FF0000"/>
                </a:solidFill>
              </a:rPr>
              <a:t>Özgüven</a:t>
            </a:r>
            <a:r>
              <a:rPr lang="tr-TR" smtClean="0"/>
              <a:t> ; </a:t>
            </a:r>
            <a:r>
              <a:rPr lang="tr-TR" i="1" smtClean="0"/>
              <a:t> bireyin kendisi ile ilgili olumlu düşüncelere sahip olması, yeterli ve değerli olduğunu düşünmesi, kendisini tanıması ve olduğu gibi kabul etmesi anlamına gelmektedir.</a:t>
            </a:r>
            <a:endParaRPr lang="tr-TR" smtClean="0"/>
          </a:p>
          <a:p>
            <a:pPr eaLnBrk="1" hangingPunct="1"/>
            <a:r>
              <a:rPr lang="tr-TR" i="1" smtClean="0"/>
              <a:t> </a:t>
            </a:r>
            <a:endParaRPr lang="tr-TR" smtClean="0"/>
          </a:p>
          <a:p>
            <a:pPr eaLnBrk="1" hangingPunct="1"/>
            <a:endParaRPr lang="tr-TR" smtClean="0"/>
          </a:p>
          <a:p>
            <a:pPr eaLnBrk="1" hangingPunct="1"/>
            <a:endParaRPr lang="tr-TR" smtClean="0"/>
          </a:p>
        </p:txBody>
      </p:sp>
      <p:sp>
        <p:nvSpPr>
          <p:cNvPr id="6" name="5 Altbilgi Yer Tutucusu"/>
          <p:cNvSpPr>
            <a:spLocks noGrp="1"/>
          </p:cNvSpPr>
          <p:nvPr>
            <p:ph type="ftr" sz="quarter" idx="11"/>
          </p:nvPr>
        </p:nvSpPr>
        <p:spPr/>
        <p:txBody>
          <a:bodyPr/>
          <a:lstStyle/>
          <a:p>
            <a:pPr>
              <a:defRPr/>
            </a:pPr>
            <a:r>
              <a:rPr lang="tr-TR"/>
              <a:t>değerler eğitimi</a:t>
            </a:r>
          </a:p>
        </p:txBody>
      </p:sp>
      <p:pic>
        <p:nvPicPr>
          <p:cNvPr id="114693" name="Picture 2"/>
          <p:cNvPicPr>
            <a:picLocks noChangeAspect="1" noChangeArrowheads="1"/>
          </p:cNvPicPr>
          <p:nvPr/>
        </p:nvPicPr>
        <p:blipFill>
          <a:blip r:embed="rId2" cstate="print"/>
          <a:srcRect/>
          <a:stretch>
            <a:fillRect/>
          </a:stretch>
        </p:blipFill>
        <p:spPr bwMode="auto">
          <a:xfrm>
            <a:off x="5292725" y="4315668"/>
            <a:ext cx="3455988" cy="2425700"/>
          </a:xfrm>
          <a:prstGeom prst="rect">
            <a:avLst/>
          </a:prstGeom>
          <a:noFill/>
          <a:ln w="9525">
            <a:noFill/>
            <a:miter lim="800000"/>
            <a:headEnd/>
            <a:tailEnd/>
          </a:ln>
        </p:spPr>
      </p:pic>
    </p:spTree>
  </p:cSld>
  <p:clrMapOvr>
    <a:masterClrMapping/>
  </p:clrMapOvr>
  <p:transition spd="slow">
    <p:wip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68288"/>
            <a:ext cx="8229600" cy="1398587"/>
          </a:xfrm>
        </p:spPr>
        <p:txBody>
          <a:bodyPr/>
          <a:lstStyle/>
          <a:p>
            <a:pPr marL="484632" eaLnBrk="1" fontAlgn="auto" hangingPunct="1">
              <a:spcAft>
                <a:spcPts val="0"/>
              </a:spcAft>
              <a:defRPr/>
            </a:pPr>
            <a:endParaRPr lang="tr-TR">
              <a:solidFill>
                <a:schemeClr val="accent1">
                  <a:tint val="83000"/>
                  <a:satMod val="150000"/>
                </a:schemeClr>
              </a:solidFill>
            </a:endParaRPr>
          </a:p>
        </p:txBody>
      </p:sp>
      <p:sp>
        <p:nvSpPr>
          <p:cNvPr id="115715" name="İçerik Yer Tutucusu 2"/>
          <p:cNvSpPr>
            <a:spLocks noGrp="1"/>
          </p:cNvSpPr>
          <p:nvPr>
            <p:ph idx="1"/>
          </p:nvPr>
        </p:nvSpPr>
        <p:spPr>
          <a:xfrm>
            <a:off x="457200" y="1882775"/>
            <a:ext cx="8229600" cy="4572000"/>
          </a:xfrm>
        </p:spPr>
        <p:txBody>
          <a:bodyPr/>
          <a:lstStyle/>
          <a:p>
            <a:pPr eaLnBrk="1" hangingPunct="1"/>
            <a:endParaRPr lang="tr-TR" smtClean="0"/>
          </a:p>
        </p:txBody>
      </p:sp>
      <p:pic>
        <p:nvPicPr>
          <p:cNvPr id="44036" name="Picture 2"/>
          <p:cNvPicPr>
            <a:picLocks noChangeAspect="1" noChangeArrowheads="1"/>
          </p:cNvPicPr>
          <p:nvPr/>
        </p:nvPicPr>
        <p:blipFill>
          <a:blip r:embed="rId2" cstate="print"/>
          <a:srcRect/>
          <a:stretch>
            <a:fillRect/>
          </a:stretch>
        </p:blipFill>
        <p:spPr bwMode="auto">
          <a:xfrm>
            <a:off x="0" y="-100013"/>
            <a:ext cx="9144000" cy="6958013"/>
          </a:xfrm>
          <a:prstGeom prst="rect">
            <a:avLst/>
          </a:prstGeom>
          <a:noFill/>
          <a:ln w="9525">
            <a:noFill/>
            <a:miter lim="800000"/>
            <a:headEnd/>
            <a:tailEnd/>
          </a:ln>
        </p:spPr>
      </p:pic>
      <p:sp>
        <p:nvSpPr>
          <p:cNvPr id="6" name="5 Altbilgi Yer Tutucusu"/>
          <p:cNvSpPr>
            <a:spLocks noGrp="1"/>
          </p:cNvSpPr>
          <p:nvPr>
            <p:ph type="ftr" sz="quarter" idx="11"/>
          </p:nvPr>
        </p:nvSpPr>
        <p:spPr/>
        <p:txBody>
          <a:bodyPr/>
          <a:lstStyle/>
          <a:p>
            <a:pPr>
              <a:defRPr/>
            </a:pPr>
            <a:r>
              <a:rPr lang="tr-TR"/>
              <a:t>değerler eğitimi</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2000" fill="hold"/>
                                        <p:tgtEl>
                                          <p:spTgt spid="4403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marL="484632" eaLnBrk="1" fontAlgn="auto" hangingPunct="1">
              <a:spcAft>
                <a:spcPts val="0"/>
              </a:spcAft>
              <a:defRPr/>
            </a:pPr>
            <a:endParaRPr lang="tr-TR">
              <a:solidFill>
                <a:schemeClr val="accent1">
                  <a:tint val="83000"/>
                  <a:satMod val="150000"/>
                </a:schemeClr>
              </a:solidFill>
            </a:endParaRPr>
          </a:p>
        </p:txBody>
      </p:sp>
      <p:sp>
        <p:nvSpPr>
          <p:cNvPr id="116739" name="İçerik Yer Tutucusu 2"/>
          <p:cNvSpPr>
            <a:spLocks noGrp="1"/>
          </p:cNvSpPr>
          <p:nvPr>
            <p:ph idx="1"/>
          </p:nvPr>
        </p:nvSpPr>
        <p:spPr/>
        <p:txBody>
          <a:bodyPr/>
          <a:lstStyle/>
          <a:p>
            <a:pPr eaLnBrk="1" hangingPunct="1"/>
            <a:r>
              <a:rPr lang="tr-TR" sz="4800" i="1" smtClean="0"/>
              <a:t>Özgüven sahibi olmak her şeyi mükemmel ve dörtdörtlük yapmak, her konuda başarılı olmak anlamına gelmez</a:t>
            </a:r>
            <a:endParaRPr lang="tr-TR" sz="4800" smtClean="0"/>
          </a:p>
        </p:txBody>
      </p:sp>
      <p:sp>
        <p:nvSpPr>
          <p:cNvPr id="5" name="4 Altbilgi Yer Tutucusu"/>
          <p:cNvSpPr>
            <a:spLocks noGrp="1"/>
          </p:cNvSpPr>
          <p:nvPr>
            <p:ph type="ftr" sz="quarter" idx="11"/>
          </p:nvPr>
        </p:nvSpPr>
        <p:spPr/>
        <p:txBody>
          <a:bodyPr/>
          <a:lstStyle/>
          <a:p>
            <a:pPr>
              <a:defRPr/>
            </a:pPr>
            <a:r>
              <a:rPr lang="tr-TR"/>
              <a:t>değerler eğitimi</a:t>
            </a:r>
          </a:p>
        </p:txBody>
      </p:sp>
    </p:spTree>
  </p:cSld>
  <p:clrMapOvr>
    <a:masterClrMapping/>
  </p:clrMapOvr>
  <p:transition spd="slow">
    <p:wip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68288"/>
            <a:ext cx="8229600" cy="1398587"/>
          </a:xfrm>
        </p:spPr>
        <p:txBody>
          <a:bodyPr/>
          <a:lstStyle/>
          <a:p>
            <a:pPr marL="484632" eaLnBrk="1" fontAlgn="auto" hangingPunct="1">
              <a:spcAft>
                <a:spcPts val="0"/>
              </a:spcAft>
              <a:defRPr/>
            </a:pPr>
            <a:endParaRPr lang="tr-TR">
              <a:solidFill>
                <a:schemeClr val="accent1">
                  <a:tint val="83000"/>
                  <a:satMod val="150000"/>
                </a:schemeClr>
              </a:solidFill>
            </a:endParaRPr>
          </a:p>
        </p:txBody>
      </p:sp>
      <p:sp>
        <p:nvSpPr>
          <p:cNvPr id="3" name="İçerik Yer Tutucusu 2"/>
          <p:cNvSpPr>
            <a:spLocks noGrp="1"/>
          </p:cNvSpPr>
          <p:nvPr>
            <p:ph idx="1"/>
          </p:nvPr>
        </p:nvSpPr>
        <p:spPr>
          <a:xfrm>
            <a:off x="457200" y="1882775"/>
            <a:ext cx="8229600" cy="4572000"/>
          </a:xfrm>
        </p:spPr>
        <p:txBody>
          <a:bodyPr>
            <a:normAutofit lnSpcReduction="10000"/>
          </a:bodyPr>
          <a:lstStyle/>
          <a:p>
            <a:pPr marL="448056" indent="-384048" eaLnBrk="1" fontAlgn="auto" hangingPunct="1">
              <a:spcAft>
                <a:spcPts val="0"/>
              </a:spcAft>
              <a:buFont typeface="Wingdings 2"/>
              <a:buChar char=""/>
              <a:defRPr/>
            </a:pPr>
            <a:r>
              <a:rPr lang="tr-TR" sz="4800" b="1" dirty="0" smtClean="0"/>
              <a:t>Şimdiye kadar bir topluluk önünde konuştunuz mu?</a:t>
            </a:r>
            <a:endParaRPr lang="tr-TR" sz="4800" dirty="0" smtClean="0"/>
          </a:p>
          <a:p>
            <a:pPr marL="448056" indent="-384048" eaLnBrk="1" fontAlgn="auto" hangingPunct="1">
              <a:spcAft>
                <a:spcPts val="0"/>
              </a:spcAft>
              <a:buFont typeface="Wingdings 2"/>
              <a:buChar char=""/>
              <a:defRPr/>
            </a:pPr>
            <a:endParaRPr lang="tr-TR" sz="4800" dirty="0" smtClean="0"/>
          </a:p>
          <a:p>
            <a:pPr marL="448056" indent="-384048" eaLnBrk="1" fontAlgn="auto" hangingPunct="1">
              <a:spcAft>
                <a:spcPts val="0"/>
              </a:spcAft>
              <a:buFont typeface="Wingdings 2"/>
              <a:buChar char=""/>
              <a:defRPr/>
            </a:pPr>
            <a:r>
              <a:rPr lang="tr-TR" sz="4800" b="1" dirty="0" smtClean="0"/>
              <a:t>Peki, şimdi konuşmaya ne dersiniz!</a:t>
            </a:r>
            <a:endParaRPr lang="tr-TR" sz="4800" dirty="0" smtClean="0"/>
          </a:p>
        </p:txBody>
      </p:sp>
      <p:sp>
        <p:nvSpPr>
          <p:cNvPr id="5" name="4 Altbilgi Yer Tutucusu"/>
          <p:cNvSpPr>
            <a:spLocks noGrp="1"/>
          </p:cNvSpPr>
          <p:nvPr>
            <p:ph type="ftr" sz="quarter" idx="11"/>
          </p:nvPr>
        </p:nvSpPr>
        <p:spPr/>
        <p:txBody>
          <a:bodyPr/>
          <a:lstStyle/>
          <a:p>
            <a:pPr>
              <a:defRPr/>
            </a:pPr>
            <a:r>
              <a:rPr lang="tr-TR"/>
              <a:t>değerler eğitimi</a:t>
            </a:r>
          </a:p>
        </p:txBody>
      </p:sp>
    </p:spTree>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2"/>
          <p:cNvPicPr>
            <a:picLocks noChangeAspect="1" noChangeArrowheads="1"/>
          </p:cNvPicPr>
          <p:nvPr/>
        </p:nvPicPr>
        <p:blipFill>
          <a:blip r:embed="rId3" cstate="print"/>
          <a:srcRect/>
          <a:stretch>
            <a:fillRect/>
          </a:stretch>
        </p:blipFill>
        <p:spPr bwMode="auto">
          <a:xfrm>
            <a:off x="6286500" y="1844675"/>
            <a:ext cx="2749550" cy="4225925"/>
          </a:xfrm>
          <a:prstGeom prst="rect">
            <a:avLst/>
          </a:prstGeom>
          <a:noFill/>
          <a:ln w="9525">
            <a:noFill/>
            <a:miter lim="800000"/>
            <a:headEnd/>
            <a:tailEnd/>
          </a:ln>
        </p:spPr>
      </p:pic>
      <p:sp>
        <p:nvSpPr>
          <p:cNvPr id="2" name="Başlık 1"/>
          <p:cNvSpPr>
            <a:spLocks noGrp="1"/>
          </p:cNvSpPr>
          <p:nvPr>
            <p:ph type="title"/>
          </p:nvPr>
        </p:nvSpPr>
        <p:spPr/>
        <p:txBody>
          <a:bodyPr/>
          <a:lstStyle/>
          <a:p>
            <a:pPr marL="484632" eaLnBrk="1" fontAlgn="auto" hangingPunct="1">
              <a:spcAft>
                <a:spcPts val="0"/>
              </a:spcAft>
              <a:defRPr/>
            </a:pPr>
            <a:r>
              <a:rPr lang="tr-TR" dirty="0" smtClean="0">
                <a:solidFill>
                  <a:schemeClr val="accent1">
                    <a:tint val="83000"/>
                    <a:satMod val="150000"/>
                  </a:schemeClr>
                </a:solidFill>
              </a:rPr>
              <a:t>TEMİZLİK</a:t>
            </a:r>
            <a:endParaRPr lang="tr-TR" dirty="0">
              <a:solidFill>
                <a:schemeClr val="accent1">
                  <a:tint val="83000"/>
                  <a:satMod val="150000"/>
                </a:schemeClr>
              </a:solidFill>
            </a:endParaRPr>
          </a:p>
        </p:txBody>
      </p:sp>
      <p:sp>
        <p:nvSpPr>
          <p:cNvPr id="82948" name="İçerik Yer Tutucusu 2"/>
          <p:cNvSpPr>
            <a:spLocks noGrp="1"/>
          </p:cNvSpPr>
          <p:nvPr>
            <p:ph idx="1"/>
          </p:nvPr>
        </p:nvSpPr>
        <p:spPr>
          <a:xfrm>
            <a:off x="457200" y="1268413"/>
            <a:ext cx="5829300" cy="5589587"/>
          </a:xfrm>
        </p:spPr>
        <p:txBody>
          <a:bodyPr/>
          <a:lstStyle/>
          <a:p>
            <a:pPr eaLnBrk="1" hangingPunct="1"/>
            <a:r>
              <a:rPr lang="tr-TR" sz="3600" b="1" smtClean="0"/>
              <a:t>Temizliğin  en güzel tanımı şu şekilde yapılabilir; Sağlığa zarar verecek, her ortamlardan korunmak için yapılacak, uygulamalar ve alınan temizlik önlemlerinin tümüdür</a:t>
            </a:r>
            <a:r>
              <a:rPr lang="tr-TR" sz="3600" smtClean="0"/>
              <a:t>. </a:t>
            </a:r>
          </a:p>
          <a:p>
            <a:pPr eaLnBrk="1" hangingPunct="1">
              <a:buFont typeface="Wingdings 2" pitchFamily="18" charset="2"/>
              <a:buNone/>
            </a:pPr>
            <a:endParaRPr lang="tr-TR" sz="3600" smtClean="0"/>
          </a:p>
        </p:txBody>
      </p:sp>
      <p:sp>
        <p:nvSpPr>
          <p:cNvPr id="6" name="5 Altbilgi Yer Tutucusu"/>
          <p:cNvSpPr>
            <a:spLocks noGrp="1"/>
          </p:cNvSpPr>
          <p:nvPr>
            <p:ph type="ftr" sz="quarter" idx="11"/>
          </p:nvPr>
        </p:nvSpPr>
        <p:spPr/>
        <p:txBody>
          <a:bodyPr/>
          <a:lstStyle/>
          <a:p>
            <a:pPr>
              <a:defRPr/>
            </a:pPr>
            <a:r>
              <a:rPr lang="tr-TR"/>
              <a:t>değerler eğitimi</a:t>
            </a:r>
          </a:p>
        </p:txBody>
      </p:sp>
    </p:spTree>
  </p:cSld>
  <p:clrMapOvr>
    <a:masterClrMapping/>
  </p:clrMapOvr>
  <p:transition spd="slow">
    <p:wedg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marL="484632" eaLnBrk="1" fontAlgn="auto" hangingPunct="1">
              <a:spcAft>
                <a:spcPts val="0"/>
              </a:spcAft>
              <a:defRPr/>
            </a:pPr>
            <a:r>
              <a:rPr lang="tr-TR" dirty="0" smtClean="0">
                <a:solidFill>
                  <a:schemeClr val="accent1">
                    <a:tint val="83000"/>
                    <a:satMod val="150000"/>
                  </a:schemeClr>
                </a:solidFill>
              </a:rPr>
              <a:t>ÖZGÜVEN EKSİKLİĞİ TEŞHİSİ</a:t>
            </a:r>
            <a:endParaRPr lang="tr-TR" dirty="0">
              <a:solidFill>
                <a:schemeClr val="accent1">
                  <a:tint val="83000"/>
                  <a:satMod val="150000"/>
                </a:schemeClr>
              </a:solidFill>
            </a:endParaRPr>
          </a:p>
        </p:txBody>
      </p:sp>
      <p:sp>
        <p:nvSpPr>
          <p:cNvPr id="118787" name="2 İçerik Yer Tutucusu"/>
          <p:cNvSpPr>
            <a:spLocks noGrp="1"/>
          </p:cNvSpPr>
          <p:nvPr>
            <p:ph idx="1"/>
          </p:nvPr>
        </p:nvSpPr>
        <p:spPr>
          <a:xfrm>
            <a:off x="457200" y="1882775"/>
            <a:ext cx="8229600" cy="4572000"/>
          </a:xfrm>
        </p:spPr>
        <p:txBody>
          <a:bodyPr/>
          <a:lstStyle/>
          <a:p>
            <a:pPr eaLnBrk="1" hangingPunct="1"/>
            <a:r>
              <a:rPr lang="tr-TR" smtClean="0"/>
              <a:t>“ÖĞRENCİ tahtaya kalkamaz. Soruları bildiği halde parmak kaldırmaz ya da derse katılmaz. Öğretmen kaldırıp soru sorarsa aşırı heyecanlanır, yüzü kızarır ve kekelemeye başlar ve dili dolanır. Bildiği halde şaşırıp yanlışlar yapar. </a:t>
            </a:r>
          </a:p>
          <a:p>
            <a:pPr eaLnBrk="1" hangingPunct="1"/>
            <a:r>
              <a:rPr lang="tr-TR" smtClean="0"/>
              <a:t>SİZ DE BU BELİRTİLER VAR MI?</a:t>
            </a:r>
          </a:p>
        </p:txBody>
      </p:sp>
      <p:sp>
        <p:nvSpPr>
          <p:cNvPr id="5" name="4 Altbilgi Yer Tutucusu"/>
          <p:cNvSpPr>
            <a:spLocks noGrp="1"/>
          </p:cNvSpPr>
          <p:nvPr>
            <p:ph type="ftr" sz="quarter" idx="11"/>
          </p:nvPr>
        </p:nvSpPr>
        <p:spPr/>
        <p:txBody>
          <a:bodyPr/>
          <a:lstStyle/>
          <a:p>
            <a:pPr>
              <a:defRPr/>
            </a:pPr>
            <a:r>
              <a:rPr lang="tr-TR"/>
              <a:t>değerler eğitimi</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2 İçerik Yer Tutucusu"/>
          <p:cNvSpPr>
            <a:spLocks noGrp="1"/>
          </p:cNvSpPr>
          <p:nvPr>
            <p:ph idx="1"/>
          </p:nvPr>
        </p:nvSpPr>
        <p:spPr>
          <a:xfrm>
            <a:off x="457200" y="188913"/>
            <a:ext cx="8229600" cy="6265862"/>
          </a:xfrm>
        </p:spPr>
        <p:txBody>
          <a:bodyPr/>
          <a:lstStyle/>
          <a:p>
            <a:pPr eaLnBrk="1" hangingPunct="1">
              <a:defRPr/>
            </a:pPr>
            <a:r>
              <a:rPr lang="tr-TR" sz="4000" dirty="0" smtClean="0">
                <a:solidFill>
                  <a:schemeClr val="accent1">
                    <a:lumMod val="20000"/>
                    <a:lumOff val="80000"/>
                  </a:schemeClr>
                </a:solidFill>
              </a:rPr>
              <a:t>Kendi hakkınızda olumsuz konuşmalar yapıyorsanız</a:t>
            </a:r>
            <a:r>
              <a:rPr lang="tr-TR" sz="4000" dirty="0" smtClean="0"/>
              <a:t>,</a:t>
            </a:r>
          </a:p>
          <a:p>
            <a:pPr eaLnBrk="1" hangingPunct="1">
              <a:defRPr/>
            </a:pPr>
            <a:r>
              <a:rPr lang="tr-TR" sz="4000" dirty="0" smtClean="0"/>
              <a:t> kendinizi sürekli eleştiriyor ya da yargılıyor, </a:t>
            </a:r>
          </a:p>
          <a:p>
            <a:pPr eaLnBrk="1" hangingPunct="1">
              <a:defRPr/>
            </a:pPr>
            <a:r>
              <a:rPr lang="tr-TR" sz="4000" dirty="0" smtClean="0">
                <a:solidFill>
                  <a:srgbClr val="92D050"/>
                </a:solidFill>
              </a:rPr>
              <a:t>başarılarınızı küçümseyip, yapamadıklarınızı önemsiyorsanız, özgüven problemi yaşıyor olabilirsiniz</a:t>
            </a:r>
          </a:p>
        </p:txBody>
      </p:sp>
      <p:sp>
        <p:nvSpPr>
          <p:cNvPr id="4" name="3 Altbilgi Yer Tutucusu"/>
          <p:cNvSpPr>
            <a:spLocks noGrp="1"/>
          </p:cNvSpPr>
          <p:nvPr>
            <p:ph type="ftr" sz="quarter" idx="11"/>
          </p:nvPr>
        </p:nvSpPr>
        <p:spPr/>
        <p:txBody>
          <a:bodyPr/>
          <a:lstStyle/>
          <a:p>
            <a:pPr>
              <a:defRPr/>
            </a:pPr>
            <a:r>
              <a:rPr lang="tr-TR"/>
              <a:t>değerler eğitimi</a:t>
            </a:r>
          </a:p>
        </p:txBody>
      </p:sp>
    </p:spTree>
  </p:cSld>
  <p:clrMapOvr>
    <a:masterClrMapping/>
  </p:clrMapOvr>
  <p:transition>
    <p:cover dir="lu"/>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67494"/>
            <a:ext cx="8229600" cy="1304118"/>
          </a:xfrm>
        </p:spPr>
        <p:txBody>
          <a:bodyPr>
            <a:normAutofit fontScale="90000"/>
          </a:bodyPr>
          <a:lstStyle/>
          <a:p>
            <a:pPr marL="484632" eaLnBrk="1" fontAlgn="auto" hangingPunct="1">
              <a:spcAft>
                <a:spcPts val="0"/>
              </a:spcAft>
              <a:defRPr/>
            </a:pPr>
            <a:r>
              <a:rPr lang="tr-TR" dirty="0" smtClean="0">
                <a:solidFill>
                  <a:schemeClr val="accent1">
                    <a:tint val="83000"/>
                    <a:satMod val="150000"/>
                  </a:schemeClr>
                </a:solidFill>
              </a:rPr>
              <a:t>AŞIRI ÖZGÜVEN DE ZARAR VEREBİLİR</a:t>
            </a:r>
            <a:endParaRPr lang="tr-TR" dirty="0">
              <a:solidFill>
                <a:schemeClr val="accent1">
                  <a:tint val="83000"/>
                  <a:satMod val="150000"/>
                </a:schemeClr>
              </a:solidFill>
            </a:endParaRPr>
          </a:p>
        </p:txBody>
      </p:sp>
      <p:pic>
        <p:nvPicPr>
          <p:cNvPr id="120835" name="Picture 6" descr="mypet_00"/>
          <p:cNvPicPr>
            <a:picLocks noGrp="1" noChangeAspect="1" noChangeArrowheads="1"/>
          </p:cNvPicPr>
          <p:nvPr>
            <p:ph idx="1"/>
          </p:nvPr>
        </p:nvPicPr>
        <p:blipFill>
          <a:blip r:embed="rId2" cstate="print"/>
          <a:srcRect/>
          <a:stretch>
            <a:fillRect/>
          </a:stretch>
        </p:blipFill>
        <p:spPr>
          <a:xfrm>
            <a:off x="785813" y="1428750"/>
            <a:ext cx="7286625" cy="4857750"/>
          </a:xfrm>
        </p:spPr>
      </p:pic>
      <p:sp>
        <p:nvSpPr>
          <p:cNvPr id="5" name="4 Altbilgi Yer Tutucusu"/>
          <p:cNvSpPr>
            <a:spLocks noGrp="1"/>
          </p:cNvSpPr>
          <p:nvPr>
            <p:ph type="ftr" sz="quarter" idx="11"/>
          </p:nvPr>
        </p:nvSpPr>
        <p:spPr/>
        <p:txBody>
          <a:bodyPr/>
          <a:lstStyle/>
          <a:p>
            <a:pPr>
              <a:defRPr/>
            </a:pPr>
            <a:r>
              <a:rPr lang="tr-TR"/>
              <a:t>değerler eğitimi</a:t>
            </a:r>
          </a:p>
        </p:txBody>
      </p:sp>
    </p:spTree>
  </p:cSld>
  <p:clrMapOvr>
    <a:masterClrMapping/>
  </p:clrMapOvr>
  <p:transition>
    <p:wipe dir="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marL="484632" eaLnBrk="1" fontAlgn="auto" hangingPunct="1">
              <a:spcAft>
                <a:spcPts val="0"/>
              </a:spcAft>
              <a:defRPr/>
            </a:pPr>
            <a:r>
              <a:rPr lang="tr-TR" dirty="0" smtClean="0">
                <a:solidFill>
                  <a:schemeClr val="accent1">
                    <a:tint val="83000"/>
                    <a:satMod val="150000"/>
                  </a:schemeClr>
                </a:solidFill>
              </a:rPr>
              <a:t>SİZ DE ÖZGÜVEN EKSİKLİĞİ VARSA</a:t>
            </a:r>
            <a:br>
              <a:rPr lang="tr-TR" dirty="0" smtClean="0">
                <a:solidFill>
                  <a:schemeClr val="accent1">
                    <a:tint val="83000"/>
                    <a:satMod val="150000"/>
                  </a:schemeClr>
                </a:solidFill>
              </a:rPr>
            </a:br>
            <a:endParaRPr lang="tr-TR" dirty="0">
              <a:solidFill>
                <a:schemeClr val="accent1">
                  <a:tint val="83000"/>
                  <a:satMod val="150000"/>
                </a:schemeClr>
              </a:solidFill>
            </a:endParaRPr>
          </a:p>
        </p:txBody>
      </p:sp>
      <p:pic>
        <p:nvPicPr>
          <p:cNvPr id="121859" name="5 İçerik Yer Tutucusu" descr="http://okulweb.meb.gov.tr/07/20/969655/resimler/OZGUVEN.jpg"/>
          <p:cNvPicPr>
            <a:picLocks/>
          </p:cNvPicPr>
          <p:nvPr/>
        </p:nvPicPr>
        <p:blipFill>
          <a:blip r:embed="rId2" cstate="print"/>
          <a:srcRect/>
          <a:stretch>
            <a:fillRect/>
          </a:stretch>
        </p:blipFill>
        <p:spPr bwMode="auto">
          <a:xfrm>
            <a:off x="323850" y="1268413"/>
            <a:ext cx="7200900" cy="5400675"/>
          </a:xfrm>
          <a:prstGeom prst="rect">
            <a:avLst/>
          </a:prstGeom>
          <a:noFill/>
          <a:ln w="9525">
            <a:noFill/>
            <a:miter lim="800000"/>
            <a:headEnd/>
            <a:tailEnd/>
          </a:ln>
        </p:spPr>
      </p:pic>
      <p:sp>
        <p:nvSpPr>
          <p:cNvPr id="121860" name="13 İçerik Yer Tutucusu"/>
          <p:cNvSpPr>
            <a:spLocks noGrp="1"/>
          </p:cNvSpPr>
          <p:nvPr>
            <p:ph idx="1"/>
          </p:nvPr>
        </p:nvSpPr>
        <p:spPr>
          <a:xfrm>
            <a:off x="457200" y="1882775"/>
            <a:ext cx="8229600" cy="4572000"/>
          </a:xfrm>
        </p:spPr>
        <p:txBody>
          <a:bodyPr/>
          <a:lstStyle/>
          <a:p>
            <a:pPr eaLnBrk="1" hangingPunct="1"/>
            <a:endParaRPr lang="tr-TR" smtClean="0"/>
          </a:p>
        </p:txBody>
      </p:sp>
      <p:sp>
        <p:nvSpPr>
          <p:cNvPr id="6" name="5 Altbilgi Yer Tutucusu"/>
          <p:cNvSpPr>
            <a:spLocks noGrp="1"/>
          </p:cNvSpPr>
          <p:nvPr>
            <p:ph type="ftr" sz="quarter" idx="11"/>
          </p:nvPr>
        </p:nvSpPr>
        <p:spPr/>
        <p:txBody>
          <a:bodyPr/>
          <a:lstStyle/>
          <a:p>
            <a:pPr>
              <a:defRPr/>
            </a:pPr>
            <a:r>
              <a:rPr lang="tr-TR"/>
              <a:t>değerler eğitimi</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68288"/>
            <a:ext cx="8229600" cy="1398587"/>
          </a:xfrm>
        </p:spPr>
        <p:txBody>
          <a:bodyPr/>
          <a:lstStyle/>
          <a:p>
            <a:pPr marL="484632" eaLnBrk="1" fontAlgn="auto" hangingPunct="1">
              <a:spcAft>
                <a:spcPts val="0"/>
              </a:spcAft>
              <a:defRPr/>
            </a:pPr>
            <a:endParaRPr lang="tr-TR" dirty="0">
              <a:solidFill>
                <a:schemeClr val="accent1">
                  <a:tint val="83000"/>
                  <a:satMod val="150000"/>
                </a:schemeClr>
              </a:solidFill>
            </a:endParaRPr>
          </a:p>
        </p:txBody>
      </p:sp>
      <p:sp>
        <p:nvSpPr>
          <p:cNvPr id="122883" name="İçerik Yer Tutucusu 2"/>
          <p:cNvSpPr>
            <a:spLocks noGrp="1"/>
          </p:cNvSpPr>
          <p:nvPr>
            <p:ph idx="1"/>
          </p:nvPr>
        </p:nvSpPr>
        <p:spPr>
          <a:xfrm>
            <a:off x="457200" y="1882775"/>
            <a:ext cx="8229600" cy="4572000"/>
          </a:xfrm>
        </p:spPr>
        <p:txBody>
          <a:bodyPr/>
          <a:lstStyle/>
          <a:p>
            <a:pPr eaLnBrk="1" hangingPunct="1"/>
            <a:endParaRPr lang="tr-TR" smtClean="0"/>
          </a:p>
        </p:txBody>
      </p:sp>
      <p:pic>
        <p:nvPicPr>
          <p:cNvPr id="122884" name="Picture 2"/>
          <p:cNvPicPr>
            <a:picLocks noChangeAspect="1" noChangeArrowheads="1"/>
          </p:cNvPicPr>
          <p:nvPr/>
        </p:nvPicPr>
        <p:blipFill>
          <a:blip r:embed="rId2" cstate="print"/>
          <a:srcRect/>
          <a:stretch>
            <a:fillRect/>
          </a:stretch>
        </p:blipFill>
        <p:spPr bwMode="auto">
          <a:xfrm>
            <a:off x="539750" y="1628775"/>
            <a:ext cx="8186738" cy="4554538"/>
          </a:xfrm>
          <a:prstGeom prst="rect">
            <a:avLst/>
          </a:prstGeom>
          <a:noFill/>
          <a:ln w="9525">
            <a:noFill/>
            <a:miter lim="800000"/>
            <a:headEnd/>
            <a:tailEnd/>
          </a:ln>
        </p:spPr>
      </p:pic>
      <p:sp>
        <p:nvSpPr>
          <p:cNvPr id="6" name="5 Altbilgi Yer Tutucusu"/>
          <p:cNvSpPr>
            <a:spLocks noGrp="1"/>
          </p:cNvSpPr>
          <p:nvPr>
            <p:ph type="ftr" sz="quarter" idx="11"/>
          </p:nvPr>
        </p:nvSpPr>
        <p:spPr/>
        <p:txBody>
          <a:bodyPr/>
          <a:lstStyle/>
          <a:p>
            <a:pPr>
              <a:defRPr/>
            </a:pPr>
            <a:r>
              <a:rPr lang="tr-TR"/>
              <a:t>değerler eğitimi</a:t>
            </a:r>
          </a:p>
        </p:txBody>
      </p:sp>
    </p:spTree>
  </p:cSld>
  <p:clrMapOvr>
    <a:masterClrMapping/>
  </p:clrMapOvr>
  <p:transition spd="slow">
    <p:wip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marL="484632" eaLnBrk="1" fontAlgn="auto" hangingPunct="1">
              <a:spcAft>
                <a:spcPts val="0"/>
              </a:spcAft>
              <a:defRPr/>
            </a:pPr>
            <a:endParaRPr lang="tr-TR" dirty="0">
              <a:solidFill>
                <a:schemeClr val="accent1">
                  <a:tint val="83000"/>
                  <a:satMod val="150000"/>
                </a:schemeClr>
              </a:solidFill>
            </a:endParaRPr>
          </a:p>
        </p:txBody>
      </p:sp>
      <p:sp>
        <p:nvSpPr>
          <p:cNvPr id="123907" name="7 İçerik Yer Tutucusu"/>
          <p:cNvSpPr>
            <a:spLocks noGrp="1"/>
          </p:cNvSpPr>
          <p:nvPr>
            <p:ph idx="1"/>
          </p:nvPr>
        </p:nvSpPr>
        <p:spPr/>
        <p:txBody>
          <a:bodyPr/>
          <a:lstStyle/>
          <a:p>
            <a:pPr eaLnBrk="1" hangingPunct="1"/>
            <a:r>
              <a:rPr lang="tr-TR" smtClean="0"/>
              <a:t>Kendinizi pek çok şey için suçlamak yerine, kendinizi olduğunuz gibi kabul etmeye çalışın, </a:t>
            </a:r>
          </a:p>
          <a:p>
            <a:pPr eaLnBrk="1" hangingPunct="1"/>
            <a:r>
              <a:rPr lang="tr-TR" smtClean="0"/>
              <a:t>her insan gibi sizin de hatalarınız olabilir, kendinizi affetmeye çalışın. </a:t>
            </a:r>
          </a:p>
          <a:p>
            <a:pPr eaLnBrk="1" hangingPunct="1"/>
            <a:endParaRPr lang="tr-TR" smtClean="0"/>
          </a:p>
        </p:txBody>
      </p:sp>
      <p:sp>
        <p:nvSpPr>
          <p:cNvPr id="5" name="4 Altbilgi Yer Tutucusu"/>
          <p:cNvSpPr>
            <a:spLocks noGrp="1"/>
          </p:cNvSpPr>
          <p:nvPr>
            <p:ph type="ftr" sz="quarter" idx="11"/>
          </p:nvPr>
        </p:nvSpPr>
        <p:spPr/>
        <p:txBody>
          <a:bodyPr/>
          <a:lstStyle/>
          <a:p>
            <a:pPr>
              <a:defRPr/>
            </a:pPr>
            <a:r>
              <a:rPr lang="tr-TR"/>
              <a:t>değerler eğitimi</a:t>
            </a:r>
          </a:p>
        </p:txBody>
      </p:sp>
    </p:spTree>
  </p:cSld>
  <p:clrMapOvr>
    <a:masterClrMapping/>
  </p:clrMapOvr>
  <p:transition spd="slow">
    <p:wip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68288"/>
            <a:ext cx="8229600" cy="1398587"/>
          </a:xfrm>
        </p:spPr>
        <p:txBody>
          <a:bodyPr/>
          <a:lstStyle/>
          <a:p>
            <a:pPr marL="484632" eaLnBrk="1" fontAlgn="auto" hangingPunct="1">
              <a:spcAft>
                <a:spcPts val="0"/>
              </a:spcAft>
              <a:defRPr/>
            </a:pPr>
            <a:endParaRPr lang="tr-TR" dirty="0">
              <a:solidFill>
                <a:schemeClr val="accent1">
                  <a:tint val="83000"/>
                  <a:satMod val="150000"/>
                </a:schemeClr>
              </a:solidFill>
            </a:endParaRPr>
          </a:p>
        </p:txBody>
      </p:sp>
      <p:sp>
        <p:nvSpPr>
          <p:cNvPr id="124931" name="İçerik Yer Tutucusu 2"/>
          <p:cNvSpPr>
            <a:spLocks noGrp="1"/>
          </p:cNvSpPr>
          <p:nvPr>
            <p:ph idx="1"/>
          </p:nvPr>
        </p:nvSpPr>
        <p:spPr>
          <a:xfrm>
            <a:off x="457200" y="1882775"/>
            <a:ext cx="8229600" cy="4572000"/>
          </a:xfrm>
        </p:spPr>
        <p:txBody>
          <a:bodyPr/>
          <a:lstStyle/>
          <a:p>
            <a:pPr eaLnBrk="1" hangingPunct="1"/>
            <a:endParaRPr lang="tr-TR" smtClean="0"/>
          </a:p>
        </p:txBody>
      </p:sp>
      <p:pic>
        <p:nvPicPr>
          <p:cNvPr id="124932" name="Picture 3"/>
          <p:cNvPicPr>
            <a:picLocks noChangeAspect="1" noChangeArrowheads="1"/>
          </p:cNvPicPr>
          <p:nvPr/>
        </p:nvPicPr>
        <p:blipFill>
          <a:blip r:embed="rId2" cstate="print"/>
          <a:srcRect/>
          <a:stretch>
            <a:fillRect/>
          </a:stretch>
        </p:blipFill>
        <p:spPr bwMode="auto">
          <a:xfrm>
            <a:off x="468313" y="260350"/>
            <a:ext cx="8207375" cy="5905500"/>
          </a:xfrm>
          <a:prstGeom prst="rect">
            <a:avLst/>
          </a:prstGeom>
          <a:noFill/>
          <a:ln w="9525">
            <a:noFill/>
            <a:miter lim="800000"/>
            <a:headEnd/>
            <a:tailEnd/>
          </a:ln>
        </p:spPr>
      </p:pic>
      <p:sp>
        <p:nvSpPr>
          <p:cNvPr id="6" name="5 Altbilgi Yer Tutucusu"/>
          <p:cNvSpPr>
            <a:spLocks noGrp="1"/>
          </p:cNvSpPr>
          <p:nvPr>
            <p:ph type="ftr" sz="quarter" idx="11"/>
          </p:nvPr>
        </p:nvSpPr>
        <p:spPr/>
        <p:txBody>
          <a:bodyPr/>
          <a:lstStyle/>
          <a:p>
            <a:pPr>
              <a:defRPr/>
            </a:pPr>
            <a:r>
              <a:rPr lang="tr-TR"/>
              <a:t>değerler eğitimi</a:t>
            </a:r>
          </a:p>
        </p:txBody>
      </p:sp>
    </p:spTree>
  </p:cSld>
  <p:clrMapOvr>
    <a:masterClrMapping/>
  </p:clrMapOvr>
  <p:transition spd="slow">
    <p:dissolv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marL="484632" eaLnBrk="1" fontAlgn="auto" hangingPunct="1">
              <a:spcAft>
                <a:spcPts val="0"/>
              </a:spcAft>
              <a:defRPr/>
            </a:pPr>
            <a:r>
              <a:rPr lang="tr-TR" dirty="0" smtClean="0">
                <a:solidFill>
                  <a:schemeClr val="accent1">
                    <a:tint val="83000"/>
                    <a:satMod val="150000"/>
                  </a:schemeClr>
                </a:solidFill>
              </a:rPr>
              <a:t>MÜKEMMELİYETÇİ OLMAYIN </a:t>
            </a:r>
            <a:br>
              <a:rPr lang="tr-TR" dirty="0" smtClean="0">
                <a:solidFill>
                  <a:schemeClr val="accent1">
                    <a:tint val="83000"/>
                    <a:satMod val="150000"/>
                  </a:schemeClr>
                </a:solidFill>
              </a:rPr>
            </a:br>
            <a:endParaRPr lang="tr-TR" dirty="0">
              <a:solidFill>
                <a:schemeClr val="accent1">
                  <a:tint val="83000"/>
                  <a:satMod val="150000"/>
                </a:schemeClr>
              </a:solidFill>
            </a:endParaRPr>
          </a:p>
        </p:txBody>
      </p:sp>
      <p:sp>
        <p:nvSpPr>
          <p:cNvPr id="125955" name="2 İçerik Yer Tutucusu"/>
          <p:cNvSpPr>
            <a:spLocks noGrp="1"/>
          </p:cNvSpPr>
          <p:nvPr>
            <p:ph idx="1"/>
          </p:nvPr>
        </p:nvSpPr>
        <p:spPr>
          <a:xfrm>
            <a:off x="457200" y="1882775"/>
            <a:ext cx="8229600" cy="4572000"/>
          </a:xfrm>
        </p:spPr>
        <p:txBody>
          <a:bodyPr/>
          <a:lstStyle/>
          <a:p>
            <a:pPr lvl="1" eaLnBrk="1" hangingPunct="1"/>
            <a:r>
              <a:rPr lang="tr-TR" smtClean="0"/>
              <a:t>AMA </a:t>
            </a:r>
          </a:p>
          <a:p>
            <a:pPr lvl="1" eaLnBrk="1" hangingPunct="1"/>
            <a:endParaRPr lang="tr-TR" smtClean="0"/>
          </a:p>
          <a:p>
            <a:pPr lvl="1" eaLnBrk="1" hangingPunct="1"/>
            <a:r>
              <a:rPr lang="tr-TR" smtClean="0"/>
              <a:t>DİSİPLİNLİ VE  DÜZENLİ OLMAYI ELDEN BIRAKMAYIN</a:t>
            </a:r>
          </a:p>
        </p:txBody>
      </p:sp>
      <p:sp>
        <p:nvSpPr>
          <p:cNvPr id="5" name="4 Altbilgi Yer Tutucusu"/>
          <p:cNvSpPr>
            <a:spLocks noGrp="1"/>
          </p:cNvSpPr>
          <p:nvPr>
            <p:ph type="ftr" sz="quarter" idx="11"/>
          </p:nvPr>
        </p:nvSpPr>
        <p:spPr/>
        <p:txBody>
          <a:bodyPr/>
          <a:lstStyle/>
          <a:p>
            <a:pPr>
              <a:defRPr/>
            </a:pPr>
            <a:r>
              <a:rPr lang="tr-TR"/>
              <a:t>değerler eğitimi</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68288"/>
            <a:ext cx="8229600" cy="1398587"/>
          </a:xfrm>
        </p:spPr>
        <p:txBody>
          <a:bodyPr/>
          <a:lstStyle/>
          <a:p>
            <a:pPr marL="484632" eaLnBrk="1" fontAlgn="auto" hangingPunct="1">
              <a:spcAft>
                <a:spcPts val="0"/>
              </a:spcAft>
              <a:defRPr/>
            </a:pPr>
            <a:endParaRPr lang="tr-TR">
              <a:solidFill>
                <a:schemeClr val="accent1">
                  <a:tint val="83000"/>
                  <a:satMod val="150000"/>
                </a:schemeClr>
              </a:solidFill>
            </a:endParaRPr>
          </a:p>
        </p:txBody>
      </p:sp>
      <p:sp>
        <p:nvSpPr>
          <p:cNvPr id="126979" name="İçerik Yer Tutucusu 2"/>
          <p:cNvSpPr>
            <a:spLocks noGrp="1"/>
          </p:cNvSpPr>
          <p:nvPr>
            <p:ph idx="1"/>
          </p:nvPr>
        </p:nvSpPr>
        <p:spPr>
          <a:xfrm>
            <a:off x="457200" y="1882775"/>
            <a:ext cx="8229600" cy="4572000"/>
          </a:xfrm>
        </p:spPr>
        <p:txBody>
          <a:bodyPr/>
          <a:lstStyle/>
          <a:p>
            <a:pPr eaLnBrk="1" hangingPunct="1"/>
            <a:endParaRPr lang="tr-TR" smtClean="0"/>
          </a:p>
        </p:txBody>
      </p:sp>
      <p:pic>
        <p:nvPicPr>
          <p:cNvPr id="126980" name="Picture 3"/>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5 Altbilgi Yer Tutucusu"/>
          <p:cNvSpPr>
            <a:spLocks noGrp="1"/>
          </p:cNvSpPr>
          <p:nvPr>
            <p:ph type="ftr" sz="quarter" idx="11"/>
          </p:nvPr>
        </p:nvSpPr>
        <p:spPr/>
        <p:txBody>
          <a:bodyPr/>
          <a:lstStyle/>
          <a:p>
            <a:pPr>
              <a:defRPr/>
            </a:pPr>
            <a:r>
              <a:rPr lang="tr-TR"/>
              <a:t>değerler eğitimi</a:t>
            </a:r>
          </a:p>
        </p:txBody>
      </p:sp>
    </p:spTree>
  </p:cSld>
  <p:clrMapOvr>
    <a:masterClrMapping/>
  </p:clrMapOvr>
  <p:transition spd="slow">
    <p:wip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68288"/>
            <a:ext cx="8229600" cy="1398587"/>
          </a:xfrm>
        </p:spPr>
        <p:txBody>
          <a:bodyPr/>
          <a:lstStyle/>
          <a:p>
            <a:pPr marL="484632" eaLnBrk="1" fontAlgn="auto" hangingPunct="1">
              <a:spcAft>
                <a:spcPts val="0"/>
              </a:spcAft>
              <a:defRPr/>
            </a:pPr>
            <a:endParaRPr lang="tr-TR">
              <a:solidFill>
                <a:schemeClr val="accent1">
                  <a:tint val="83000"/>
                  <a:satMod val="150000"/>
                </a:schemeClr>
              </a:solidFill>
            </a:endParaRPr>
          </a:p>
        </p:txBody>
      </p:sp>
      <p:sp>
        <p:nvSpPr>
          <p:cNvPr id="128003" name="İçerik Yer Tutucusu 2"/>
          <p:cNvSpPr>
            <a:spLocks noGrp="1"/>
          </p:cNvSpPr>
          <p:nvPr>
            <p:ph idx="1"/>
          </p:nvPr>
        </p:nvSpPr>
        <p:spPr>
          <a:xfrm>
            <a:off x="457200" y="1882775"/>
            <a:ext cx="8229600" cy="4572000"/>
          </a:xfrm>
        </p:spPr>
        <p:txBody>
          <a:bodyPr/>
          <a:lstStyle/>
          <a:p>
            <a:pPr eaLnBrk="1" hangingPunct="1"/>
            <a:endParaRPr lang="tr-TR" smtClean="0"/>
          </a:p>
        </p:txBody>
      </p:sp>
      <p:pic>
        <p:nvPicPr>
          <p:cNvPr id="128004" name="Picture 2"/>
          <p:cNvPicPr>
            <a:picLocks noChangeAspect="1" noChangeArrowheads="1"/>
          </p:cNvPicPr>
          <p:nvPr/>
        </p:nvPicPr>
        <p:blipFill>
          <a:blip r:embed="rId2" cstate="print"/>
          <a:srcRect/>
          <a:stretch>
            <a:fillRect/>
          </a:stretch>
        </p:blipFill>
        <p:spPr bwMode="auto">
          <a:xfrm>
            <a:off x="395288" y="333375"/>
            <a:ext cx="8280400" cy="5759450"/>
          </a:xfrm>
          <a:prstGeom prst="rect">
            <a:avLst/>
          </a:prstGeom>
          <a:noFill/>
          <a:ln w="9525">
            <a:noFill/>
            <a:miter lim="800000"/>
            <a:headEnd/>
            <a:tailEnd/>
          </a:ln>
        </p:spPr>
      </p:pic>
      <p:sp>
        <p:nvSpPr>
          <p:cNvPr id="6" name="5 Altbilgi Yer Tutucusu"/>
          <p:cNvSpPr>
            <a:spLocks noGrp="1"/>
          </p:cNvSpPr>
          <p:nvPr>
            <p:ph type="ftr" sz="quarter" idx="11"/>
          </p:nvPr>
        </p:nvSpPr>
        <p:spPr/>
        <p:txBody>
          <a:bodyPr/>
          <a:lstStyle/>
          <a:p>
            <a:pPr>
              <a:defRPr/>
            </a:pPr>
            <a:r>
              <a:rPr lang="tr-TR"/>
              <a:t>değerler eğitimi</a:t>
            </a:r>
          </a:p>
        </p:txBody>
      </p:sp>
    </p:spTree>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marL="484632" algn="ctr" eaLnBrk="1" fontAlgn="auto" hangingPunct="1">
              <a:spcAft>
                <a:spcPts val="0"/>
              </a:spcAft>
              <a:defRPr/>
            </a:pPr>
            <a:r>
              <a:rPr lang="tr-TR" dirty="0" smtClean="0">
                <a:solidFill>
                  <a:schemeClr val="accent1">
                    <a:tint val="83000"/>
                    <a:satMod val="150000"/>
                  </a:schemeClr>
                </a:solidFill>
              </a:rPr>
              <a:t>Temizliğe ilk önce evimizden başlamalıyız…</a:t>
            </a:r>
            <a:endParaRPr lang="tr-TR" dirty="0">
              <a:solidFill>
                <a:schemeClr val="accent1">
                  <a:tint val="83000"/>
                  <a:satMod val="150000"/>
                </a:schemeClr>
              </a:solidFill>
            </a:endParaRPr>
          </a:p>
        </p:txBody>
      </p:sp>
      <p:sp>
        <p:nvSpPr>
          <p:cNvPr id="83971" name="İçerik Yer Tutucusu 2"/>
          <p:cNvSpPr>
            <a:spLocks noGrp="1"/>
          </p:cNvSpPr>
          <p:nvPr>
            <p:ph idx="1"/>
          </p:nvPr>
        </p:nvSpPr>
        <p:spPr>
          <a:xfrm>
            <a:off x="457200" y="1882775"/>
            <a:ext cx="8229600" cy="4572000"/>
          </a:xfrm>
        </p:spPr>
        <p:txBody>
          <a:bodyPr/>
          <a:lstStyle/>
          <a:p>
            <a:pPr eaLnBrk="1" hangingPunct="1"/>
            <a:endParaRPr lang="tr-TR" smtClean="0"/>
          </a:p>
        </p:txBody>
      </p:sp>
      <p:pic>
        <p:nvPicPr>
          <p:cNvPr id="83972" name="Picture 2"/>
          <p:cNvPicPr>
            <a:picLocks noChangeAspect="1" noChangeArrowheads="1"/>
          </p:cNvPicPr>
          <p:nvPr/>
        </p:nvPicPr>
        <p:blipFill>
          <a:blip r:embed="rId2" cstate="print"/>
          <a:srcRect/>
          <a:stretch>
            <a:fillRect/>
          </a:stretch>
        </p:blipFill>
        <p:spPr bwMode="auto">
          <a:xfrm>
            <a:off x="468313" y="1557338"/>
            <a:ext cx="8207375" cy="4824412"/>
          </a:xfrm>
          <a:prstGeom prst="rect">
            <a:avLst/>
          </a:prstGeom>
          <a:noFill/>
          <a:ln w="9525">
            <a:noFill/>
            <a:miter lim="800000"/>
            <a:headEnd/>
            <a:tailEnd/>
          </a:ln>
        </p:spPr>
      </p:pic>
      <p:sp>
        <p:nvSpPr>
          <p:cNvPr id="6" name="5 Altbilgi Yer Tutucusu"/>
          <p:cNvSpPr>
            <a:spLocks noGrp="1"/>
          </p:cNvSpPr>
          <p:nvPr>
            <p:ph type="ftr" sz="quarter" idx="11"/>
          </p:nvPr>
        </p:nvSpPr>
        <p:spPr/>
        <p:txBody>
          <a:bodyPr/>
          <a:lstStyle/>
          <a:p>
            <a:pPr>
              <a:defRPr/>
            </a:pPr>
            <a:r>
              <a:rPr lang="tr-TR"/>
              <a:t>değerler eğitimi</a:t>
            </a:r>
          </a:p>
        </p:txBody>
      </p:sp>
    </p:spTree>
  </p:cSld>
  <p:clrMapOvr>
    <a:overrideClrMapping bg1="lt1" tx1="dk1" bg2="lt2" tx2="dk2" accent1="accent1" accent2="accent2" accent3="accent3" accent4="accent4" accent5="accent5" accent6="accent6" hlink="hlink" folHlink="folHlink"/>
  </p:clrMapOvr>
  <p:transition spd="slow">
    <p:cut thruBlk="1"/>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68288"/>
            <a:ext cx="8229600" cy="1398587"/>
          </a:xfrm>
        </p:spPr>
        <p:txBody>
          <a:bodyPr/>
          <a:lstStyle/>
          <a:p>
            <a:pPr marL="484632" eaLnBrk="1" fontAlgn="auto" hangingPunct="1">
              <a:spcAft>
                <a:spcPts val="0"/>
              </a:spcAft>
              <a:defRPr/>
            </a:pPr>
            <a:endParaRPr lang="tr-TR">
              <a:solidFill>
                <a:schemeClr val="accent1">
                  <a:tint val="83000"/>
                  <a:satMod val="150000"/>
                </a:schemeClr>
              </a:solidFill>
            </a:endParaRPr>
          </a:p>
        </p:txBody>
      </p:sp>
      <p:sp>
        <p:nvSpPr>
          <p:cNvPr id="129027" name="2 İçerik Yer Tutucusu"/>
          <p:cNvSpPr>
            <a:spLocks noGrp="1"/>
          </p:cNvSpPr>
          <p:nvPr>
            <p:ph idx="1"/>
          </p:nvPr>
        </p:nvSpPr>
        <p:spPr>
          <a:xfrm>
            <a:off x="457200" y="1882775"/>
            <a:ext cx="8229600" cy="4572000"/>
          </a:xfrm>
        </p:spPr>
        <p:txBody>
          <a:bodyPr/>
          <a:lstStyle/>
          <a:p>
            <a:pPr eaLnBrk="1" hangingPunct="1"/>
            <a:endParaRPr lang="tr-TR" smtClean="0"/>
          </a:p>
        </p:txBody>
      </p:sp>
      <p:pic>
        <p:nvPicPr>
          <p:cNvPr id="129028" name="4 İçerik Yer Tutucusu" descr="http://www.akrostissiirler.com/wp-content/uploads/2012/08/%C3%96zg%C3%BCven.jpg"/>
          <p:cNvPicPr>
            <a:picLocks/>
          </p:cNvPicPr>
          <p:nvPr/>
        </p:nvPicPr>
        <p:blipFill>
          <a:blip r:embed="rId2" cstate="print"/>
          <a:srcRect/>
          <a:stretch>
            <a:fillRect/>
          </a:stretch>
        </p:blipFill>
        <p:spPr bwMode="auto">
          <a:xfrm>
            <a:off x="1619250" y="1341438"/>
            <a:ext cx="5761038" cy="5256212"/>
          </a:xfrm>
          <a:prstGeom prst="rect">
            <a:avLst/>
          </a:prstGeom>
          <a:noFill/>
          <a:ln w="9525">
            <a:noFill/>
            <a:miter lim="800000"/>
            <a:headEnd/>
            <a:tailEnd/>
          </a:ln>
        </p:spPr>
      </p:pic>
      <p:sp>
        <p:nvSpPr>
          <p:cNvPr id="6" name="5 Altbilgi Yer Tutucusu"/>
          <p:cNvSpPr>
            <a:spLocks noGrp="1"/>
          </p:cNvSpPr>
          <p:nvPr>
            <p:ph type="ftr" sz="quarter" idx="11"/>
          </p:nvPr>
        </p:nvSpPr>
        <p:spPr/>
        <p:txBody>
          <a:bodyPr/>
          <a:lstStyle/>
          <a:p>
            <a:pPr>
              <a:defRPr/>
            </a:pPr>
            <a:r>
              <a:rPr lang="tr-TR"/>
              <a:t>değerler eğitimi</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marL="484632" eaLnBrk="1" fontAlgn="auto" hangingPunct="1">
              <a:spcAft>
                <a:spcPts val="0"/>
              </a:spcAft>
              <a:defRPr/>
            </a:pPr>
            <a:r>
              <a:rPr lang="tr-TR" dirty="0" smtClean="0">
                <a:solidFill>
                  <a:schemeClr val="accent1">
                    <a:tint val="83000"/>
                    <a:satMod val="150000"/>
                  </a:schemeClr>
                </a:solidFill>
              </a:rPr>
              <a:t>ADAMIN ÖZGÜVENİ KALMADI!</a:t>
            </a:r>
            <a:endParaRPr lang="tr-TR" dirty="0">
              <a:solidFill>
                <a:schemeClr val="accent1">
                  <a:tint val="83000"/>
                  <a:satMod val="150000"/>
                </a:schemeClr>
              </a:solidFill>
            </a:endParaRPr>
          </a:p>
        </p:txBody>
      </p:sp>
      <p:sp>
        <p:nvSpPr>
          <p:cNvPr id="130051" name="İçerik Yer Tutucusu 2"/>
          <p:cNvSpPr>
            <a:spLocks noGrp="1"/>
          </p:cNvSpPr>
          <p:nvPr>
            <p:ph idx="1"/>
          </p:nvPr>
        </p:nvSpPr>
        <p:spPr>
          <a:xfrm>
            <a:off x="457200" y="1882775"/>
            <a:ext cx="8229600" cy="4572000"/>
          </a:xfrm>
        </p:spPr>
        <p:txBody>
          <a:bodyPr/>
          <a:lstStyle/>
          <a:p>
            <a:pPr eaLnBrk="1" hangingPunct="1"/>
            <a:endParaRPr lang="tr-TR" smtClean="0"/>
          </a:p>
        </p:txBody>
      </p:sp>
      <p:pic>
        <p:nvPicPr>
          <p:cNvPr id="130052" name="Picture 2"/>
          <p:cNvPicPr>
            <a:picLocks noChangeAspect="1" noChangeArrowheads="1"/>
          </p:cNvPicPr>
          <p:nvPr/>
        </p:nvPicPr>
        <p:blipFill>
          <a:blip r:embed="rId2" cstate="print"/>
          <a:srcRect/>
          <a:stretch>
            <a:fillRect/>
          </a:stretch>
        </p:blipFill>
        <p:spPr bwMode="auto">
          <a:xfrm>
            <a:off x="392113" y="1557338"/>
            <a:ext cx="8497887" cy="4608512"/>
          </a:xfrm>
          <a:prstGeom prst="rect">
            <a:avLst/>
          </a:prstGeom>
          <a:noFill/>
          <a:ln w="9525">
            <a:noFill/>
            <a:miter lim="800000"/>
            <a:headEnd/>
            <a:tailEnd/>
          </a:ln>
        </p:spPr>
      </p:pic>
      <p:sp>
        <p:nvSpPr>
          <p:cNvPr id="4" name="Gülen Yüz 3"/>
          <p:cNvSpPr/>
          <p:nvPr/>
        </p:nvSpPr>
        <p:spPr>
          <a:xfrm>
            <a:off x="8101013" y="620713"/>
            <a:ext cx="358775" cy="504825"/>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a:p>
        </p:txBody>
      </p:sp>
      <p:sp>
        <p:nvSpPr>
          <p:cNvPr id="7" name="6 Altbilgi Yer Tutucusu"/>
          <p:cNvSpPr>
            <a:spLocks noGrp="1"/>
          </p:cNvSpPr>
          <p:nvPr>
            <p:ph type="ftr" sz="quarter" idx="11"/>
          </p:nvPr>
        </p:nvSpPr>
        <p:spPr/>
        <p:txBody>
          <a:bodyPr/>
          <a:lstStyle/>
          <a:p>
            <a:pPr>
              <a:defRPr/>
            </a:pPr>
            <a:r>
              <a:rPr lang="tr-TR"/>
              <a:t>değerler eğitimi</a:t>
            </a:r>
          </a:p>
        </p:txBody>
      </p:sp>
    </p:spTree>
  </p:cSld>
  <p:clrMapOvr>
    <a:masterClrMapping/>
  </p:clrMapOvr>
  <p:transition spd="slow">
    <p:wip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0"/>
            <a:ext cx="8229600" cy="1844824"/>
          </a:xfrm>
        </p:spPr>
        <p:txBody>
          <a:bodyPr/>
          <a:lstStyle/>
          <a:p>
            <a:pPr marL="484632" eaLnBrk="1" fontAlgn="auto" hangingPunct="1">
              <a:spcAft>
                <a:spcPts val="0"/>
              </a:spcAft>
              <a:defRPr/>
            </a:pPr>
            <a:r>
              <a:rPr lang="tr-TR" sz="9600" dirty="0" smtClean="0">
                <a:solidFill>
                  <a:schemeClr val="accent1">
                    <a:tint val="83000"/>
                    <a:satMod val="150000"/>
                  </a:schemeClr>
                </a:solidFill>
                <a:sym typeface="Wingdings" pitchFamily="2" charset="2"/>
              </a:rPr>
              <a:t></a:t>
            </a:r>
            <a:endParaRPr lang="tr-TR" sz="9600" dirty="0">
              <a:solidFill>
                <a:schemeClr val="accent1">
                  <a:tint val="83000"/>
                  <a:satMod val="150000"/>
                </a:schemeClr>
              </a:solidFill>
            </a:endParaRPr>
          </a:p>
        </p:txBody>
      </p:sp>
      <p:sp>
        <p:nvSpPr>
          <p:cNvPr id="131075" name="İçerik Yer Tutucusu 2"/>
          <p:cNvSpPr>
            <a:spLocks noGrp="1"/>
          </p:cNvSpPr>
          <p:nvPr>
            <p:ph idx="1"/>
          </p:nvPr>
        </p:nvSpPr>
        <p:spPr>
          <a:xfrm>
            <a:off x="457200" y="1882775"/>
            <a:ext cx="8229600" cy="4572000"/>
          </a:xfrm>
        </p:spPr>
        <p:txBody>
          <a:bodyPr/>
          <a:lstStyle/>
          <a:p>
            <a:pPr eaLnBrk="1" hangingPunct="1"/>
            <a:r>
              <a:rPr lang="tr-TR" sz="4800" b="1" smtClean="0"/>
              <a:t>İnsanın kendisine yapabileceği en büyük kötülük, güvenini kaybetmesidir.</a:t>
            </a:r>
            <a:endParaRPr lang="tr-TR" sz="4800" smtClean="0"/>
          </a:p>
          <a:p>
            <a:pPr eaLnBrk="1" hangingPunct="1"/>
            <a:endParaRPr lang="tr-TR" smtClean="0"/>
          </a:p>
        </p:txBody>
      </p:sp>
      <p:sp>
        <p:nvSpPr>
          <p:cNvPr id="5" name="4 Altbilgi Yer Tutucusu"/>
          <p:cNvSpPr>
            <a:spLocks noGrp="1"/>
          </p:cNvSpPr>
          <p:nvPr>
            <p:ph type="ftr" sz="quarter" idx="11"/>
          </p:nvPr>
        </p:nvSpPr>
        <p:spPr/>
        <p:txBody>
          <a:bodyPr/>
          <a:lstStyle/>
          <a:p>
            <a:pPr>
              <a:defRPr/>
            </a:pPr>
            <a:r>
              <a:rPr lang="tr-TR"/>
              <a:t>değerler eğitimi</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İçerik Yer Tutucusu 2"/>
          <p:cNvSpPr>
            <a:spLocks noGrp="1"/>
          </p:cNvSpPr>
          <p:nvPr>
            <p:ph idx="1"/>
          </p:nvPr>
        </p:nvSpPr>
        <p:spPr>
          <a:xfrm>
            <a:off x="457200" y="571500"/>
            <a:ext cx="8229600" cy="5883275"/>
          </a:xfrm>
        </p:spPr>
        <p:txBody>
          <a:bodyPr/>
          <a:lstStyle/>
          <a:p>
            <a:pPr eaLnBrk="1" hangingPunct="1">
              <a:buFont typeface="Wingdings 2" pitchFamily="18" charset="2"/>
              <a:buNone/>
            </a:pPr>
            <a:r>
              <a:rPr lang="tr-TR" b="1" smtClean="0"/>
              <a:t>ÖZGÜVEN GELİŞTİRİCİ DAVRANIŞLAR</a:t>
            </a:r>
            <a:endParaRPr lang="tr-TR" smtClean="0"/>
          </a:p>
          <a:p>
            <a:pPr eaLnBrk="1" hangingPunct="1"/>
            <a:r>
              <a:rPr lang="tr-TR" b="1" smtClean="0"/>
              <a:t>Kendinizi önemseyin.</a:t>
            </a:r>
            <a:endParaRPr lang="tr-TR" smtClean="0"/>
          </a:p>
          <a:p>
            <a:pPr eaLnBrk="1" hangingPunct="1"/>
            <a:r>
              <a:rPr lang="tr-TR" b="1" smtClean="0"/>
              <a:t>Yeteneklerinizi keşfedin.</a:t>
            </a:r>
            <a:endParaRPr lang="tr-TR" smtClean="0"/>
          </a:p>
          <a:p>
            <a:pPr eaLnBrk="1" hangingPunct="1"/>
            <a:r>
              <a:rPr lang="tr-TR" b="1" smtClean="0"/>
              <a:t>Sınıfta, söz hakkı alarak konuşun.</a:t>
            </a:r>
            <a:endParaRPr lang="tr-TR" smtClean="0"/>
          </a:p>
          <a:p>
            <a:pPr eaLnBrk="1" hangingPunct="1"/>
            <a:r>
              <a:rPr lang="tr-TR" b="1" smtClean="0"/>
              <a:t>Çevrenizdekilerin size güvenmesini sağlayın.</a:t>
            </a:r>
            <a:endParaRPr lang="tr-TR" smtClean="0"/>
          </a:p>
          <a:p>
            <a:pPr eaLnBrk="1" hangingPunct="1"/>
            <a:r>
              <a:rPr lang="tr-TR" b="1" smtClean="0"/>
              <a:t>Yalan söylemeyin.</a:t>
            </a:r>
            <a:endParaRPr lang="tr-TR" smtClean="0"/>
          </a:p>
          <a:p>
            <a:pPr eaLnBrk="1" hangingPunct="1"/>
            <a:r>
              <a:rPr lang="tr-TR" b="1" smtClean="0"/>
              <a:t>Yaptığınız şeyleri küçümsemeyin.</a:t>
            </a:r>
            <a:endParaRPr lang="tr-TR" smtClean="0"/>
          </a:p>
          <a:p>
            <a:pPr eaLnBrk="1" hangingPunct="1"/>
            <a:r>
              <a:rPr lang="tr-TR" b="1" smtClean="0"/>
              <a:t> Yapmacık davranışlardan kaçının.</a:t>
            </a:r>
            <a:endParaRPr lang="tr-TR" smtClean="0"/>
          </a:p>
        </p:txBody>
      </p:sp>
      <p:sp>
        <p:nvSpPr>
          <p:cNvPr id="5" name="4 Altbilgi Yer Tutucusu"/>
          <p:cNvSpPr>
            <a:spLocks noGrp="1"/>
          </p:cNvSpPr>
          <p:nvPr>
            <p:ph type="ftr" sz="quarter" idx="11"/>
          </p:nvPr>
        </p:nvSpPr>
        <p:spPr/>
        <p:txBody>
          <a:bodyPr/>
          <a:lstStyle/>
          <a:p>
            <a:pPr>
              <a:defRPr/>
            </a:pPr>
            <a:r>
              <a:rPr lang="tr-TR"/>
              <a:t>değerler eğitimi</a:t>
            </a:r>
          </a:p>
        </p:txBody>
      </p:sp>
      <p:sp>
        <p:nvSpPr>
          <p:cNvPr id="4" name="Gülen Yüz 3"/>
          <p:cNvSpPr/>
          <p:nvPr/>
        </p:nvSpPr>
        <p:spPr>
          <a:xfrm>
            <a:off x="8101013" y="620713"/>
            <a:ext cx="358775" cy="504825"/>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a:p>
        </p:txBody>
      </p:sp>
    </p:spTree>
  </p:cSld>
  <p:clrMapOvr>
    <a:masterClrMapping/>
  </p:clrMapOvr>
  <p:transition spd="slow">
    <p:wip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3 Altbilgi Yer Tutucusu"/>
          <p:cNvSpPr>
            <a:spLocks noGrp="1"/>
          </p:cNvSpPr>
          <p:nvPr>
            <p:ph type="ftr"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r>
              <a:rPr lang="tr-TR" smtClean="0"/>
              <a:t>değerler eğitimi</a:t>
            </a:r>
          </a:p>
        </p:txBody>
      </p:sp>
      <p:sp>
        <p:nvSpPr>
          <p:cNvPr id="61442" name="2 İçerik Yer Tutucusu"/>
          <p:cNvSpPr>
            <a:spLocks noGrp="1"/>
          </p:cNvSpPr>
          <p:nvPr>
            <p:ph sz="quarter" idx="1"/>
          </p:nvPr>
        </p:nvSpPr>
        <p:spPr>
          <a:xfrm>
            <a:off x="457200" y="476250"/>
            <a:ext cx="8229600" cy="5978525"/>
          </a:xfrm>
        </p:spPr>
        <p:txBody>
          <a:bodyPr/>
          <a:lstStyle/>
          <a:p>
            <a:pPr eaLnBrk="1" hangingPunct="1"/>
            <a:endParaRPr lang="tr-TR" smtClean="0"/>
          </a:p>
          <a:p>
            <a:pPr eaLnBrk="1" hangingPunct="1"/>
            <a:endParaRPr lang="tr-TR" smtClean="0"/>
          </a:p>
          <a:p>
            <a:pPr eaLnBrk="1" hangingPunct="1"/>
            <a:r>
              <a:rPr lang="tr-TR" smtClean="0"/>
              <a:t>Kendinize iyi bakın, </a:t>
            </a:r>
          </a:p>
          <a:p>
            <a:pPr eaLnBrk="1" hangingPunct="1"/>
            <a:r>
              <a:rPr lang="tr-TR" smtClean="0"/>
              <a:t>ruhunuza ve bedeninize özen gösterin. Spor yapın, </a:t>
            </a:r>
          </a:p>
          <a:p>
            <a:pPr eaLnBrk="1" hangingPunct="1"/>
            <a:r>
              <a:rPr lang="tr-TR" smtClean="0"/>
              <a:t>düzgün beslenin, ruhunuzu ve beyninizi dinlendirin,</a:t>
            </a:r>
          </a:p>
          <a:p>
            <a:pPr eaLnBrk="1" hangingPunct="1"/>
            <a:r>
              <a:rPr lang="tr-TR" smtClean="0"/>
              <a:t> sadece keyif almak için yaptığınız aktiviteler olsun</a:t>
            </a:r>
          </a:p>
          <a:p>
            <a:pPr eaLnBrk="1" hangingPunct="1">
              <a:buFont typeface="Wingdings 2" pitchFamily="18" charset="2"/>
              <a:buNone/>
            </a:pPr>
            <a:r>
              <a:rPr lang="tr-TR" sz="12000" smtClean="0">
                <a:sym typeface="Wingdings" pitchFamily="2" charset="2"/>
              </a:rPr>
              <a:t></a:t>
            </a:r>
            <a:endParaRPr lang="tr-TR" sz="1200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4" fill="hold" nodeType="afterEffect">
                                  <p:stCondLst>
                                    <p:cond delay="0"/>
                                  </p:stCondLst>
                                  <p:childTnLst>
                                    <p:anim calcmode="lin" valueType="num">
                                      <p:cBhvr additive="base">
                                        <p:cTn id="6" dur="500"/>
                                        <p:tgtEl>
                                          <p:spTgt spid="61442">
                                            <p:txEl>
                                              <p:pRg st="6" end="6"/>
                                            </p:txEl>
                                          </p:spTgt>
                                        </p:tgtEl>
                                        <p:attrNameLst>
                                          <p:attrName>ppt_x</p:attrName>
                                        </p:attrNameLst>
                                      </p:cBhvr>
                                      <p:tavLst>
                                        <p:tav tm="0">
                                          <p:val>
                                            <p:strVal val="ppt_x"/>
                                          </p:val>
                                        </p:tav>
                                        <p:tav tm="100000">
                                          <p:val>
                                            <p:strVal val="ppt_x"/>
                                          </p:val>
                                        </p:tav>
                                      </p:tavLst>
                                    </p:anim>
                                    <p:anim calcmode="lin" valueType="num">
                                      <p:cBhvr additive="base">
                                        <p:cTn id="7" dur="500"/>
                                        <p:tgtEl>
                                          <p:spTgt spid="61442">
                                            <p:txEl>
                                              <p:pRg st="6" end="6"/>
                                            </p:txEl>
                                          </p:spTgt>
                                        </p:tgtEl>
                                        <p:attrNameLst>
                                          <p:attrName>ppt_y</p:attrName>
                                        </p:attrNameLst>
                                      </p:cBhvr>
                                      <p:tavLst>
                                        <p:tav tm="0">
                                          <p:val>
                                            <p:strVal val="ppt_y"/>
                                          </p:val>
                                        </p:tav>
                                        <p:tav tm="100000">
                                          <p:val>
                                            <p:strVal val="1+ppt_h/2"/>
                                          </p:val>
                                        </p:tav>
                                      </p:tavLst>
                                    </p:anim>
                                    <p:set>
                                      <p:cBhvr>
                                        <p:cTn id="8" dur="1" fill="hold">
                                          <p:stCondLst>
                                            <p:cond delay="499"/>
                                          </p:stCondLst>
                                        </p:cTn>
                                        <p:tgtEl>
                                          <p:spTgt spid="61442">
                                            <p:txEl>
                                              <p:pRg st="6" end="6"/>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marL="484632" eaLnBrk="1" fontAlgn="auto" hangingPunct="1">
              <a:spcAft>
                <a:spcPts val="0"/>
              </a:spcAft>
              <a:defRPr/>
            </a:pPr>
            <a:r>
              <a:rPr lang="tr-TR" dirty="0" smtClean="0">
                <a:solidFill>
                  <a:schemeClr val="accent1">
                    <a:tint val="83000"/>
                    <a:satMod val="150000"/>
                  </a:schemeClr>
                </a:solidFill>
              </a:rPr>
              <a:t>ÇOK  KOMİK!</a:t>
            </a:r>
            <a:endParaRPr lang="tr-TR" dirty="0">
              <a:solidFill>
                <a:schemeClr val="accent1">
                  <a:tint val="83000"/>
                  <a:satMod val="150000"/>
                </a:schemeClr>
              </a:solidFill>
            </a:endParaRPr>
          </a:p>
        </p:txBody>
      </p:sp>
      <p:sp>
        <p:nvSpPr>
          <p:cNvPr id="134147" name="İçerik Yer Tutucusu 2"/>
          <p:cNvSpPr>
            <a:spLocks noGrp="1"/>
          </p:cNvSpPr>
          <p:nvPr>
            <p:ph idx="1"/>
          </p:nvPr>
        </p:nvSpPr>
        <p:spPr>
          <a:xfrm>
            <a:off x="457200" y="1882775"/>
            <a:ext cx="8229600" cy="4572000"/>
          </a:xfrm>
        </p:spPr>
        <p:txBody>
          <a:bodyPr/>
          <a:lstStyle/>
          <a:p>
            <a:pPr eaLnBrk="1" hangingPunct="1"/>
            <a:endParaRPr lang="tr-TR" smtClean="0"/>
          </a:p>
        </p:txBody>
      </p:sp>
      <p:pic>
        <p:nvPicPr>
          <p:cNvPr id="134148" name="Picture 2"/>
          <p:cNvPicPr>
            <a:picLocks noChangeAspect="1" noChangeArrowheads="1"/>
          </p:cNvPicPr>
          <p:nvPr/>
        </p:nvPicPr>
        <p:blipFill>
          <a:blip r:embed="rId2" cstate="print"/>
          <a:srcRect/>
          <a:stretch>
            <a:fillRect/>
          </a:stretch>
        </p:blipFill>
        <p:spPr bwMode="auto">
          <a:xfrm>
            <a:off x="395288" y="1557338"/>
            <a:ext cx="8353425" cy="4967287"/>
          </a:xfrm>
          <a:prstGeom prst="rect">
            <a:avLst/>
          </a:prstGeom>
          <a:noFill/>
          <a:ln w="9525">
            <a:noFill/>
            <a:miter lim="800000"/>
            <a:headEnd/>
            <a:tailEnd/>
          </a:ln>
        </p:spPr>
      </p:pic>
      <p:sp>
        <p:nvSpPr>
          <p:cNvPr id="6" name="5 Altbilgi Yer Tutucusu"/>
          <p:cNvSpPr>
            <a:spLocks noGrp="1"/>
          </p:cNvSpPr>
          <p:nvPr>
            <p:ph type="ftr" sz="quarter" idx="11"/>
          </p:nvPr>
        </p:nvSpPr>
        <p:spPr/>
        <p:txBody>
          <a:bodyPr/>
          <a:lstStyle/>
          <a:p>
            <a:pPr>
              <a:defRPr/>
            </a:pPr>
            <a:r>
              <a:rPr lang="tr-TR"/>
              <a:t>değerler eğitimi</a:t>
            </a:r>
          </a:p>
        </p:txBody>
      </p:sp>
    </p:spTree>
  </p:cSld>
  <p:clrMapOvr>
    <a:masterClrMapping/>
  </p:clrMapOvr>
  <p:transition spd="slow">
    <p:wip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20040"/>
            <a:ext cx="7239000" cy="1143000"/>
          </a:xfrm>
        </p:spPr>
        <p:txBody>
          <a:bodyPr/>
          <a:lstStyle/>
          <a:p>
            <a:pPr marL="484632" eaLnBrk="1" fontAlgn="auto" hangingPunct="1">
              <a:spcAft>
                <a:spcPts val="0"/>
              </a:spcAft>
              <a:defRPr/>
            </a:pPr>
            <a:r>
              <a:rPr lang="tr-TR" dirty="0" smtClean="0">
                <a:solidFill>
                  <a:schemeClr val="accent1">
                    <a:tint val="83000"/>
                    <a:satMod val="150000"/>
                  </a:schemeClr>
                </a:solidFill>
              </a:rPr>
              <a:t>ÖZGÜVEN</a:t>
            </a:r>
            <a:endParaRPr lang="tr-TR" dirty="0">
              <a:solidFill>
                <a:schemeClr val="accent1">
                  <a:tint val="83000"/>
                  <a:satMod val="150000"/>
                </a:schemeClr>
              </a:solidFill>
            </a:endParaRPr>
          </a:p>
        </p:txBody>
      </p:sp>
      <p:sp>
        <p:nvSpPr>
          <p:cNvPr id="135171" name="İçerik Yer Tutucusu 2"/>
          <p:cNvSpPr>
            <a:spLocks noGrp="1"/>
          </p:cNvSpPr>
          <p:nvPr>
            <p:ph idx="1"/>
          </p:nvPr>
        </p:nvSpPr>
        <p:spPr/>
        <p:txBody>
          <a:bodyPr/>
          <a:lstStyle/>
          <a:p>
            <a:pPr eaLnBrk="1" hangingPunct="1"/>
            <a:r>
              <a:rPr lang="tr-TR" smtClean="0">
                <a:solidFill>
                  <a:srgbClr val="FF0000"/>
                </a:solidFill>
              </a:rPr>
              <a:t>Ö</a:t>
            </a:r>
            <a:r>
              <a:rPr lang="tr-TR" smtClean="0"/>
              <a:t>nemseyin kendinizi</a:t>
            </a:r>
          </a:p>
          <a:p>
            <a:pPr eaLnBrk="1" hangingPunct="1"/>
            <a:r>
              <a:rPr lang="tr-TR" smtClean="0">
                <a:solidFill>
                  <a:srgbClr val="FF0000"/>
                </a:solidFill>
              </a:rPr>
              <a:t>Z</a:t>
            </a:r>
            <a:r>
              <a:rPr lang="tr-TR" smtClean="0"/>
              <a:t>orluklara göğüs gerin</a:t>
            </a:r>
          </a:p>
          <a:p>
            <a:pPr eaLnBrk="1" hangingPunct="1"/>
            <a:r>
              <a:rPr lang="tr-TR" smtClean="0">
                <a:solidFill>
                  <a:srgbClr val="FF0000"/>
                </a:solidFill>
              </a:rPr>
              <a:t>G</a:t>
            </a:r>
            <a:r>
              <a:rPr lang="tr-TR" smtClean="0"/>
              <a:t>üç duruma düşseniz  çocuklar </a:t>
            </a:r>
          </a:p>
          <a:p>
            <a:pPr eaLnBrk="1" hangingPunct="1"/>
            <a:r>
              <a:rPr lang="tr-TR" smtClean="0">
                <a:solidFill>
                  <a:srgbClr val="FF0000"/>
                </a:solidFill>
              </a:rPr>
              <a:t>Ü</a:t>
            </a:r>
            <a:r>
              <a:rPr lang="tr-TR" smtClean="0"/>
              <a:t>zülmeden direnin </a:t>
            </a:r>
          </a:p>
          <a:p>
            <a:pPr eaLnBrk="1" hangingPunct="1"/>
            <a:r>
              <a:rPr lang="tr-TR" smtClean="0">
                <a:solidFill>
                  <a:srgbClr val="FF0000"/>
                </a:solidFill>
              </a:rPr>
              <a:t>V</a:t>
            </a:r>
            <a:r>
              <a:rPr lang="tr-TR" smtClean="0"/>
              <a:t>ardır elbette her problemin çözümü</a:t>
            </a:r>
          </a:p>
          <a:p>
            <a:pPr eaLnBrk="1" hangingPunct="1"/>
            <a:r>
              <a:rPr lang="tr-TR" smtClean="0">
                <a:solidFill>
                  <a:srgbClr val="FF0000"/>
                </a:solidFill>
              </a:rPr>
              <a:t>E</a:t>
            </a:r>
            <a:r>
              <a:rPr lang="tr-TR" smtClean="0"/>
              <a:t>ngelleri yüreğinizle çalışarak yenin</a:t>
            </a:r>
          </a:p>
          <a:p>
            <a:pPr eaLnBrk="1" hangingPunct="1"/>
            <a:r>
              <a:rPr lang="tr-TR" smtClean="0">
                <a:solidFill>
                  <a:srgbClr val="FF0000"/>
                </a:solidFill>
              </a:rPr>
              <a:t>N</a:t>
            </a:r>
            <a:r>
              <a:rPr lang="tr-TR" smtClean="0"/>
              <a:t>edir özgüven sloganınızı seçin!</a:t>
            </a:r>
          </a:p>
        </p:txBody>
      </p:sp>
      <p:sp>
        <p:nvSpPr>
          <p:cNvPr id="135172" name="4 Altbilgi Yer Tutucusu"/>
          <p:cNvSpPr>
            <a:spLocks noGrp="1"/>
          </p:cNvSpPr>
          <p:nvPr>
            <p:ph type="ftr" sz="quarter" idx="11"/>
          </p:nvPr>
        </p:nvSpPr>
        <p:spPr bwMode="auto">
          <a:noFill/>
          <a:ln>
            <a:miter lim="800000"/>
            <a:headEnd/>
            <a:tailEnd/>
          </a:ln>
        </p:spPr>
        <p:txBody>
          <a:bodyPr wrap="square" lIns="91440" rIns="91440" numCol="1" anchorCtr="0" compatLnSpc="1">
            <a:prstTxWarp prst="textNoShape">
              <a:avLst/>
            </a:prstTxWarp>
          </a:bodyPr>
          <a:lstStyle/>
          <a:p>
            <a:r>
              <a:rPr lang="tr-TR" smtClean="0"/>
              <a:t>değerler eğitimi</a:t>
            </a:r>
          </a:p>
        </p:txBody>
      </p:sp>
    </p:spTree>
  </p:cSld>
  <p:clrMapOvr>
    <a:masterClrMapping/>
  </p:clrMapOvr>
  <p:transition spd="slow">
    <p:wip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İçerik Yer Tutucusu" descr="15"/>
          <p:cNvPicPr>
            <a:picLocks noGrp="1"/>
          </p:cNvPicPr>
          <p:nvPr>
            <p:ph idx="1"/>
          </p:nvPr>
        </p:nvPicPr>
        <p:blipFill>
          <a:blip r:embed="rId2" cstate="print"/>
          <a:srcRect/>
          <a:stretch>
            <a:fillRect/>
          </a:stretch>
        </p:blipFill>
        <p:spPr>
          <a:xfrm>
            <a:off x="214283" y="285729"/>
            <a:ext cx="4429156" cy="6572272"/>
          </a:xfrm>
          <a:ln w="190500" cap="sq">
            <a:solidFill>
              <a:srgbClr val="C8C6BD"/>
            </a:solidFill>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6" name="5 Metin kutusu"/>
          <p:cNvSpPr txBox="1"/>
          <p:nvPr/>
        </p:nvSpPr>
        <p:spPr>
          <a:xfrm>
            <a:off x="4786313" y="379413"/>
            <a:ext cx="4000500" cy="6186487"/>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fontAlgn="auto">
              <a:spcBef>
                <a:spcPts val="0"/>
              </a:spcBef>
              <a:spcAft>
                <a:spcPts val="0"/>
              </a:spcAft>
              <a:defRPr/>
            </a:pPr>
            <a:r>
              <a:rPr lang="tr-TR" dirty="0"/>
              <a:t>ÖZGÜVENİN YARARI NEDİR?</a:t>
            </a:r>
          </a:p>
          <a:p>
            <a:pPr fontAlgn="auto">
              <a:spcBef>
                <a:spcPts val="0"/>
              </a:spcBef>
              <a:spcAft>
                <a:spcPts val="0"/>
              </a:spcAft>
              <a:defRPr/>
            </a:pPr>
            <a:r>
              <a:rPr lang="tr-TR" sz="3600" b="1" dirty="0"/>
              <a:t>Özgüven insana güç verir, enerjisini arttırır ve daha fazla çaba göstermeye özendirir. </a:t>
            </a:r>
          </a:p>
          <a:p>
            <a:pPr fontAlgn="auto">
              <a:spcBef>
                <a:spcPts val="0"/>
              </a:spcBef>
              <a:spcAft>
                <a:spcPts val="0"/>
              </a:spcAft>
              <a:defRPr/>
            </a:pPr>
            <a:endParaRPr lang="tr-TR" sz="3600" b="1" dirty="0"/>
          </a:p>
          <a:p>
            <a:pPr fontAlgn="auto">
              <a:spcBef>
                <a:spcPts val="0"/>
              </a:spcBef>
              <a:spcAft>
                <a:spcPts val="0"/>
              </a:spcAft>
              <a:defRPr/>
            </a:pPr>
            <a:endParaRPr lang="tr-TR" sz="3600" b="1" dirty="0"/>
          </a:p>
          <a:p>
            <a:pPr fontAlgn="auto">
              <a:spcBef>
                <a:spcPts val="0"/>
              </a:spcBef>
              <a:spcAft>
                <a:spcPts val="0"/>
              </a:spcAft>
              <a:defRPr/>
            </a:pPr>
            <a:endParaRPr lang="tr-TR" sz="3600" dirty="0"/>
          </a:p>
          <a:p>
            <a:pPr fontAlgn="auto">
              <a:spcBef>
                <a:spcPts val="0"/>
              </a:spcBef>
              <a:spcAft>
                <a:spcPts val="0"/>
              </a:spcAft>
              <a:defRPr/>
            </a:pPr>
            <a:endParaRPr lang="tr-TR" dirty="0"/>
          </a:p>
        </p:txBody>
      </p:sp>
      <p:sp>
        <p:nvSpPr>
          <p:cNvPr id="7" name="6 Altbilgi Yer Tutucusu"/>
          <p:cNvSpPr>
            <a:spLocks noGrp="1"/>
          </p:cNvSpPr>
          <p:nvPr>
            <p:ph type="ftr" sz="quarter" idx="11"/>
          </p:nvPr>
        </p:nvSpPr>
        <p:spPr/>
        <p:txBody>
          <a:bodyPr/>
          <a:lstStyle/>
          <a:p>
            <a:pPr>
              <a:defRPr/>
            </a:pPr>
            <a:r>
              <a:rPr lang="tr-TR"/>
              <a:t>değerler eğitimi</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marL="484632" eaLnBrk="1" fontAlgn="auto" hangingPunct="1">
              <a:spcAft>
                <a:spcPts val="0"/>
              </a:spcAft>
              <a:defRPr/>
            </a:pPr>
            <a:r>
              <a:rPr lang="tr-TR" dirty="0" smtClean="0">
                <a:solidFill>
                  <a:schemeClr val="accent1">
                    <a:tint val="83000"/>
                    <a:satMod val="150000"/>
                  </a:schemeClr>
                </a:solidFill>
              </a:rPr>
              <a:t>KISA ÖZETLE!</a:t>
            </a:r>
            <a:endParaRPr lang="tr-TR" dirty="0">
              <a:solidFill>
                <a:schemeClr val="accent1">
                  <a:tint val="83000"/>
                  <a:satMod val="150000"/>
                </a:schemeClr>
              </a:solidFill>
            </a:endParaRPr>
          </a:p>
        </p:txBody>
      </p:sp>
      <p:sp>
        <p:nvSpPr>
          <p:cNvPr id="137219" name="İçerik Yer Tutucusu 2"/>
          <p:cNvSpPr>
            <a:spLocks noGrp="1"/>
          </p:cNvSpPr>
          <p:nvPr>
            <p:ph idx="1"/>
          </p:nvPr>
        </p:nvSpPr>
        <p:spPr>
          <a:xfrm>
            <a:off x="457200" y="1882775"/>
            <a:ext cx="8229600" cy="4572000"/>
          </a:xfrm>
        </p:spPr>
        <p:txBody>
          <a:bodyPr/>
          <a:lstStyle/>
          <a:p>
            <a:pPr eaLnBrk="1" hangingPunct="1"/>
            <a:endParaRPr lang="tr-TR" smtClean="0"/>
          </a:p>
        </p:txBody>
      </p:sp>
      <p:pic>
        <p:nvPicPr>
          <p:cNvPr id="137220" name="Picture 2"/>
          <p:cNvPicPr>
            <a:picLocks noChangeAspect="1" noChangeArrowheads="1"/>
          </p:cNvPicPr>
          <p:nvPr/>
        </p:nvPicPr>
        <p:blipFill>
          <a:blip r:embed="rId2" cstate="print"/>
          <a:srcRect/>
          <a:stretch>
            <a:fillRect/>
          </a:stretch>
        </p:blipFill>
        <p:spPr bwMode="auto">
          <a:xfrm>
            <a:off x="0" y="1557338"/>
            <a:ext cx="9144000" cy="5300662"/>
          </a:xfrm>
          <a:prstGeom prst="rect">
            <a:avLst/>
          </a:prstGeom>
          <a:noFill/>
          <a:ln w="9525">
            <a:noFill/>
            <a:miter lim="800000"/>
            <a:headEnd/>
            <a:tailEnd/>
          </a:ln>
        </p:spPr>
      </p:pic>
      <p:sp>
        <p:nvSpPr>
          <p:cNvPr id="6" name="5 Altbilgi Yer Tutucusu"/>
          <p:cNvSpPr>
            <a:spLocks noGrp="1"/>
          </p:cNvSpPr>
          <p:nvPr>
            <p:ph type="ftr" sz="quarter" idx="11"/>
          </p:nvPr>
        </p:nvSpPr>
        <p:spPr/>
        <p:txBody>
          <a:bodyPr/>
          <a:lstStyle/>
          <a:p>
            <a:pPr>
              <a:defRPr/>
            </a:pPr>
            <a:r>
              <a:rPr lang="tr-TR"/>
              <a:t>değerler eğitimi</a:t>
            </a:r>
          </a:p>
        </p:txBody>
      </p:sp>
    </p:spTree>
  </p:cSld>
  <p:clrMapOvr>
    <a:masterClrMapping/>
  </p:clrMapOvr>
  <p:transition spd="slow">
    <p:wip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2 İçerik Yer Tutucusu"/>
          <p:cNvSpPr>
            <a:spLocks noGrp="1"/>
          </p:cNvSpPr>
          <p:nvPr>
            <p:ph idx="1"/>
          </p:nvPr>
        </p:nvSpPr>
        <p:spPr>
          <a:xfrm>
            <a:off x="457200" y="260350"/>
            <a:ext cx="8229600" cy="6194425"/>
          </a:xfrm>
        </p:spPr>
        <p:txBody>
          <a:bodyPr/>
          <a:lstStyle/>
          <a:p>
            <a:pPr eaLnBrk="1" hangingPunct="1"/>
            <a:r>
              <a:rPr lang="tr-TR" sz="4800" smtClean="0"/>
              <a:t>Özgüven insanın kendisiyle barışık olması, kendini olduğu gibi kabul etmesi ve olumlu benlik algısının bulunmasıdır. </a:t>
            </a:r>
          </a:p>
          <a:p>
            <a:pPr eaLnBrk="1" hangingPunct="1"/>
            <a:endParaRPr lang="tr-TR" sz="4800" smtClean="0"/>
          </a:p>
        </p:txBody>
      </p:sp>
      <p:pic>
        <p:nvPicPr>
          <p:cNvPr id="66564" name="4 Resim" descr="primary medium Geçmişin geçip gitmesine izin verin!"/>
          <p:cNvPicPr>
            <a:picLocks noChangeAspect="1" noChangeArrowheads="1"/>
          </p:cNvPicPr>
          <p:nvPr/>
        </p:nvPicPr>
        <p:blipFill>
          <a:blip r:embed="rId2" cstate="print"/>
          <a:srcRect/>
          <a:stretch>
            <a:fillRect/>
          </a:stretch>
        </p:blipFill>
        <p:spPr bwMode="auto">
          <a:xfrm>
            <a:off x="1116013" y="3933825"/>
            <a:ext cx="2476500" cy="2466975"/>
          </a:xfrm>
          <a:prstGeom prst="rect">
            <a:avLst/>
          </a:prstGeom>
          <a:noFill/>
          <a:ln w="9525">
            <a:noFill/>
            <a:miter lim="800000"/>
            <a:headEnd/>
            <a:tailEnd/>
          </a:ln>
        </p:spPr>
      </p:pic>
      <p:sp>
        <p:nvSpPr>
          <p:cNvPr id="5" name="4 Altbilgi Yer Tutucusu"/>
          <p:cNvSpPr>
            <a:spLocks noGrp="1"/>
          </p:cNvSpPr>
          <p:nvPr>
            <p:ph type="ftr" sz="quarter" idx="11"/>
          </p:nvPr>
        </p:nvSpPr>
        <p:spPr/>
        <p:txBody>
          <a:bodyPr/>
          <a:lstStyle/>
          <a:p>
            <a:pPr>
              <a:defRPr/>
            </a:pPr>
            <a:r>
              <a:rPr lang="tr-TR"/>
              <a:t>değerler eğitimi</a:t>
            </a: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6564"/>
                                        </p:tgtEl>
                                        <p:attrNameLst>
                                          <p:attrName>style.visibility</p:attrName>
                                        </p:attrNameLst>
                                      </p:cBhvr>
                                      <p:to>
                                        <p:strVal val="visible"/>
                                      </p:to>
                                    </p:set>
                                    <p:anim calcmode="lin" valueType="num">
                                      <p:cBhvr additive="base">
                                        <p:cTn id="7" dur="1000" fill="hold"/>
                                        <p:tgtEl>
                                          <p:spTgt spid="66564"/>
                                        </p:tgtEl>
                                        <p:attrNameLst>
                                          <p:attrName>ppt_x</p:attrName>
                                        </p:attrNameLst>
                                      </p:cBhvr>
                                      <p:tavLst>
                                        <p:tav tm="0">
                                          <p:val>
                                            <p:strVal val="1+#ppt_w/2"/>
                                          </p:val>
                                        </p:tav>
                                        <p:tav tm="100000">
                                          <p:val>
                                            <p:strVal val="#ppt_x"/>
                                          </p:val>
                                        </p:tav>
                                      </p:tavLst>
                                    </p:anim>
                                    <p:anim calcmode="lin" valueType="num">
                                      <p:cBhvr additive="base">
                                        <p:cTn id="8" dur="1000" fill="hold"/>
                                        <p:tgtEl>
                                          <p:spTgt spid="665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marL="484632" eaLnBrk="1" fontAlgn="auto" hangingPunct="1">
              <a:spcAft>
                <a:spcPts val="0"/>
              </a:spcAft>
              <a:defRPr/>
            </a:pPr>
            <a:r>
              <a:rPr lang="tr-TR" dirty="0" smtClean="0">
                <a:solidFill>
                  <a:schemeClr val="accent1">
                    <a:tint val="83000"/>
                    <a:satMod val="150000"/>
                  </a:schemeClr>
                </a:solidFill>
              </a:rPr>
              <a:t>         Temizliğin  önemi</a:t>
            </a:r>
            <a:endParaRPr lang="tr-TR" dirty="0">
              <a:solidFill>
                <a:schemeClr val="accent1">
                  <a:tint val="83000"/>
                  <a:satMod val="150000"/>
                </a:schemeClr>
              </a:solidFill>
            </a:endParaRPr>
          </a:p>
        </p:txBody>
      </p:sp>
      <p:sp>
        <p:nvSpPr>
          <p:cNvPr id="84995" name="İçerik Yer Tutucusu 2"/>
          <p:cNvSpPr>
            <a:spLocks noGrp="1"/>
          </p:cNvSpPr>
          <p:nvPr>
            <p:ph idx="1"/>
          </p:nvPr>
        </p:nvSpPr>
        <p:spPr>
          <a:xfrm>
            <a:off x="457200" y="1882775"/>
            <a:ext cx="8229600" cy="4572000"/>
          </a:xfrm>
        </p:spPr>
        <p:txBody>
          <a:bodyPr/>
          <a:lstStyle/>
          <a:p>
            <a:pPr eaLnBrk="1" hangingPunct="1"/>
            <a:r>
              <a:rPr lang="tr-TR" smtClean="0"/>
              <a:t>Çocuklukta temizliğin önemi kavratılamamış birey, bütün yaşamında bu önemi anlayamaz Yemeklerden önce ellerini yıkama alışkanlığını çocukken edinemeyen kişi, yetişkinlikte de bunu edinemez .</a:t>
            </a:r>
          </a:p>
          <a:p>
            <a:pPr eaLnBrk="1" hangingPunct="1"/>
            <a:endParaRPr lang="tr-TR" smtClean="0"/>
          </a:p>
        </p:txBody>
      </p:sp>
      <p:pic>
        <p:nvPicPr>
          <p:cNvPr id="13316" name="Picture 2"/>
          <p:cNvPicPr>
            <a:picLocks noChangeAspect="1" noChangeArrowheads="1"/>
          </p:cNvPicPr>
          <p:nvPr/>
        </p:nvPicPr>
        <p:blipFill>
          <a:blip r:embed="rId3" cstate="print"/>
          <a:srcRect/>
          <a:stretch>
            <a:fillRect/>
          </a:stretch>
        </p:blipFill>
        <p:spPr bwMode="auto">
          <a:xfrm>
            <a:off x="5003800" y="4724400"/>
            <a:ext cx="4084638" cy="2133600"/>
          </a:xfrm>
          <a:prstGeom prst="rect">
            <a:avLst/>
          </a:prstGeom>
          <a:noFill/>
          <a:ln w="9525">
            <a:noFill/>
            <a:miter lim="800000"/>
            <a:headEnd/>
            <a:tailEnd/>
          </a:ln>
        </p:spPr>
      </p:pic>
      <p:pic>
        <p:nvPicPr>
          <p:cNvPr id="13318" name="5 Resim" descr="http://t3.gstatic.com/images?q=tbn:ANd9GcQkjlxNT1KIZrQnu509gaNlH9Rcnb7gLxDg5-A1nzNtl3YhxpoG1eGRig">
            <a:hlinkClick r:id="rId4"/>
          </p:cNvPr>
          <p:cNvPicPr>
            <a:picLocks noChangeAspect="1" noChangeArrowheads="1"/>
          </p:cNvPicPr>
          <p:nvPr/>
        </p:nvPicPr>
        <p:blipFill>
          <a:blip r:embed="rId5" cstate="print"/>
          <a:srcRect/>
          <a:stretch>
            <a:fillRect/>
          </a:stretch>
        </p:blipFill>
        <p:spPr bwMode="auto">
          <a:xfrm>
            <a:off x="179388" y="333375"/>
            <a:ext cx="1944687" cy="1511300"/>
          </a:xfrm>
          <a:prstGeom prst="rect">
            <a:avLst/>
          </a:prstGeom>
          <a:noFill/>
          <a:ln w="9525">
            <a:noFill/>
            <a:miter lim="800000"/>
            <a:headEnd/>
            <a:tailEnd/>
          </a:ln>
        </p:spPr>
      </p:pic>
      <p:sp>
        <p:nvSpPr>
          <p:cNvPr id="7" name="6 Altbilgi Yer Tutucusu"/>
          <p:cNvSpPr>
            <a:spLocks noGrp="1"/>
          </p:cNvSpPr>
          <p:nvPr>
            <p:ph type="ftr" sz="quarter" idx="11"/>
          </p:nvPr>
        </p:nvSpPr>
        <p:spPr/>
        <p:txBody>
          <a:bodyPr/>
          <a:lstStyle/>
          <a:p>
            <a:pPr>
              <a:defRPr/>
            </a:pPr>
            <a:r>
              <a:rPr lang="tr-TR"/>
              <a:t>değerler eğitimi</a:t>
            </a: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2000" fill="hold"/>
                                        <p:tgtEl>
                                          <p:spTgt spid="13318"/>
                                        </p:tgtEl>
                                      </p:cBhvr>
                                      <p:by x="150000" y="150000"/>
                                    </p:animScale>
                                  </p:childTnLst>
                                </p:cTn>
                              </p:par>
                            </p:childTnLst>
                          </p:cTn>
                        </p:par>
                        <p:par>
                          <p:cTn id="7" fill="hold">
                            <p:stCondLst>
                              <p:cond delay="2000"/>
                            </p:stCondLst>
                            <p:childTnLst>
                              <p:par>
                                <p:cTn id="8" presetID="21" presetClass="entr" presetSubtype="4" fill="hold" nodeType="afterEffect">
                                  <p:stCondLst>
                                    <p:cond delay="0"/>
                                  </p:stCondLst>
                                  <p:childTnLst>
                                    <p:set>
                                      <p:cBhvr>
                                        <p:cTn id="9" dur="1" fill="hold">
                                          <p:stCondLst>
                                            <p:cond delay="0"/>
                                          </p:stCondLst>
                                        </p:cTn>
                                        <p:tgtEl>
                                          <p:spTgt spid="13316"/>
                                        </p:tgtEl>
                                        <p:attrNameLst>
                                          <p:attrName>style.visibility</p:attrName>
                                        </p:attrNameLst>
                                      </p:cBhvr>
                                      <p:to>
                                        <p:strVal val="visible"/>
                                      </p:to>
                                    </p:set>
                                    <p:animEffect transition="in" filter="wheel(4)">
                                      <p:cBhvr>
                                        <p:cTn id="10" dur="2000"/>
                                        <p:tgtEl>
                                          <p:spTgt spid="133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marL="484632" eaLnBrk="1" fontAlgn="auto" hangingPunct="1">
              <a:spcAft>
                <a:spcPts val="0"/>
              </a:spcAft>
              <a:defRPr/>
            </a:pPr>
            <a:endParaRPr lang="tr-TR">
              <a:solidFill>
                <a:schemeClr val="accent1">
                  <a:tint val="83000"/>
                  <a:satMod val="150000"/>
                </a:schemeClr>
              </a:solidFill>
            </a:endParaRPr>
          </a:p>
        </p:txBody>
      </p:sp>
      <p:sp>
        <p:nvSpPr>
          <p:cNvPr id="139267" name="2 İçerik Yer Tutucusu"/>
          <p:cNvSpPr>
            <a:spLocks noGrp="1"/>
          </p:cNvSpPr>
          <p:nvPr>
            <p:ph idx="1"/>
          </p:nvPr>
        </p:nvSpPr>
        <p:spPr/>
        <p:txBody>
          <a:bodyPr/>
          <a:lstStyle/>
          <a:p>
            <a:pPr eaLnBrk="1" hangingPunct="1"/>
            <a:r>
              <a:rPr lang="tr-TR" smtClean="0"/>
              <a:t>Başaracağımla başladım yola,</a:t>
            </a:r>
            <a:br>
              <a:rPr lang="tr-TR" smtClean="0"/>
            </a:br>
            <a:r>
              <a:rPr lang="tr-TR" smtClean="0"/>
              <a:t>Başarılarımda verdim mola,</a:t>
            </a:r>
            <a:br>
              <a:rPr lang="tr-TR" smtClean="0"/>
            </a:br>
            <a:r>
              <a:rPr lang="tr-TR" smtClean="0"/>
              <a:t>Özgüven duyarım varlığıma,</a:t>
            </a:r>
            <a:br>
              <a:rPr lang="tr-TR" smtClean="0"/>
            </a:br>
            <a:r>
              <a:rPr lang="tr-TR" smtClean="0"/>
              <a:t>Ben istemedikten sonra,</a:t>
            </a:r>
            <a:br>
              <a:rPr lang="tr-TR" smtClean="0"/>
            </a:br>
            <a:r>
              <a:rPr lang="tr-TR" smtClean="0"/>
              <a:t>Hiç kötü durum gelmez yaşantıma.</a:t>
            </a:r>
            <a:br>
              <a:rPr lang="tr-TR" smtClean="0"/>
            </a:br>
            <a:endParaRPr lang="tr-TR" smtClean="0"/>
          </a:p>
        </p:txBody>
      </p:sp>
      <p:sp>
        <p:nvSpPr>
          <p:cNvPr id="5" name="4 Altbilgi Yer Tutucusu"/>
          <p:cNvSpPr>
            <a:spLocks noGrp="1"/>
          </p:cNvSpPr>
          <p:nvPr>
            <p:ph type="ftr" sz="quarter" idx="11"/>
          </p:nvPr>
        </p:nvSpPr>
        <p:spPr/>
        <p:txBody>
          <a:bodyPr/>
          <a:lstStyle/>
          <a:p>
            <a:pPr>
              <a:defRPr/>
            </a:pPr>
            <a:r>
              <a:rPr lang="tr-TR"/>
              <a:t>değerler eğitimi</a:t>
            </a:r>
          </a:p>
        </p:txBody>
      </p:sp>
    </p:spTree>
  </p:cSld>
  <p:clrMapOvr>
    <a:masterClrMapping/>
  </p:clrMapOvr>
  <p:transition>
    <p:pull dir="d"/>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68288"/>
            <a:ext cx="8229600" cy="1398587"/>
          </a:xfrm>
        </p:spPr>
        <p:txBody>
          <a:bodyPr/>
          <a:lstStyle/>
          <a:p>
            <a:pPr marL="484632" eaLnBrk="1" fontAlgn="auto" hangingPunct="1">
              <a:spcAft>
                <a:spcPts val="0"/>
              </a:spcAft>
              <a:defRPr/>
            </a:pPr>
            <a:endParaRPr lang="tr-TR" dirty="0">
              <a:solidFill>
                <a:schemeClr val="accent1">
                  <a:tint val="83000"/>
                  <a:satMod val="150000"/>
                </a:schemeClr>
              </a:solidFill>
            </a:endParaRPr>
          </a:p>
        </p:txBody>
      </p:sp>
      <p:pic>
        <p:nvPicPr>
          <p:cNvPr id="6" name="5 İçerik Yer Tutucusu" descr="˷¼"/>
          <p:cNvPicPr>
            <a:picLocks noGrp="1"/>
          </p:cNvPicPr>
          <p:nvPr>
            <p:ph idx="1"/>
          </p:nvPr>
        </p:nvPicPr>
        <p:blipFill>
          <a:blip r:embed="rId2" cstate="print"/>
          <a:srcRect/>
          <a:stretch>
            <a:fillRect/>
          </a:stretch>
        </p:blipFill>
        <p:spPr>
          <a:xfrm>
            <a:off x="357158" y="142852"/>
            <a:ext cx="4643471" cy="6429420"/>
          </a:xfr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7" name="6 Metin kutusu"/>
          <p:cNvSpPr txBox="1"/>
          <p:nvPr/>
        </p:nvSpPr>
        <p:spPr>
          <a:xfrm>
            <a:off x="5286375" y="500063"/>
            <a:ext cx="3500438" cy="5954712"/>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fontAlgn="auto">
              <a:spcBef>
                <a:spcPts val="0"/>
              </a:spcBef>
              <a:spcAft>
                <a:spcPts val="0"/>
              </a:spcAft>
              <a:defRPr/>
            </a:pPr>
            <a:r>
              <a:rPr lang="tr-TR" sz="2800" dirty="0"/>
              <a:t>Dizlerinin altından </a:t>
            </a:r>
            <a:r>
              <a:rPr lang="tr-TR" sz="2800" b="1" dirty="0"/>
              <a:t>bağlı karbon liflerinden yapılmış orak şeklindeki yaylı takma bacaklar üzerinde koşan atlet, birincinin sadece 0.18 saniye gerisinde kaldı. </a:t>
            </a:r>
            <a:endParaRPr lang="tr-TR" dirty="0"/>
          </a:p>
          <a:p>
            <a:pPr fontAlgn="auto">
              <a:spcBef>
                <a:spcPts val="0"/>
              </a:spcBef>
              <a:spcAft>
                <a:spcPts val="0"/>
              </a:spcAft>
              <a:defRPr/>
            </a:pPr>
            <a:endParaRPr lang="tr-TR" dirty="0"/>
          </a:p>
          <a:p>
            <a:pPr fontAlgn="auto">
              <a:spcBef>
                <a:spcPts val="0"/>
              </a:spcBef>
              <a:spcAft>
                <a:spcPts val="0"/>
              </a:spcAft>
              <a:defRPr/>
            </a:pPr>
            <a:endParaRPr lang="tr-TR" dirty="0"/>
          </a:p>
          <a:p>
            <a:pPr fontAlgn="auto">
              <a:spcBef>
                <a:spcPts val="0"/>
              </a:spcBef>
              <a:spcAft>
                <a:spcPts val="0"/>
              </a:spcAft>
              <a:defRPr/>
            </a:pPr>
            <a:endParaRPr lang="tr-TR" dirty="0"/>
          </a:p>
          <a:p>
            <a:pPr fontAlgn="auto">
              <a:spcBef>
                <a:spcPts val="0"/>
              </a:spcBef>
              <a:spcAft>
                <a:spcPts val="0"/>
              </a:spcAft>
              <a:defRPr/>
            </a:pPr>
            <a:endParaRPr lang="tr-TR" dirty="0"/>
          </a:p>
          <a:p>
            <a:pPr fontAlgn="auto">
              <a:spcBef>
                <a:spcPts val="0"/>
              </a:spcBef>
              <a:spcAft>
                <a:spcPts val="0"/>
              </a:spcAft>
              <a:defRPr/>
            </a:pPr>
            <a:endParaRPr lang="tr-TR" dirty="0"/>
          </a:p>
        </p:txBody>
      </p:sp>
      <p:sp>
        <p:nvSpPr>
          <p:cNvPr id="8" name="7 Altbilgi Yer Tutucusu"/>
          <p:cNvSpPr>
            <a:spLocks noGrp="1"/>
          </p:cNvSpPr>
          <p:nvPr>
            <p:ph type="ftr" sz="quarter" idx="11"/>
          </p:nvPr>
        </p:nvSpPr>
        <p:spPr/>
        <p:txBody>
          <a:bodyPr/>
          <a:lstStyle/>
          <a:p>
            <a:pPr>
              <a:defRPr/>
            </a:pPr>
            <a:r>
              <a:rPr lang="tr-TR"/>
              <a:t>değerler eğitimi</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0" fill="hold"/>
                                        <p:tgtEl>
                                          <p:spTgt spid="6"/>
                                        </p:tgtEl>
                                        <p:attrNameLst>
                                          <p:attrName>ppt_x</p:attrName>
                                        </p:attrNameLst>
                                      </p:cBhvr>
                                      <p:tavLst>
                                        <p:tav tm="0">
                                          <p:val>
                                            <p:strVal val="#ppt_x"/>
                                          </p:val>
                                        </p:tav>
                                        <p:tav tm="100000">
                                          <p:val>
                                            <p:strVal val="#ppt_x"/>
                                          </p:val>
                                        </p:tav>
                                      </p:tavLst>
                                    </p:anim>
                                    <p:anim calcmode="lin" valueType="num">
                                      <p:cBhvr additive="base">
                                        <p:cTn id="8" dur="30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3000"/>
                            </p:stCondLst>
                            <p:childTnLst>
                              <p:par>
                                <p:cTn id="10" presetID="6" presetClass="emph" presetSubtype="0" fill="hold" nodeType="afterEffect">
                                  <p:stCondLst>
                                    <p:cond delay="0"/>
                                  </p:stCondLst>
                                  <p:childTnLst>
                                    <p:animScale>
                                      <p:cBhvr>
                                        <p:cTn id="11" dur="2000" fill="hold"/>
                                        <p:tgtEl>
                                          <p:spTgt spid="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pPr marL="484632" eaLnBrk="1" fontAlgn="auto" hangingPunct="1">
              <a:spcAft>
                <a:spcPts val="0"/>
              </a:spcAft>
              <a:defRPr/>
            </a:pPr>
            <a:r>
              <a:rPr lang="tr-TR" dirty="0" smtClean="0">
                <a:solidFill>
                  <a:schemeClr val="accent1">
                    <a:tint val="83000"/>
                    <a:satMod val="150000"/>
                  </a:schemeClr>
                </a:solidFill>
              </a:rPr>
              <a:t>ŞİİR …. ÖZGÜVEN</a:t>
            </a:r>
            <a:endParaRPr lang="tr-TR" dirty="0">
              <a:solidFill>
                <a:schemeClr val="accent1">
                  <a:tint val="83000"/>
                  <a:satMod val="150000"/>
                </a:schemeClr>
              </a:solidFill>
            </a:endParaRPr>
          </a:p>
        </p:txBody>
      </p:sp>
      <p:sp>
        <p:nvSpPr>
          <p:cNvPr id="141315" name="İçerik Yer Tutucusu 2"/>
          <p:cNvSpPr>
            <a:spLocks noGrp="1"/>
          </p:cNvSpPr>
          <p:nvPr>
            <p:ph idx="1"/>
          </p:nvPr>
        </p:nvSpPr>
        <p:spPr/>
        <p:txBody>
          <a:bodyPr/>
          <a:lstStyle/>
          <a:p>
            <a:pPr eaLnBrk="1" hangingPunct="1"/>
            <a:endParaRPr lang="tr-TR" smtClean="0"/>
          </a:p>
        </p:txBody>
      </p:sp>
      <p:sp>
        <p:nvSpPr>
          <p:cNvPr id="7" name="6 Altbilgi Yer Tutucusu"/>
          <p:cNvSpPr>
            <a:spLocks noGrp="1"/>
          </p:cNvSpPr>
          <p:nvPr>
            <p:ph type="ftr" sz="quarter" idx="11"/>
          </p:nvPr>
        </p:nvSpPr>
        <p:spPr/>
        <p:txBody>
          <a:bodyPr/>
          <a:lstStyle/>
          <a:p>
            <a:pPr>
              <a:defRPr/>
            </a:pPr>
            <a:r>
              <a:rPr lang="tr-TR"/>
              <a:t>değerler eğitimi</a:t>
            </a:r>
          </a:p>
        </p:txBody>
      </p:sp>
      <p:sp>
        <p:nvSpPr>
          <p:cNvPr id="6" name="5 Dikdörtgen"/>
          <p:cNvSpPr/>
          <p:nvPr/>
        </p:nvSpPr>
        <p:spPr>
          <a:xfrm>
            <a:off x="357188" y="2274888"/>
            <a:ext cx="8429625" cy="2246312"/>
          </a:xfrm>
          <a:prstGeom prst="rect">
            <a:avLst/>
          </a:prstGeom>
        </p:spPr>
        <p:txBody>
          <a:bodyPr>
            <a:spAutoFit/>
          </a:bodyPr>
          <a:lstStyle/>
          <a:p>
            <a:pPr fontAlgn="auto">
              <a:spcBef>
                <a:spcPts val="0"/>
              </a:spcBef>
              <a:spcAft>
                <a:spcPts val="0"/>
              </a:spcAft>
              <a:defRPr/>
            </a:pPr>
            <a:r>
              <a:rPr lang="tr-TR" sz="2800" b="1" dirty="0">
                <a:solidFill>
                  <a:schemeClr val="accent1">
                    <a:lumMod val="50000"/>
                  </a:schemeClr>
                </a:solidFill>
                <a:latin typeface="+mn-lt"/>
                <a:cs typeface="+mn-cs"/>
              </a:rPr>
              <a:t>Sözünü söz bilirsen kaçınma konuşmaktan</a:t>
            </a:r>
            <a:br>
              <a:rPr lang="tr-TR" sz="2800" b="1" dirty="0">
                <a:solidFill>
                  <a:schemeClr val="accent1">
                    <a:lumMod val="50000"/>
                  </a:schemeClr>
                </a:solidFill>
                <a:latin typeface="+mn-lt"/>
                <a:cs typeface="+mn-cs"/>
              </a:rPr>
            </a:br>
            <a:r>
              <a:rPr lang="tr-TR" sz="2800" b="1" dirty="0">
                <a:solidFill>
                  <a:schemeClr val="accent1">
                    <a:lumMod val="50000"/>
                  </a:schemeClr>
                </a:solidFill>
                <a:latin typeface="+mn-lt"/>
                <a:cs typeface="+mn-cs"/>
              </a:rPr>
              <a:t>Özünü </a:t>
            </a:r>
            <a:r>
              <a:rPr lang="tr-TR" sz="2800" b="1" dirty="0">
                <a:solidFill>
                  <a:schemeClr val="accent1">
                    <a:lumMod val="50000"/>
                  </a:schemeClr>
                </a:solidFill>
                <a:latin typeface="+mn-lt"/>
                <a:cs typeface="+mn-cs"/>
                <a:hlinkClick r:id="rId2" tooltip="İnsan Şiirleri"/>
              </a:rPr>
              <a:t>insan</a:t>
            </a:r>
            <a:r>
              <a:rPr lang="tr-TR" sz="2800" b="1" dirty="0">
                <a:solidFill>
                  <a:schemeClr val="accent1">
                    <a:lumMod val="50000"/>
                  </a:schemeClr>
                </a:solidFill>
                <a:latin typeface="+mn-lt"/>
                <a:cs typeface="+mn-cs"/>
              </a:rPr>
              <a:t> bilirsen korkma aşağılanmaktan</a:t>
            </a:r>
            <a:br>
              <a:rPr lang="tr-TR" sz="2800" b="1" dirty="0">
                <a:solidFill>
                  <a:schemeClr val="accent1">
                    <a:lumMod val="50000"/>
                  </a:schemeClr>
                </a:solidFill>
                <a:latin typeface="+mn-lt"/>
                <a:cs typeface="+mn-cs"/>
              </a:rPr>
            </a:br>
            <a:r>
              <a:rPr lang="tr-TR" sz="2800" b="1" dirty="0">
                <a:solidFill>
                  <a:schemeClr val="accent1">
                    <a:lumMod val="50000"/>
                  </a:schemeClr>
                </a:solidFill>
                <a:latin typeface="+mn-lt"/>
                <a:cs typeface="+mn-cs"/>
              </a:rPr>
              <a:t>Sen seni sev, sen seni sev, sen seni</a:t>
            </a:r>
            <a:br>
              <a:rPr lang="tr-TR" sz="2800" b="1" dirty="0">
                <a:solidFill>
                  <a:schemeClr val="accent1">
                    <a:lumMod val="50000"/>
                  </a:schemeClr>
                </a:solidFill>
                <a:latin typeface="+mn-lt"/>
                <a:cs typeface="+mn-cs"/>
              </a:rPr>
            </a:br>
            <a:r>
              <a:rPr lang="tr-TR" sz="2800" b="1" dirty="0">
                <a:solidFill>
                  <a:schemeClr val="accent1">
                    <a:lumMod val="50000"/>
                  </a:schemeClr>
                </a:solidFill>
                <a:latin typeface="+mn-lt"/>
                <a:cs typeface="+mn-cs"/>
              </a:rPr>
              <a:t>Sen seni sevmezsen kimseler sevmez seni</a:t>
            </a:r>
            <a:r>
              <a:rPr lang="tr-TR" sz="2800" b="1" dirty="0">
                <a:solidFill>
                  <a:schemeClr val="accent2">
                    <a:lumMod val="20000"/>
                    <a:lumOff val="80000"/>
                  </a:schemeClr>
                </a:solidFill>
                <a:latin typeface="+mn-lt"/>
                <a:cs typeface="+mn-cs"/>
              </a:rPr>
              <a:t/>
            </a:r>
            <a:br>
              <a:rPr lang="tr-TR" sz="2800" b="1" dirty="0">
                <a:solidFill>
                  <a:schemeClr val="accent2">
                    <a:lumMod val="20000"/>
                    <a:lumOff val="80000"/>
                  </a:schemeClr>
                </a:solidFill>
                <a:latin typeface="+mn-lt"/>
                <a:cs typeface="+mn-cs"/>
              </a:rPr>
            </a:br>
            <a:endParaRPr lang="tr-TR" sz="2800" b="1" dirty="0">
              <a:solidFill>
                <a:schemeClr val="accent2">
                  <a:lumMod val="20000"/>
                  <a:lumOff val="80000"/>
                </a:schemeClr>
              </a:solidFill>
              <a:latin typeface="+mn-lt"/>
              <a:cs typeface="+mn-cs"/>
            </a:endParaRPr>
          </a:p>
        </p:txBody>
      </p:sp>
    </p:spTree>
  </p:cSld>
  <p:clrMapOvr>
    <a:masterClrMapping/>
  </p:clrMapOvr>
  <p:transition spd="slow">
    <p:dissolv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marL="484632" eaLnBrk="1" fontAlgn="auto" hangingPunct="1">
              <a:spcAft>
                <a:spcPts val="0"/>
              </a:spcAft>
              <a:defRPr/>
            </a:pPr>
            <a:r>
              <a:rPr lang="tr-TR" dirty="0" smtClean="0">
                <a:solidFill>
                  <a:schemeClr val="accent1">
                    <a:tint val="83000"/>
                    <a:satMod val="150000"/>
                  </a:schemeClr>
                </a:solidFill>
              </a:rPr>
              <a:t>KOMEDİ </a:t>
            </a:r>
            <a:r>
              <a:rPr lang="tr-TR" sz="4400" dirty="0" smtClean="0">
                <a:solidFill>
                  <a:schemeClr val="accent1">
                    <a:tint val="83000"/>
                    <a:satMod val="150000"/>
                  </a:schemeClr>
                </a:solidFill>
                <a:sym typeface="Wingdings" pitchFamily="2" charset="2"/>
              </a:rPr>
              <a:t></a:t>
            </a:r>
            <a:r>
              <a:rPr lang="tr-TR" sz="4400" dirty="0" smtClean="0">
                <a:solidFill>
                  <a:schemeClr val="accent1">
                    <a:tint val="83000"/>
                    <a:satMod val="150000"/>
                  </a:schemeClr>
                </a:solidFill>
              </a:rPr>
              <a:t/>
            </a:r>
            <a:br>
              <a:rPr lang="tr-TR" sz="4400" dirty="0" smtClean="0">
                <a:solidFill>
                  <a:schemeClr val="accent1">
                    <a:tint val="83000"/>
                    <a:satMod val="150000"/>
                  </a:schemeClr>
                </a:solidFill>
              </a:rPr>
            </a:br>
            <a:endParaRPr lang="tr-TR" dirty="0">
              <a:solidFill>
                <a:schemeClr val="accent1">
                  <a:tint val="83000"/>
                  <a:satMod val="150000"/>
                </a:schemeClr>
              </a:solidFill>
            </a:endParaRPr>
          </a:p>
        </p:txBody>
      </p:sp>
      <p:sp>
        <p:nvSpPr>
          <p:cNvPr id="142339" name="2 İçerik Yer Tutucusu"/>
          <p:cNvSpPr>
            <a:spLocks noGrp="1"/>
          </p:cNvSpPr>
          <p:nvPr>
            <p:ph idx="1"/>
          </p:nvPr>
        </p:nvSpPr>
        <p:spPr>
          <a:xfrm>
            <a:off x="457200" y="1412875"/>
            <a:ext cx="8229600" cy="5041900"/>
          </a:xfrm>
        </p:spPr>
        <p:txBody>
          <a:bodyPr/>
          <a:lstStyle/>
          <a:p>
            <a:pPr eaLnBrk="1" hangingPunct="1"/>
            <a:r>
              <a:rPr lang="tr-TR" smtClean="0"/>
              <a:t>JAPON ÖZGÜVENİ : EĞER BİR İCADI BİRİ YAPABİLİYORSA BENDE YAPABİLİRİM</a:t>
            </a:r>
          </a:p>
          <a:p>
            <a:pPr eaLnBrk="1" hangingPunct="1"/>
            <a:endParaRPr lang="tr-TR" smtClean="0"/>
          </a:p>
          <a:p>
            <a:pPr eaLnBrk="1" hangingPunct="1"/>
            <a:endParaRPr lang="tr-TR" smtClean="0"/>
          </a:p>
          <a:p>
            <a:pPr eaLnBrk="1" hangingPunct="1"/>
            <a:r>
              <a:rPr lang="tr-TR" smtClean="0"/>
              <a:t>TÜRK ÖZGÜVENİ : EĞER BİR İCADI BİRİSİ YAPABİLİYORSA BIRAK O YAPSIN </a:t>
            </a:r>
          </a:p>
          <a:p>
            <a:pPr eaLnBrk="1" hangingPunct="1">
              <a:buFont typeface="Wingdings 2" pitchFamily="18" charset="2"/>
              <a:buNone/>
            </a:pPr>
            <a:r>
              <a:rPr lang="tr-TR" sz="9600" smtClean="0">
                <a:sym typeface="Wingdings" pitchFamily="2" charset="2"/>
              </a:rPr>
              <a:t>           </a:t>
            </a:r>
            <a:endParaRPr lang="tr-TR" sz="9600" smtClean="0"/>
          </a:p>
        </p:txBody>
      </p:sp>
      <p:sp>
        <p:nvSpPr>
          <p:cNvPr id="5" name="4 Altbilgi Yer Tutucusu"/>
          <p:cNvSpPr>
            <a:spLocks noGrp="1"/>
          </p:cNvSpPr>
          <p:nvPr>
            <p:ph type="ftr" sz="quarter" idx="11"/>
          </p:nvPr>
        </p:nvSpPr>
        <p:spPr/>
        <p:txBody>
          <a:bodyPr/>
          <a:lstStyle/>
          <a:p>
            <a:pPr>
              <a:defRPr/>
            </a:pPr>
            <a:r>
              <a:rPr lang="tr-TR"/>
              <a:t>değerler eğitimi</a:t>
            </a:r>
          </a:p>
        </p:txBody>
      </p:sp>
    </p:spTree>
  </p:cSld>
  <p:clrMapOvr>
    <a:masterClrMapping/>
  </p:clrMapOvr>
  <p:transition>
    <p:wedg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68288"/>
            <a:ext cx="8229600" cy="1398587"/>
          </a:xfrm>
        </p:spPr>
        <p:txBody>
          <a:bodyPr/>
          <a:lstStyle/>
          <a:p>
            <a:pPr marL="484632" eaLnBrk="1" fontAlgn="auto" hangingPunct="1">
              <a:spcAft>
                <a:spcPts val="0"/>
              </a:spcAft>
              <a:defRPr/>
            </a:pPr>
            <a:endParaRPr lang="tr-TR">
              <a:solidFill>
                <a:schemeClr val="accent1">
                  <a:tint val="83000"/>
                  <a:satMod val="150000"/>
                </a:schemeClr>
              </a:solidFill>
            </a:endParaRPr>
          </a:p>
        </p:txBody>
      </p:sp>
      <p:sp>
        <p:nvSpPr>
          <p:cNvPr id="3" name="2 İçerik Yer Tutucusu"/>
          <p:cNvSpPr>
            <a:spLocks noGrp="1"/>
          </p:cNvSpPr>
          <p:nvPr>
            <p:ph idx="1"/>
          </p:nvPr>
        </p:nvSpPr>
        <p:spPr/>
        <p:txBody>
          <a:bodyPr>
            <a:normAutofit/>
          </a:bodyPr>
          <a:lstStyle/>
          <a:p>
            <a:pPr marL="448056" indent="-384048" eaLnBrk="1" fontAlgn="auto" hangingPunct="1">
              <a:spcAft>
                <a:spcPts val="0"/>
              </a:spcAft>
              <a:buFont typeface="Wingdings 2"/>
              <a:buChar char=""/>
              <a:defRPr/>
            </a:pPr>
            <a:r>
              <a:rPr lang="tr-TR" dirty="0" smtClean="0"/>
              <a:t>İLİM İLİM BİLMEKTİR </a:t>
            </a:r>
          </a:p>
          <a:p>
            <a:pPr marL="448056" indent="-384048" eaLnBrk="1" fontAlgn="auto" hangingPunct="1">
              <a:spcAft>
                <a:spcPts val="0"/>
              </a:spcAft>
              <a:buFont typeface="Wingdings 2"/>
              <a:buChar char=""/>
              <a:defRPr/>
            </a:pPr>
            <a:r>
              <a:rPr lang="tr-TR" dirty="0" smtClean="0"/>
              <a:t>İLİM KENDİN BİLMEKTİR</a:t>
            </a:r>
          </a:p>
          <a:p>
            <a:pPr marL="448056" indent="-384048" eaLnBrk="1" fontAlgn="auto" hangingPunct="1">
              <a:spcAft>
                <a:spcPts val="0"/>
              </a:spcAft>
              <a:buFont typeface="Wingdings 2"/>
              <a:buChar char=""/>
              <a:defRPr/>
            </a:pPr>
            <a:r>
              <a:rPr lang="tr-TR" dirty="0" smtClean="0">
                <a:solidFill>
                  <a:srgbClr val="92D050"/>
                </a:solidFill>
              </a:rPr>
              <a:t>SEN KENDİNİ BİLMEZSEN</a:t>
            </a:r>
          </a:p>
          <a:p>
            <a:pPr marL="448056" indent="-384048" eaLnBrk="1" fontAlgn="auto" hangingPunct="1">
              <a:spcAft>
                <a:spcPts val="0"/>
              </a:spcAft>
              <a:buFont typeface="Wingdings 2"/>
              <a:buChar char=""/>
              <a:defRPr/>
            </a:pPr>
            <a:r>
              <a:rPr lang="tr-TR" dirty="0" smtClean="0"/>
              <a:t>BU NİCE OKUMAKTIR </a:t>
            </a:r>
          </a:p>
          <a:p>
            <a:pPr lvl="7">
              <a:defRPr/>
            </a:pPr>
            <a:r>
              <a:rPr lang="tr-TR" dirty="0" smtClean="0"/>
              <a:t>YUNUS EMREDEN</a:t>
            </a:r>
            <a:endParaRPr lang="tr-TR" dirty="0"/>
          </a:p>
        </p:txBody>
      </p:sp>
      <p:sp>
        <p:nvSpPr>
          <p:cNvPr id="5" name="4 Altbilgi Yer Tutucusu"/>
          <p:cNvSpPr>
            <a:spLocks noGrp="1"/>
          </p:cNvSpPr>
          <p:nvPr>
            <p:ph type="ftr" sz="quarter" idx="11"/>
          </p:nvPr>
        </p:nvSpPr>
        <p:spPr/>
        <p:txBody>
          <a:bodyPr/>
          <a:lstStyle/>
          <a:p>
            <a:pPr>
              <a:defRPr/>
            </a:pPr>
            <a:r>
              <a:rPr lang="tr-TR"/>
              <a:t>değerler eğitimi</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marL="484632" eaLnBrk="1" fontAlgn="auto" hangingPunct="1">
              <a:spcAft>
                <a:spcPts val="0"/>
              </a:spcAft>
              <a:defRPr/>
            </a:pPr>
            <a:r>
              <a:rPr lang="tr-TR" dirty="0" smtClean="0">
                <a:solidFill>
                  <a:schemeClr val="accent1">
                    <a:tint val="83000"/>
                    <a:satMod val="150000"/>
                  </a:schemeClr>
                </a:solidFill>
              </a:rPr>
              <a:t>DİNLEDİĞİNİZ  İÇİN</a:t>
            </a:r>
            <a:br>
              <a:rPr lang="tr-TR" dirty="0" smtClean="0">
                <a:solidFill>
                  <a:schemeClr val="accent1">
                    <a:tint val="83000"/>
                    <a:satMod val="150000"/>
                  </a:schemeClr>
                </a:solidFill>
              </a:rPr>
            </a:br>
            <a:r>
              <a:rPr lang="tr-TR" dirty="0">
                <a:solidFill>
                  <a:schemeClr val="accent1">
                    <a:tint val="83000"/>
                    <a:satMod val="150000"/>
                  </a:schemeClr>
                </a:solidFill>
              </a:rPr>
              <a:t> </a:t>
            </a:r>
            <a:r>
              <a:rPr lang="tr-TR" dirty="0" smtClean="0">
                <a:solidFill>
                  <a:schemeClr val="accent1">
                    <a:tint val="83000"/>
                    <a:satMod val="150000"/>
                  </a:schemeClr>
                </a:solidFill>
              </a:rPr>
              <a:t>            TEŞEKKÜRLER…</a:t>
            </a:r>
            <a:endParaRPr lang="tr-TR" dirty="0">
              <a:solidFill>
                <a:schemeClr val="accent1">
                  <a:tint val="83000"/>
                  <a:satMod val="150000"/>
                </a:schemeClr>
              </a:solidFill>
            </a:endParaRPr>
          </a:p>
        </p:txBody>
      </p:sp>
      <p:sp>
        <p:nvSpPr>
          <p:cNvPr id="144387" name="İçerik Yer Tutucusu 3"/>
          <p:cNvSpPr>
            <a:spLocks noGrp="1"/>
          </p:cNvSpPr>
          <p:nvPr>
            <p:ph idx="1"/>
          </p:nvPr>
        </p:nvSpPr>
        <p:spPr>
          <a:xfrm>
            <a:off x="457200" y="1882775"/>
            <a:ext cx="8229600" cy="4572000"/>
          </a:xfrm>
        </p:spPr>
        <p:txBody>
          <a:bodyPr/>
          <a:lstStyle/>
          <a:p>
            <a:pPr eaLnBrk="1" hangingPunct="1"/>
            <a:endParaRPr lang="tr-TR" smtClean="0"/>
          </a:p>
        </p:txBody>
      </p:sp>
      <p:pic>
        <p:nvPicPr>
          <p:cNvPr id="10244" name="Picture 4"/>
          <p:cNvPicPr>
            <a:picLocks noChangeAspect="1" noChangeArrowheads="1"/>
          </p:cNvPicPr>
          <p:nvPr/>
        </p:nvPicPr>
        <p:blipFill>
          <a:blip r:embed="rId2" cstate="print">
            <a:extLst>
              <a:ext uri="{28A0092B-C50C-407E-A947-70E740481C1C}"/>
            </a:extLst>
          </a:blip>
          <a:srcRect/>
          <a:stretch>
            <a:fillRect/>
          </a:stretch>
        </p:blipFill>
        <p:spPr bwMode="auto">
          <a:xfrm>
            <a:off x="0" y="1556792"/>
            <a:ext cx="9144000" cy="58326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ext uri="{91240B29-F687-4F45-9708-019B960494DF}"/>
            <a:ext uri="{AF507438-7753-43E0-B8FC-AC1667EBCBE1}"/>
          </a:extLst>
        </p:spPr>
      </p:pic>
      <p:sp>
        <p:nvSpPr>
          <p:cNvPr id="6" name="5 Altbilgi Yer Tutucusu"/>
          <p:cNvSpPr>
            <a:spLocks noGrp="1"/>
          </p:cNvSpPr>
          <p:nvPr>
            <p:ph type="ftr" sz="quarter" idx="11"/>
          </p:nvPr>
        </p:nvSpPr>
        <p:spPr/>
        <p:txBody>
          <a:bodyPr/>
          <a:lstStyle/>
          <a:p>
            <a:pPr>
              <a:defRPr/>
            </a:pPr>
            <a:r>
              <a:rPr lang="tr-TR"/>
              <a:t>değerler eğitimi</a:t>
            </a:r>
          </a:p>
        </p:txBody>
      </p:sp>
    </p:spTree>
  </p:cSld>
  <p:clrMapOvr>
    <a:masterClrMapping/>
  </p:clrMapOvr>
  <p:transition spd="slow">
    <p:wip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marL="484632" eaLnBrk="1" fontAlgn="auto" hangingPunct="1">
              <a:spcAft>
                <a:spcPts val="0"/>
              </a:spcAft>
              <a:defRPr/>
            </a:pPr>
            <a:r>
              <a:rPr lang="tr-TR" dirty="0" smtClean="0">
                <a:solidFill>
                  <a:schemeClr val="accent1">
                    <a:tint val="83000"/>
                    <a:satMod val="150000"/>
                  </a:schemeClr>
                </a:solidFill>
              </a:rPr>
              <a:t>HAZIRLAYAN </a:t>
            </a:r>
            <a:br>
              <a:rPr lang="tr-TR" dirty="0" smtClean="0">
                <a:solidFill>
                  <a:schemeClr val="accent1">
                    <a:tint val="83000"/>
                    <a:satMod val="150000"/>
                  </a:schemeClr>
                </a:solidFill>
              </a:rPr>
            </a:br>
            <a:endParaRPr lang="tr-TR" dirty="0">
              <a:solidFill>
                <a:schemeClr val="accent1">
                  <a:tint val="83000"/>
                  <a:satMod val="150000"/>
                </a:schemeClr>
              </a:solidFill>
            </a:endParaRPr>
          </a:p>
        </p:txBody>
      </p:sp>
      <p:sp>
        <p:nvSpPr>
          <p:cNvPr id="145411" name="İçerik Yer Tutucusu 2"/>
          <p:cNvSpPr>
            <a:spLocks noGrp="1"/>
          </p:cNvSpPr>
          <p:nvPr>
            <p:ph idx="1"/>
          </p:nvPr>
        </p:nvSpPr>
        <p:spPr>
          <a:xfrm>
            <a:off x="457200" y="1882775"/>
            <a:ext cx="8229600" cy="4572000"/>
          </a:xfrm>
        </p:spPr>
        <p:txBody>
          <a:bodyPr/>
          <a:lstStyle/>
          <a:p>
            <a:pPr eaLnBrk="1" hangingPunct="1"/>
            <a:r>
              <a:rPr lang="tr-TR" smtClean="0"/>
              <a:t>ÖĞRENCİLER:</a:t>
            </a:r>
          </a:p>
          <a:p>
            <a:pPr eaLnBrk="1" hangingPunct="1">
              <a:buFont typeface="Wingdings 2" pitchFamily="18" charset="2"/>
              <a:buNone/>
            </a:pPr>
            <a:r>
              <a:rPr lang="tr-TR" smtClean="0"/>
              <a:t>HACER SEHA SOLAK     8/B</a:t>
            </a:r>
          </a:p>
          <a:p>
            <a:pPr eaLnBrk="1" hangingPunct="1">
              <a:buFont typeface="Wingdings 2" pitchFamily="18" charset="2"/>
              <a:buNone/>
            </a:pPr>
            <a:r>
              <a:rPr lang="tr-TR" smtClean="0"/>
              <a:t>VE  YAĞMUR ALTIN  8/A</a:t>
            </a:r>
          </a:p>
          <a:p>
            <a:pPr eaLnBrk="1" hangingPunct="1"/>
            <a:endParaRPr lang="tr-TR" smtClean="0"/>
          </a:p>
          <a:p>
            <a:pPr eaLnBrk="1" hangingPunct="1">
              <a:buFont typeface="Wingdings 2" pitchFamily="18" charset="2"/>
              <a:buNone/>
            </a:pPr>
            <a:r>
              <a:rPr lang="tr-TR" sz="2800" smtClean="0"/>
              <a:t>HAZIRLAYAN ÖĞRENCİLERİMİ TEBRİK EDERİM </a:t>
            </a:r>
            <a:r>
              <a:rPr lang="tr-TR" smtClean="0"/>
              <a:t>SELAHATTİN ÇÖPLER</a:t>
            </a:r>
          </a:p>
        </p:txBody>
      </p:sp>
      <p:sp>
        <p:nvSpPr>
          <p:cNvPr id="5" name="4 Altbilgi Yer Tutucusu"/>
          <p:cNvSpPr>
            <a:spLocks noGrp="1"/>
          </p:cNvSpPr>
          <p:nvPr>
            <p:ph type="ftr" sz="quarter" idx="11"/>
          </p:nvPr>
        </p:nvSpPr>
        <p:spPr/>
        <p:txBody>
          <a:bodyPr/>
          <a:lstStyle/>
          <a:p>
            <a:pPr>
              <a:defRPr/>
            </a:pPr>
            <a:r>
              <a:rPr lang="tr-TR"/>
              <a:t>değerler eğitimi</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68288"/>
            <a:ext cx="8229600" cy="1803400"/>
          </a:xfrm>
        </p:spPr>
        <p:txBody>
          <a:bodyPr>
            <a:normAutofit fontScale="90000"/>
          </a:bodyPr>
          <a:lstStyle/>
          <a:p>
            <a:pPr marL="484632" eaLnBrk="1" fontAlgn="auto" hangingPunct="1">
              <a:spcAft>
                <a:spcPts val="0"/>
              </a:spcAft>
              <a:defRPr/>
            </a:pPr>
            <a:r>
              <a:rPr lang="tr-TR" dirty="0" smtClean="0">
                <a:solidFill>
                  <a:schemeClr val="accent1">
                    <a:tint val="83000"/>
                    <a:satMod val="150000"/>
                  </a:schemeClr>
                </a:solidFill>
              </a:rPr>
              <a:t/>
            </a:r>
            <a:br>
              <a:rPr lang="tr-TR" dirty="0" smtClean="0">
                <a:solidFill>
                  <a:schemeClr val="accent1">
                    <a:tint val="83000"/>
                    <a:satMod val="150000"/>
                  </a:schemeClr>
                </a:solidFill>
              </a:rPr>
            </a:br>
            <a:r>
              <a:rPr lang="tr-TR" dirty="0" smtClean="0">
                <a:solidFill>
                  <a:schemeClr val="accent1">
                    <a:tint val="83000"/>
                    <a:satMod val="150000"/>
                  </a:schemeClr>
                </a:solidFill>
              </a:rPr>
              <a:t>… </a:t>
            </a:r>
            <a:r>
              <a:rPr lang="tr-TR" b="1" dirty="0" smtClean="0">
                <a:solidFill>
                  <a:schemeClr val="accent1">
                    <a:tint val="83000"/>
                    <a:satMod val="150000"/>
                  </a:schemeClr>
                </a:solidFill>
              </a:rPr>
              <a:t>İnsanı elbisesine göre karşılarlar,bilgisine göre ağırlarlar</a:t>
            </a:r>
            <a:r>
              <a:rPr lang="tr-TR" dirty="0" smtClean="0">
                <a:solidFill>
                  <a:schemeClr val="accent1">
                    <a:tint val="83000"/>
                    <a:satMod val="150000"/>
                  </a:schemeClr>
                </a:solidFill>
              </a:rPr>
              <a:t>.</a:t>
            </a:r>
            <a:br>
              <a:rPr lang="tr-TR" dirty="0" smtClean="0">
                <a:solidFill>
                  <a:schemeClr val="accent1">
                    <a:tint val="83000"/>
                    <a:satMod val="150000"/>
                  </a:schemeClr>
                </a:solidFill>
              </a:rPr>
            </a:br>
            <a:endParaRPr lang="tr-TR" dirty="0">
              <a:solidFill>
                <a:schemeClr val="accent1">
                  <a:tint val="83000"/>
                  <a:satMod val="150000"/>
                </a:schemeClr>
              </a:solidFill>
            </a:endParaRPr>
          </a:p>
        </p:txBody>
      </p:sp>
      <p:sp>
        <p:nvSpPr>
          <p:cNvPr id="86019" name="İçerik Yer Tutucusu 2"/>
          <p:cNvSpPr>
            <a:spLocks noGrp="1"/>
          </p:cNvSpPr>
          <p:nvPr>
            <p:ph idx="1"/>
          </p:nvPr>
        </p:nvSpPr>
        <p:spPr/>
        <p:txBody>
          <a:bodyPr/>
          <a:lstStyle/>
          <a:p>
            <a:pPr eaLnBrk="1" hangingPunct="1"/>
            <a:endParaRPr lang="tr-TR" smtClean="0"/>
          </a:p>
        </p:txBody>
      </p:sp>
      <p:sp>
        <p:nvSpPr>
          <p:cNvPr id="6" name="5 Altbilgi Yer Tutucusu"/>
          <p:cNvSpPr>
            <a:spLocks noGrp="1"/>
          </p:cNvSpPr>
          <p:nvPr>
            <p:ph type="ftr" sz="quarter" idx="11"/>
          </p:nvPr>
        </p:nvSpPr>
        <p:spPr/>
        <p:txBody>
          <a:bodyPr/>
          <a:lstStyle/>
          <a:p>
            <a:pPr>
              <a:defRPr/>
            </a:pPr>
            <a:r>
              <a:rPr lang="tr-TR"/>
              <a:t>değerler eğitimi</a:t>
            </a:r>
          </a:p>
        </p:txBody>
      </p:sp>
      <p:pic>
        <p:nvPicPr>
          <p:cNvPr id="86021" name="Picture 2"/>
          <p:cNvPicPr>
            <a:picLocks noChangeAspect="1" noChangeArrowheads="1"/>
          </p:cNvPicPr>
          <p:nvPr/>
        </p:nvPicPr>
        <p:blipFill>
          <a:blip r:embed="rId2" cstate="print"/>
          <a:srcRect/>
          <a:stretch>
            <a:fillRect/>
          </a:stretch>
        </p:blipFill>
        <p:spPr bwMode="auto">
          <a:xfrm>
            <a:off x="468313" y="2428875"/>
            <a:ext cx="8207375" cy="3663950"/>
          </a:xfrm>
          <a:prstGeom prst="rect">
            <a:avLst/>
          </a:prstGeom>
          <a:noFill/>
          <a:ln w="9525">
            <a:noFill/>
            <a:miter lim="800000"/>
            <a:headEnd/>
            <a:tailEnd/>
          </a:ln>
        </p:spPr>
      </p:pic>
    </p:spTree>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marL="484632" eaLnBrk="1" fontAlgn="auto" hangingPunct="1">
              <a:spcAft>
                <a:spcPts val="0"/>
              </a:spcAft>
              <a:defRPr/>
            </a:pPr>
            <a:r>
              <a:rPr lang="tr-TR" dirty="0" smtClean="0">
                <a:solidFill>
                  <a:schemeClr val="accent1">
                    <a:tint val="83000"/>
                    <a:satMod val="150000"/>
                  </a:schemeClr>
                </a:solidFill>
              </a:rPr>
              <a:t>TEMİZ BİR DÜNYA İÇİN!</a:t>
            </a:r>
            <a:endParaRPr lang="tr-TR" dirty="0">
              <a:solidFill>
                <a:schemeClr val="accent1">
                  <a:tint val="83000"/>
                  <a:satMod val="150000"/>
                </a:schemeClr>
              </a:solidFill>
            </a:endParaRPr>
          </a:p>
        </p:txBody>
      </p:sp>
      <p:sp>
        <p:nvSpPr>
          <p:cNvPr id="87043" name="İçerik Yer Tutucusu 2"/>
          <p:cNvSpPr>
            <a:spLocks noGrp="1"/>
          </p:cNvSpPr>
          <p:nvPr>
            <p:ph idx="1"/>
          </p:nvPr>
        </p:nvSpPr>
        <p:spPr>
          <a:xfrm>
            <a:off x="457200" y="1882775"/>
            <a:ext cx="8229600" cy="4572000"/>
          </a:xfrm>
        </p:spPr>
        <p:txBody>
          <a:bodyPr/>
          <a:lstStyle/>
          <a:p>
            <a:pPr eaLnBrk="1" hangingPunct="1"/>
            <a:endParaRPr lang="tr-TR" smtClean="0"/>
          </a:p>
        </p:txBody>
      </p:sp>
      <p:pic>
        <p:nvPicPr>
          <p:cNvPr id="87044" name="Picture 2"/>
          <p:cNvPicPr>
            <a:picLocks noChangeAspect="1" noChangeArrowheads="1"/>
          </p:cNvPicPr>
          <p:nvPr/>
        </p:nvPicPr>
        <p:blipFill>
          <a:blip r:embed="rId2" cstate="print"/>
          <a:srcRect/>
          <a:stretch>
            <a:fillRect/>
          </a:stretch>
        </p:blipFill>
        <p:spPr bwMode="auto">
          <a:xfrm>
            <a:off x="468313" y="1628775"/>
            <a:ext cx="4248150" cy="2232025"/>
          </a:xfrm>
          <a:prstGeom prst="rect">
            <a:avLst/>
          </a:prstGeom>
          <a:noFill/>
          <a:ln w="9525">
            <a:noFill/>
            <a:miter lim="800000"/>
            <a:headEnd/>
            <a:tailEnd/>
          </a:ln>
        </p:spPr>
      </p:pic>
      <p:pic>
        <p:nvPicPr>
          <p:cNvPr id="87045" name="Picture 3"/>
          <p:cNvPicPr>
            <a:picLocks noChangeAspect="1" noChangeArrowheads="1"/>
          </p:cNvPicPr>
          <p:nvPr/>
        </p:nvPicPr>
        <p:blipFill>
          <a:blip r:embed="rId3" cstate="print"/>
          <a:srcRect/>
          <a:stretch>
            <a:fillRect/>
          </a:stretch>
        </p:blipFill>
        <p:spPr bwMode="auto">
          <a:xfrm>
            <a:off x="4716463" y="1628775"/>
            <a:ext cx="3959225" cy="2376488"/>
          </a:xfrm>
          <a:prstGeom prst="rect">
            <a:avLst/>
          </a:prstGeom>
          <a:noFill/>
          <a:ln w="9525">
            <a:noFill/>
            <a:miter lim="800000"/>
            <a:headEnd/>
            <a:tailEnd/>
          </a:ln>
        </p:spPr>
      </p:pic>
      <p:pic>
        <p:nvPicPr>
          <p:cNvPr id="87046" name="Picture 4"/>
          <p:cNvPicPr>
            <a:picLocks noChangeAspect="1" noChangeArrowheads="1"/>
          </p:cNvPicPr>
          <p:nvPr/>
        </p:nvPicPr>
        <p:blipFill>
          <a:blip r:embed="rId4" cstate="print"/>
          <a:srcRect/>
          <a:stretch>
            <a:fillRect/>
          </a:stretch>
        </p:blipFill>
        <p:spPr bwMode="auto">
          <a:xfrm>
            <a:off x="468313" y="3860800"/>
            <a:ext cx="4248150" cy="2305050"/>
          </a:xfrm>
          <a:prstGeom prst="rect">
            <a:avLst/>
          </a:prstGeom>
          <a:noFill/>
          <a:ln w="9525">
            <a:noFill/>
            <a:miter lim="800000"/>
            <a:headEnd/>
            <a:tailEnd/>
          </a:ln>
        </p:spPr>
      </p:pic>
      <p:pic>
        <p:nvPicPr>
          <p:cNvPr id="87047" name="Picture 5"/>
          <p:cNvPicPr>
            <a:picLocks noChangeAspect="1" noChangeArrowheads="1"/>
          </p:cNvPicPr>
          <p:nvPr/>
        </p:nvPicPr>
        <p:blipFill>
          <a:blip r:embed="rId5" cstate="print"/>
          <a:srcRect/>
          <a:stretch>
            <a:fillRect/>
          </a:stretch>
        </p:blipFill>
        <p:spPr bwMode="auto">
          <a:xfrm>
            <a:off x="4716463" y="4005263"/>
            <a:ext cx="3959225" cy="2160587"/>
          </a:xfrm>
          <a:prstGeom prst="rect">
            <a:avLst/>
          </a:prstGeom>
          <a:noFill/>
          <a:ln w="9525">
            <a:noFill/>
            <a:miter lim="800000"/>
            <a:headEnd/>
            <a:tailEnd/>
          </a:ln>
        </p:spPr>
      </p:pic>
      <p:sp>
        <p:nvSpPr>
          <p:cNvPr id="9" name="8 Altbilgi Yer Tutucusu"/>
          <p:cNvSpPr>
            <a:spLocks noGrp="1"/>
          </p:cNvSpPr>
          <p:nvPr>
            <p:ph type="ftr" sz="quarter" idx="11"/>
          </p:nvPr>
        </p:nvSpPr>
        <p:spPr/>
        <p:txBody>
          <a:bodyPr/>
          <a:lstStyle/>
          <a:p>
            <a:pPr>
              <a:defRPr/>
            </a:pPr>
            <a:r>
              <a:rPr lang="tr-TR"/>
              <a:t>değerler eğitimi</a:t>
            </a:r>
          </a:p>
        </p:txBody>
      </p:sp>
    </p:spTree>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68288"/>
            <a:ext cx="8229600" cy="1398587"/>
          </a:xfrm>
        </p:spPr>
        <p:txBody>
          <a:bodyPr/>
          <a:lstStyle/>
          <a:p>
            <a:pPr marL="484632" eaLnBrk="1" fontAlgn="auto" hangingPunct="1">
              <a:spcAft>
                <a:spcPts val="0"/>
              </a:spcAft>
              <a:defRPr/>
            </a:pPr>
            <a:endParaRPr lang="tr-TR">
              <a:solidFill>
                <a:schemeClr val="accent1">
                  <a:tint val="83000"/>
                  <a:satMod val="150000"/>
                </a:schemeClr>
              </a:solidFill>
            </a:endParaRPr>
          </a:p>
        </p:txBody>
      </p:sp>
      <p:pic>
        <p:nvPicPr>
          <p:cNvPr id="16387" name="Picture 2"/>
          <p:cNvPicPr>
            <a:picLocks noGrp="1" noChangeAspect="1" noChangeArrowheads="1"/>
          </p:cNvPicPr>
          <p:nvPr>
            <p:ph idx="1"/>
          </p:nvPr>
        </p:nvPicPr>
        <p:blipFill>
          <a:blip r:embed="rId3" cstate="print"/>
          <a:srcRect/>
          <a:stretch>
            <a:fillRect/>
          </a:stretch>
        </p:blipFill>
        <p:spPr>
          <a:xfrm>
            <a:off x="0" y="0"/>
            <a:ext cx="9144000" cy="6858000"/>
          </a:xfrm>
        </p:spPr>
      </p:pic>
      <p:sp>
        <p:nvSpPr>
          <p:cNvPr id="5" name="4 Altbilgi Yer Tutucusu"/>
          <p:cNvSpPr>
            <a:spLocks noGrp="1"/>
          </p:cNvSpPr>
          <p:nvPr>
            <p:ph type="ftr" sz="quarter" idx="11"/>
          </p:nvPr>
        </p:nvSpPr>
        <p:spPr/>
        <p:txBody>
          <a:bodyPr/>
          <a:lstStyle/>
          <a:p>
            <a:pPr>
              <a:defRPr/>
            </a:pPr>
            <a:r>
              <a:rPr lang="tr-TR"/>
              <a:t>değerler eğitimi</a:t>
            </a:r>
          </a:p>
        </p:txBody>
      </p:sp>
    </p:spTree>
    <p:custDataLst>
      <p:tags r:id="rId1"/>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xit" presetSubtype="16" fill="hold" nodeType="clickEffect">
                                  <p:stCondLst>
                                    <p:cond delay="0"/>
                                  </p:stCondLst>
                                  <p:childTnLst>
                                    <p:animEffect transition="out" filter="diamond(in)">
                                      <p:cBhvr>
                                        <p:cTn id="6" dur="2000"/>
                                        <p:tgtEl>
                                          <p:spTgt spid="16387"/>
                                        </p:tgtEl>
                                      </p:cBhvr>
                                    </p:animEffect>
                                    <p:set>
                                      <p:cBhvr>
                                        <p:cTn id="7" dur="1" fill="hold">
                                          <p:stCondLst>
                                            <p:cond delay="1999"/>
                                          </p:stCondLst>
                                        </p:cTn>
                                        <p:tgtEl>
                                          <p:spTgt spid="1638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2"/>
</p:tagLst>
</file>

<file path=ppt/tags/tag10.xml><?xml version="1.0" encoding="utf-8"?>
<p:tagLst xmlns:a="http://schemas.openxmlformats.org/drawingml/2006/main" xmlns:r="http://schemas.openxmlformats.org/officeDocument/2006/relationships" xmlns:p="http://schemas.openxmlformats.org/presentationml/2006/main">
  <p:tag name="TİMİNG" val="|1.4"/>
</p:tagLst>
</file>

<file path=ppt/tags/tag11.xml><?xml version="1.0" encoding="utf-8"?>
<p:tagLst xmlns:a="http://schemas.openxmlformats.org/drawingml/2006/main" xmlns:r="http://schemas.openxmlformats.org/officeDocument/2006/relationships" xmlns:p="http://schemas.openxmlformats.org/presentationml/2006/main">
  <p:tag name="TİMİNG" val="|2.8"/>
</p:tagLst>
</file>

<file path=ppt/tags/tag2.xml><?xml version="1.0" encoding="utf-8"?>
<p:tagLst xmlns:a="http://schemas.openxmlformats.org/drawingml/2006/main" xmlns:r="http://schemas.openxmlformats.org/officeDocument/2006/relationships" xmlns:p="http://schemas.openxmlformats.org/presentationml/2006/main">
  <p:tag name="TİMİNG" val="|5.5"/>
</p:tagLst>
</file>

<file path=ppt/tags/tag3.xml><?xml version="1.0" encoding="utf-8"?>
<p:tagLst xmlns:a="http://schemas.openxmlformats.org/drawingml/2006/main" xmlns:r="http://schemas.openxmlformats.org/officeDocument/2006/relationships" xmlns:p="http://schemas.openxmlformats.org/presentationml/2006/main">
  <p:tag name="TİMİNG" val="|5.1"/>
</p:tagLst>
</file>

<file path=ppt/tags/tag4.xml><?xml version="1.0" encoding="utf-8"?>
<p:tagLst xmlns:a="http://schemas.openxmlformats.org/drawingml/2006/main" xmlns:r="http://schemas.openxmlformats.org/officeDocument/2006/relationships" xmlns:p="http://schemas.openxmlformats.org/presentationml/2006/main">
  <p:tag name="TİMİNG" val="|1.3"/>
</p:tagLst>
</file>

<file path=ppt/tags/tag5.xml><?xml version="1.0" encoding="utf-8"?>
<p:tagLst xmlns:a="http://schemas.openxmlformats.org/drawingml/2006/main" xmlns:r="http://schemas.openxmlformats.org/officeDocument/2006/relationships" xmlns:p="http://schemas.openxmlformats.org/presentationml/2006/main">
  <p:tag name="TİMİNG" val="|1.8|2.7"/>
</p:tagLst>
</file>

<file path=ppt/tags/tag6.xml><?xml version="1.0" encoding="utf-8"?>
<p:tagLst xmlns:a="http://schemas.openxmlformats.org/drawingml/2006/main" xmlns:r="http://schemas.openxmlformats.org/officeDocument/2006/relationships" xmlns:p="http://schemas.openxmlformats.org/presentationml/2006/main">
  <p:tag name="TİMİNG" val="|1.4"/>
</p:tagLst>
</file>

<file path=ppt/tags/tag7.xml><?xml version="1.0" encoding="utf-8"?>
<p:tagLst xmlns:a="http://schemas.openxmlformats.org/drawingml/2006/main" xmlns:r="http://schemas.openxmlformats.org/officeDocument/2006/relationships" xmlns:p="http://schemas.openxmlformats.org/presentationml/2006/main">
  <p:tag name="TİMİNG" val="|2.6"/>
</p:tagLst>
</file>

<file path=ppt/tags/tag8.xml><?xml version="1.0" encoding="utf-8"?>
<p:tagLst xmlns:a="http://schemas.openxmlformats.org/drawingml/2006/main" xmlns:r="http://schemas.openxmlformats.org/officeDocument/2006/relationships" xmlns:p="http://schemas.openxmlformats.org/presentationml/2006/main">
  <p:tag name="TİMİNG" val="|1.6"/>
</p:tagLst>
</file>

<file path=ppt/tags/tag9.xml><?xml version="1.0" encoding="utf-8"?>
<p:tagLst xmlns:a="http://schemas.openxmlformats.org/drawingml/2006/main" xmlns:r="http://schemas.openxmlformats.org/officeDocument/2006/relationships" xmlns:p="http://schemas.openxmlformats.org/presentationml/2006/main">
  <p:tag name="TİMİNG" val="|1.9|3.7"/>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10.xml.rels><?xml version="1.0" encoding="UTF-8" standalone="yes"?>
<Relationships xmlns="http://schemas.openxmlformats.org/package/2006/relationships"><Relationship Id="rId1" Type="http://schemas.openxmlformats.org/officeDocument/2006/relationships/image" Target="../media/image4.jpeg"/></Relationships>
</file>

<file path=ppt/theme/_rels/them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image" Target="../media/image11.jpeg"/></Relationships>
</file>

<file path=ppt/theme/_rels/them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image" Target="../media/image2.jpeg"/></Relationships>
</file>

<file path=ppt/theme/_rels/theme3.xml.rels><?xml version="1.0" encoding="UTF-8" standalone="yes"?>
<Relationships xmlns="http://schemas.openxmlformats.org/package/2006/relationships"><Relationship Id="rId1" Type="http://schemas.openxmlformats.org/officeDocument/2006/relationships/image" Target="../media/image4.jpeg"/></Relationships>
</file>

<file path=ppt/theme/_rels/them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image" Target="../media/image2.jpeg"/></Relationships>
</file>

<file path=ppt/theme/_rels/theme5.xml.rels><?xml version="1.0" encoding="UTF-8" standalone="yes"?>
<Relationships xmlns="http://schemas.openxmlformats.org/package/2006/relationships"><Relationship Id="rId1" Type="http://schemas.openxmlformats.org/officeDocument/2006/relationships/image" Target="../media/image5.jpeg"/></Relationships>
</file>

<file path=ppt/theme/_rels/theme6.xml.rels><?xml version="1.0" encoding="UTF-8" standalone="yes"?>
<Relationships xmlns="http://schemas.openxmlformats.org/package/2006/relationships"><Relationship Id="rId1" Type="http://schemas.openxmlformats.org/officeDocument/2006/relationships/image" Target="../media/image6.jpeg"/></Relationships>
</file>

<file path=ppt/theme/_rels/theme7.xml.rels><?xml version="1.0" encoding="UTF-8" standalone="yes"?>
<Relationships xmlns="http://schemas.openxmlformats.org/package/2006/relationships"><Relationship Id="rId1" Type="http://schemas.openxmlformats.org/officeDocument/2006/relationships/image" Target="../media/image7.jpeg"/></Relationships>
</file>

<file path=ppt/theme/_rels/them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image" Target="../media/image8.jpeg"/></Relationships>
</file>

<file path=ppt/theme/_rels/theme9.xml.rels><?xml version="1.0" encoding="UTF-8" standalone="yes"?>
<Relationships xmlns="http://schemas.openxmlformats.org/package/2006/relationships"><Relationship Id="rId1" Type="http://schemas.openxmlformats.org/officeDocument/2006/relationships/image" Target="../media/image10.jpeg"/></Relationships>
</file>

<file path=ppt/theme/theme1.xml><?xml version="1.0" encoding="utf-8"?>
<a:theme xmlns:a="http://schemas.openxmlformats.org/drawingml/2006/main" name="Canlı">
  <a:themeElements>
    <a:clrScheme name="Canlı">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Canlı">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Kaynak">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10.xml><?xml version="1.0" encoding="utf-8"?>
<a:theme xmlns:a="http://schemas.openxmlformats.org/drawingml/2006/main" name="1_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11.xml><?xml version="1.0" encoding="utf-8"?>
<a:theme xmlns:a="http://schemas.openxmlformats.org/drawingml/2006/main" name="Kent">
  <a:themeElements>
    <a:clrScheme name="Kent">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Kent">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Kent">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1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Gezinti">
  <a:themeElements>
    <a:clrScheme name="Gezinti">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Gezinti">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Kaynak">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3.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4.xml><?xml version="1.0" encoding="utf-8"?>
<a:theme xmlns:a="http://schemas.openxmlformats.org/drawingml/2006/main" name="1_Gezinti">
  <a:themeElements>
    <a:clrScheme name="Gezinti">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Gezinti">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ezinti">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5.xml><?xml version="1.0" encoding="utf-8"?>
<a:theme xmlns:a="http://schemas.openxmlformats.org/drawingml/2006/main" name="Gündönümü">
  <a:themeElements>
    <a:clrScheme name="Gündönümü">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Gündönümü">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ündönümü">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6.xml><?xml version="1.0" encoding="utf-8"?>
<a:theme xmlns:a="http://schemas.openxmlformats.org/drawingml/2006/main" name="Cumba">
  <a:themeElements>
    <a:clrScheme name="Cumba">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Cumba">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umba">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7.xml><?xml version="1.0" encoding="utf-8"?>
<a:theme xmlns:a="http://schemas.openxmlformats.org/drawingml/2006/main" name="Zengin">
  <a:themeElements>
    <a:clrScheme name="Zengin">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Zengin">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Zengin">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8.xml><?xml version="1.0" encoding="utf-8"?>
<a:theme xmlns:a="http://schemas.openxmlformats.org/drawingml/2006/main" name="Ortalama">
  <a:themeElements>
    <a:clrScheme name="Ortalama">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Ortalama">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rtalama">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9.xml><?xml version="1.0" encoding="utf-8"?>
<a:theme xmlns:a="http://schemas.openxmlformats.org/drawingml/2006/main" name="Hisse Senedi">
  <a:themeElements>
    <a:clrScheme name="Hisse Senedi">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Hisse Senedi">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Hisse Senedi">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Override1.xml><?xml version="1.0" encoding="utf-8"?>
<a:themeOverride xmlns:a="http://schemas.openxmlformats.org/drawingml/2006/main">
  <a:clrScheme name="Gezinti">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themeOverride>
</file>

<file path=ppt/theme/themeOverride10.xml><?xml version="1.0" encoding="utf-8"?>
<a:themeOverride xmlns:a="http://schemas.openxmlformats.org/drawingml/2006/main">
  <a:clrScheme name="Kağıt">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themeOverride>
</file>

<file path=ppt/theme/themeOverride2.xml><?xml version="1.0" encoding="utf-8"?>
<a:themeOverride xmlns:a="http://schemas.openxmlformats.org/drawingml/2006/main">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3.xml><?xml version="1.0" encoding="utf-8"?>
<a:themeOverride xmlns:a="http://schemas.openxmlformats.org/drawingml/2006/main">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4.xml><?xml version="1.0" encoding="utf-8"?>
<a:themeOverride xmlns:a="http://schemas.openxmlformats.org/drawingml/2006/main">
  <a:clrScheme name="Gezinti">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themeOverride>
</file>

<file path=ppt/theme/themeOverride5.xml><?xml version="1.0" encoding="utf-8"?>
<a:themeOverride xmlns:a="http://schemas.openxmlformats.org/drawingml/2006/main">
  <a:clrScheme name="Cumba">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themeOverride>
</file>

<file path=ppt/theme/themeOverride6.xml><?xml version="1.0" encoding="utf-8"?>
<a:themeOverride xmlns:a="http://schemas.openxmlformats.org/drawingml/2006/main">
  <a:clrScheme name="Zengin">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themeOverride>
</file>

<file path=ppt/theme/themeOverride7.xml><?xml version="1.0" encoding="utf-8"?>
<a:themeOverride xmlns:a="http://schemas.openxmlformats.org/drawingml/2006/main">
  <a:clrScheme name="Ortalama">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themeOverride>
</file>

<file path=ppt/theme/themeOverride8.xml><?xml version="1.0" encoding="utf-8"?>
<a:themeOverride xmlns:a="http://schemas.openxmlformats.org/drawingml/2006/main">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9.xml><?xml version="1.0" encoding="utf-8"?>
<a:themeOverride xmlns:a="http://schemas.openxmlformats.org/drawingml/2006/main">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Verve</Template>
  <TotalTime>421</TotalTime>
  <Words>865</Words>
  <Application>Microsoft Office PowerPoint</Application>
  <PresentationFormat>Ekran Gösterisi (4:3)</PresentationFormat>
  <Paragraphs>211</Paragraphs>
  <Slides>66</Slides>
  <Notes>1</Notes>
  <HiddenSlides>0</HiddenSlides>
  <MMClips>0</MMClips>
  <ScaleCrop>false</ScaleCrop>
  <HeadingPairs>
    <vt:vector size="4" baseType="variant">
      <vt:variant>
        <vt:lpstr>Tema</vt:lpstr>
      </vt:variant>
      <vt:variant>
        <vt:i4>11</vt:i4>
      </vt:variant>
      <vt:variant>
        <vt:lpstr>Slayt Başlıkları</vt:lpstr>
      </vt:variant>
      <vt:variant>
        <vt:i4>66</vt:i4>
      </vt:variant>
    </vt:vector>
  </HeadingPairs>
  <TitlesOfParts>
    <vt:vector size="77" baseType="lpstr">
      <vt:lpstr>Canlı</vt:lpstr>
      <vt:lpstr>Gezinti</vt:lpstr>
      <vt:lpstr>Akış</vt:lpstr>
      <vt:lpstr>1_Gezinti</vt:lpstr>
      <vt:lpstr>Gündönümü</vt:lpstr>
      <vt:lpstr>Cumba</vt:lpstr>
      <vt:lpstr>Zengin</vt:lpstr>
      <vt:lpstr>Ortalama</vt:lpstr>
      <vt:lpstr>Hisse Senedi</vt:lpstr>
      <vt:lpstr>1_Akış</vt:lpstr>
      <vt:lpstr>Kent</vt:lpstr>
      <vt:lpstr>Slayt 1</vt:lpstr>
      <vt:lpstr>Slayt 2</vt:lpstr>
      <vt:lpstr>Slayt 3</vt:lpstr>
      <vt:lpstr>TEMİZLİK</vt:lpstr>
      <vt:lpstr>Temizliğe ilk önce evimizden başlamalıyız…</vt:lpstr>
      <vt:lpstr>         Temizliğin  önemi</vt:lpstr>
      <vt:lpstr> … İnsanı elbisesine göre karşılarlar,bilgisine göre ağırlarlar. </vt:lpstr>
      <vt:lpstr>TEMİZ BİR DÜNYA İÇİN!</vt:lpstr>
      <vt:lpstr>Slayt 9</vt:lpstr>
      <vt:lpstr>Slayt 10</vt:lpstr>
      <vt:lpstr>Slayt 11</vt:lpstr>
      <vt:lpstr>Slayt 12</vt:lpstr>
      <vt:lpstr>Slayt 13</vt:lpstr>
      <vt:lpstr>ÖZEL SÖZLER</vt:lpstr>
      <vt:lpstr>Slayt 15</vt:lpstr>
      <vt:lpstr>Slayt 16</vt:lpstr>
      <vt:lpstr>Slayt 17</vt:lpstr>
      <vt:lpstr>Slayt 18</vt:lpstr>
      <vt:lpstr>TEMİZLİKLE  İLGİLİ HADİSLER</vt:lpstr>
      <vt:lpstr>Slayt 20</vt:lpstr>
      <vt:lpstr>Slayt 21</vt:lpstr>
      <vt:lpstr>Slayt 22</vt:lpstr>
      <vt:lpstr>Slayt 23</vt:lpstr>
      <vt:lpstr>Slayt 24</vt:lpstr>
      <vt:lpstr>ŞİİR   </vt:lpstr>
      <vt:lpstr>Slayt 26</vt:lpstr>
      <vt:lpstr>Slayt 27</vt:lpstr>
      <vt:lpstr>Slayt 28</vt:lpstr>
      <vt:lpstr>TEMİZLİK MEMURU HAYVANLAR </vt:lpstr>
      <vt:lpstr>TEMİZLİK MEMURLARI</vt:lpstr>
      <vt:lpstr>Slayt 31</vt:lpstr>
      <vt:lpstr>Slayt 32</vt:lpstr>
      <vt:lpstr>Slayt 33</vt:lpstr>
      <vt:lpstr>Slayt 34</vt:lpstr>
      <vt:lpstr>Slayt 35</vt:lpstr>
      <vt:lpstr>ÖZGÜVEN</vt:lpstr>
      <vt:lpstr>Slayt 37</vt:lpstr>
      <vt:lpstr>Slayt 38</vt:lpstr>
      <vt:lpstr>Slayt 39</vt:lpstr>
      <vt:lpstr>ÖZGÜVEN EKSİKLİĞİ TEŞHİSİ</vt:lpstr>
      <vt:lpstr>Slayt 41</vt:lpstr>
      <vt:lpstr>AŞIRI ÖZGÜVEN DE ZARAR VEREBİLİR</vt:lpstr>
      <vt:lpstr>SİZ DE ÖZGÜVEN EKSİKLİĞİ VARSA </vt:lpstr>
      <vt:lpstr>Slayt 44</vt:lpstr>
      <vt:lpstr>Slayt 45</vt:lpstr>
      <vt:lpstr>Slayt 46</vt:lpstr>
      <vt:lpstr>MÜKEMMELİYETÇİ OLMAYIN  </vt:lpstr>
      <vt:lpstr>Slayt 48</vt:lpstr>
      <vt:lpstr>Slayt 49</vt:lpstr>
      <vt:lpstr>Slayt 50</vt:lpstr>
      <vt:lpstr>ADAMIN ÖZGÜVENİ KALMADI!</vt:lpstr>
      <vt:lpstr></vt:lpstr>
      <vt:lpstr>Slayt 53</vt:lpstr>
      <vt:lpstr>Slayt 54</vt:lpstr>
      <vt:lpstr>ÇOK  KOMİK!</vt:lpstr>
      <vt:lpstr>ÖZGÜVEN</vt:lpstr>
      <vt:lpstr>Slayt 57</vt:lpstr>
      <vt:lpstr>KISA ÖZETLE!</vt:lpstr>
      <vt:lpstr>Slayt 59</vt:lpstr>
      <vt:lpstr>Slayt 60</vt:lpstr>
      <vt:lpstr>Slayt 61</vt:lpstr>
      <vt:lpstr>ŞİİR …. ÖZGÜVEN</vt:lpstr>
      <vt:lpstr>KOMEDİ  </vt:lpstr>
      <vt:lpstr>Slayt 64</vt:lpstr>
      <vt:lpstr>DİNLEDİĞİNİZ  İÇİN              TEŞEKKÜRLER…</vt:lpstr>
      <vt:lpstr>HAZIRLAYAN  </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selahattin</dc:creator>
  <cp:keywords>www.sorubak.com</cp:keywords>
  <dc:description>www.sorubak.com</dc:description>
  <cp:lastModifiedBy>Dogan</cp:lastModifiedBy>
  <cp:revision>www.sorubak.com</cp:revision>
  <dcterms:modified xsi:type="dcterms:W3CDTF">2012-12-13T20:20:27Z</dcterms:modified>
  <cp:category>www.sorubak.com</cp:category>
  <cp:contentType>www.sorubak.com</cp:contentType>
  <cp:contentStatus>www.sorubak.com</cp:contentStatus>
  <cp:version>www.sorubak.com</cp:version>
</cp:coreProperties>
</file>