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22"/>
  </p:notesMasterIdLst>
  <p:sldIdLst>
    <p:sldId id="256" r:id="rId2"/>
    <p:sldId id="260" r:id="rId3"/>
    <p:sldId id="261" r:id="rId4"/>
    <p:sldId id="264" r:id="rId5"/>
    <p:sldId id="263" r:id="rId6"/>
    <p:sldId id="265" r:id="rId7"/>
    <p:sldId id="266" r:id="rId8"/>
    <p:sldId id="267" r:id="rId9"/>
    <p:sldId id="268" r:id="rId10"/>
    <p:sldId id="259" r:id="rId11"/>
    <p:sldId id="269" r:id="rId12"/>
    <p:sldId id="270" r:id="rId13"/>
    <p:sldId id="258" r:id="rId14"/>
    <p:sldId id="271" r:id="rId15"/>
    <p:sldId id="272" r:id="rId16"/>
    <p:sldId id="273" r:id="rId17"/>
    <p:sldId id="274" r:id="rId18"/>
    <p:sldId id="275" r:id="rId19"/>
    <p:sldId id="276" r:id="rId20"/>
    <p:sldId id="277"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FF52A9-5D15-40BF-B319-6EBAF26CF09C}" type="datetimeFigureOut">
              <a:rPr lang="tr-TR" smtClean="0"/>
              <a:pPr/>
              <a:t>25.12.2012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8D5343-62FB-4452-937A-707330590C00}"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98D5343-62FB-4452-937A-707330590C00}" type="slidenum">
              <a:rPr lang="tr-TR" smtClean="0"/>
              <a:pPr/>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25.12.2012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25.12.2012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tr/imgres?q=sel&amp;hl=tr&amp;tbo=d&amp;biw=1024&amp;bih=571&amp;tbm=isch&amp;imgrefurl=http://www.1resimler.com/r-istanbul-resimleri-468-istanbul-sel-669.html&amp;tbnid=iJyOVijovH-TXM&amp;docid=iNt1IE9OcBDDpM&amp;ved=0CF4QhRYoAA&amp;ei=n-nZUO_CKc_ItAa9zYHwDg&amp;dur=NaN&amp;dur=NaN"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oogle.com.tr/imgres?q=heyelan&amp;hl=tr&amp;sa=X&amp;tbo=d&amp;biw=1024&amp;bih=571&amp;tbm=isch&amp;imgrefurl=http://kids.britannica.com/elementary/art-89137&amp;tbnid=lQaLrBarVXpceM&amp;docid=niTblJcHN3zkyM&amp;ved=0CGIQhRYoAQ&amp;ei=YtLZUODFAYvIswb2-oGoDA&amp;dur=NaN"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google.com.tr/imgres?q=erozyon&amp;hl=tr&amp;tbo=d&amp;biw=1024&amp;bih=571&amp;tbm=isch&amp;imgrefurl=http://www.e-sorgu.org/erozyon-nedir-nasil-olusur-erozyon-icin-alinacak-onlemler-nelerdir.html&amp;tbnid=yOOkD56bcl2BKM&amp;docid=i8huGxJ5uyJNiM&amp;ved=0CGAQhRYoAg&amp;ei=8OvZUM-rCcnAswb23oHIAw&amp;dur=NaN"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tr/imgres?q=%C3%A7%C4%B1%C4%9F&amp;hl=tr&amp;tbo=d&amp;biw=1024&amp;bih=571&amp;tbm=isch&amp;imgrefurl=http://www.loadtr.com/331678-%C3%A7%C4%B1%C4%9F_d%C3%BC%C5%9Fmesi.htm&amp;tbnid=EFYUid9iAh7YoM&amp;docid=kuqiNTTz-N_98M&amp;ved=0CFEQhRYoAA&amp;ei=VuzZUNaNKpDNswaC-oDQCA&amp;dur=NaN"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tr/imgres?q=yang%C4%B1n&amp;hl=tr&amp;sa=X&amp;tbo=d&amp;biw=1024&amp;bih=571&amp;tbm=isch&amp;imgrefurl=http://www.yabantv.com/haber/7857-sokede-orman-yangini&amp;tbnid=zEJGfp9LY-13mM&amp;docid=NQwyERBp58TxsM&amp;ved=0CF8QhRYoAQ&amp;ei=Ye7ZUMLvD4PPtAaL5ID4BQ&amp;dur=NaN"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tr/imgres?q=deprem&amp;hl=tr&amp;tbo=d&amp;biw=1024&amp;bih=571&amp;tbm=isch&amp;imgrefurl=http://busrakucukay1.blogspot.com/&amp;tbnid=eHBXQhLY19TrPM&amp;docid=PrYko6HkU4_pfM&amp;ved=0CIYBEIUWKAE&amp;ei=59rZUOGRCcTcsgbC7IHoCw&amp;dur=NaN"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sz="4800" dirty="0" smtClean="0">
                <a:solidFill>
                  <a:srgbClr val="FF0000"/>
                </a:solidFill>
              </a:rPr>
              <a:t>DOĞAL AFETLER VE ÖNLEMLER             </a:t>
            </a:r>
            <a:endParaRPr lang="tr-TR" sz="4800" dirty="0">
              <a:solidFill>
                <a:srgbClr val="FF0000"/>
              </a:solidFill>
            </a:endParaRPr>
          </a:p>
        </p:txBody>
      </p:sp>
      <p:sp>
        <p:nvSpPr>
          <p:cNvPr id="3" name="2 Alt Başlık"/>
          <p:cNvSpPr>
            <a:spLocks noGrp="1"/>
          </p:cNvSpPr>
          <p:nvPr>
            <p:ph type="subTitle" idx="1"/>
          </p:nvPr>
        </p:nvSpPr>
        <p:spPr/>
        <p:txBody>
          <a:bodyPr/>
          <a:lstStyle/>
          <a:p>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57224" y="1214422"/>
            <a:ext cx="7772400" cy="1362075"/>
          </a:xfrm>
        </p:spPr>
        <p:txBody>
          <a:bodyPr/>
          <a:lstStyle/>
          <a:p>
            <a:pPr>
              <a:buFont typeface="Arial" pitchFamily="34" charset="0"/>
              <a:buChar char="•"/>
            </a:pPr>
            <a:r>
              <a:rPr lang="tr-TR" dirty="0" smtClean="0">
                <a:solidFill>
                  <a:srgbClr val="FF0000"/>
                </a:solidFill>
              </a:rPr>
              <a:t>SEL</a:t>
            </a:r>
            <a:endParaRPr lang="tr-TR" dirty="0">
              <a:solidFill>
                <a:srgbClr val="FF0000"/>
              </a:solidFill>
            </a:endParaRPr>
          </a:p>
        </p:txBody>
      </p:sp>
      <p:sp>
        <p:nvSpPr>
          <p:cNvPr id="3" name="2 Metin Yer Tutucusu"/>
          <p:cNvSpPr>
            <a:spLocks noGrp="1"/>
          </p:cNvSpPr>
          <p:nvPr>
            <p:ph type="body" idx="1"/>
          </p:nvPr>
        </p:nvSpPr>
        <p:spPr>
          <a:xfrm>
            <a:off x="500034" y="2643182"/>
            <a:ext cx="7772400" cy="2143140"/>
          </a:xfrm>
        </p:spPr>
        <p:txBody>
          <a:bodyPr>
            <a:noAutofit/>
          </a:bodyPr>
          <a:lstStyle/>
          <a:p>
            <a:r>
              <a:rPr lang="tr-TR" dirty="0" smtClean="0">
                <a:solidFill>
                  <a:schemeClr val="tx1"/>
                </a:solidFill>
              </a:rPr>
              <a:t>Aşırı yağışlar ve kar erimeleri sonucunda meydana gelen su taşkınlarına sel denir.</a:t>
            </a:r>
          </a:p>
          <a:p>
            <a:pPr>
              <a:buFont typeface="Arial" pitchFamily="34" charset="0"/>
              <a:buChar char="•"/>
            </a:pPr>
            <a:r>
              <a:rPr lang="tr-TR" dirty="0" smtClean="0">
                <a:solidFill>
                  <a:schemeClr val="tx1"/>
                </a:solidFill>
              </a:rPr>
              <a:t>Aşırı yağmur ve kar erimeleri ile akarsu yataklarının taşmaması için akarsu kenarlarına setler yapılmalı.</a:t>
            </a:r>
          </a:p>
          <a:p>
            <a:pPr>
              <a:buFont typeface="Arial" pitchFamily="34" charset="0"/>
              <a:buChar char="•"/>
            </a:pPr>
            <a:r>
              <a:rPr lang="tr-TR" dirty="0" smtClean="0">
                <a:solidFill>
                  <a:schemeClr val="tx1"/>
                </a:solidFill>
              </a:rPr>
              <a:t>Ağaçlandırma faaliyetleri arttırılmalı.</a:t>
            </a:r>
          </a:p>
          <a:p>
            <a:pPr>
              <a:buFont typeface="Arial" pitchFamily="34" charset="0"/>
              <a:buChar char="•"/>
            </a:pPr>
            <a:r>
              <a:rPr lang="tr-TR" dirty="0" smtClean="0">
                <a:solidFill>
                  <a:schemeClr val="tx1"/>
                </a:solidFill>
              </a:rPr>
              <a:t>Akarsu yataklarına ev yapılmamalı.</a:t>
            </a:r>
            <a:endParaRPr lang="tr-TR" dirty="0">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t2.gstatic.com/images?q=tbn:ANd9GcR0_VWu2NcnCx06uk_Wm-Uz2FZnetTlW44nwMQREcuq5DHtij7c">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57224" y="857232"/>
            <a:ext cx="7772400" cy="1362075"/>
          </a:xfrm>
        </p:spPr>
        <p:txBody>
          <a:bodyPr/>
          <a:lstStyle/>
          <a:p>
            <a:r>
              <a:rPr lang="tr-TR" dirty="0" smtClean="0">
                <a:solidFill>
                  <a:srgbClr val="FF0000"/>
                </a:solidFill>
              </a:rPr>
              <a:t>HEYELAN(TOPRAK KAYMASI)</a:t>
            </a:r>
            <a:endParaRPr lang="tr-TR" dirty="0">
              <a:solidFill>
                <a:srgbClr val="FF0000"/>
              </a:solidFill>
            </a:endParaRPr>
          </a:p>
        </p:txBody>
      </p:sp>
      <p:sp>
        <p:nvSpPr>
          <p:cNvPr id="3" name="2 Metin Yer Tutucusu"/>
          <p:cNvSpPr>
            <a:spLocks noGrp="1"/>
          </p:cNvSpPr>
          <p:nvPr>
            <p:ph type="body" idx="1"/>
          </p:nvPr>
        </p:nvSpPr>
        <p:spPr>
          <a:xfrm>
            <a:off x="857224" y="2214554"/>
            <a:ext cx="7772400" cy="1500187"/>
          </a:xfrm>
        </p:spPr>
        <p:txBody>
          <a:bodyPr>
            <a:normAutofit/>
          </a:bodyPr>
          <a:lstStyle/>
          <a:p>
            <a:r>
              <a:rPr lang="tr-TR" sz="2400" dirty="0" smtClean="0">
                <a:solidFill>
                  <a:schemeClr val="tx1"/>
                </a:solidFill>
              </a:rPr>
              <a:t>Eğimli yerlerde toprağın kütleler halinde yer değiştirmesine denir.Eğimli ve yağışlı bölgelerde olur.Önlemek için;eğimli araziler ağaçlandırılmalıdır.</a:t>
            </a:r>
          </a:p>
          <a:p>
            <a:endParaRPr lang="tr-TR" dirty="0">
              <a:solidFill>
                <a:schemeClr val="tx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3.gstatic.com/images?q=tbn:ANd9GcSAWx1HnleAvQrUROmDljLsS9piBu1sKwAekoRxe6UVKfaJEpc9">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1571612"/>
            <a:ext cx="7772400" cy="1362075"/>
          </a:xfrm>
        </p:spPr>
        <p:txBody>
          <a:bodyPr/>
          <a:lstStyle/>
          <a:p>
            <a:r>
              <a:rPr lang="tr-TR" dirty="0" smtClean="0">
                <a:solidFill>
                  <a:srgbClr val="FF0000"/>
                </a:solidFill>
              </a:rPr>
              <a:t>erozyon</a:t>
            </a:r>
            <a:endParaRPr lang="tr-TR" dirty="0">
              <a:solidFill>
                <a:srgbClr val="FF0000"/>
              </a:solidFill>
            </a:endParaRPr>
          </a:p>
        </p:txBody>
      </p:sp>
      <p:sp>
        <p:nvSpPr>
          <p:cNvPr id="3" name="2 Metin Yer Tutucusu"/>
          <p:cNvSpPr>
            <a:spLocks noGrp="1"/>
          </p:cNvSpPr>
          <p:nvPr>
            <p:ph type="body" idx="1"/>
          </p:nvPr>
        </p:nvSpPr>
        <p:spPr>
          <a:xfrm>
            <a:off x="642910" y="2643182"/>
            <a:ext cx="7772400" cy="1500187"/>
          </a:xfrm>
        </p:spPr>
        <p:txBody>
          <a:bodyPr>
            <a:normAutofit/>
          </a:bodyPr>
          <a:lstStyle/>
          <a:p>
            <a:r>
              <a:rPr lang="tr-TR" sz="2400" dirty="0" smtClean="0">
                <a:solidFill>
                  <a:schemeClr val="tx1"/>
                </a:solidFill>
              </a:rPr>
              <a:t>Yağmur, akarsu ve rüzgarla toprağın aşınmasına denir.Ağaçlandırma yaparak,barajlar yaparak eğime zıt yönde teraslama yaparak erozyonu önleyebiliriz.</a:t>
            </a:r>
            <a:endParaRPr lang="tr-TR" sz="2400" dirty="0">
              <a:solidFill>
                <a:schemeClr val="tx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descr="data:image/jpeg;base64,/9j/4AAQSkZJRgABAQAAAQABAAD/2wCEAAkGBhQSEBUUExQWFRUVGBgaGBYYGBkaHhgfGBoaGBoaGRwZGyYeGxwjGhobHy8gIycpLCwtGh4xNTAqNSYrLCkBCQoKDgwOGg8PGiwkHCQpLCkpLCwpKSksLCkpLCwsLCwpKSwsLCwsLCksLCwpLCkpLCksLCksKSwpLCwsKSwsLP/AABEIALcBFAMBIgACEQEDEQH/xAAbAAACAwEBAQAAAAAAAAAAAAADBAABAgUGB//EADoQAAEDAgUCAwcDAwMEAwAAAAECESEAMQMSQVFhBHEigZEFEzKhscHwQtHhUmLxBhQjFXKSojNzgv/EABoBAQEBAQEBAQAAAAAAAAAAAAEAAgMEBgX/xAAlEQEBAAICAgIBBAMAAAAAAAAAAQIRITEDEkFRBCIyYXEFE+H/2gAMAwEAAhEDEQA/APO4KnQkFyGDMXMp5um0PvR8QE9w8vBeNzu7fzQumYYYIDMBbsCXDTY/k1vARlDkFt/mSQ7u7wfnXgr2xaVKCfEC+uZ/87jmaKMZLhiQbC7CwBHrcnWshwHiXttpI4n171EdQ90uGDZt7PZ7ca8Fgpj+HZ02kjbmY0N653RlSV5CIOfETsXU6gwDAh3/AMV0FkAiBlJ3/a2/zpTAUVLLpAUgkJefC/xPpmylho2jknUZprCZJJJSXeA/yb1qYRAJJKQA9hNrv960lSDAhrHgD9vyazk/Ud4EE+Wtwdr8ihpsAhRMEfLcsL7cxU98XtYOPoJDOIf+WrQwWDkOG1O/DvfmN7NlISwLp2l4Jve0a79ywmf9upTgQSd/L7iRatM4ykKJGwLvu8x225q1LOYNoAT2Nrjz02qk4qg0HbSNHGgciPOlFcHEfFV4iFJQQlJH6VMsrLjVXhJH9N5FNYicrEAO2rln1Dm+tvvXM96F9RmS60pQylu4SVKBykguWSJ2d2iuhgdQHuCDBIdvXfX0iQK1YzK2vAJ/WZjTWQLfIkv9RKQuUhWa4CrDkKSJVdxaxcw5MS5gEZXDwGbt6WMVBMmSPtql5DPpWdtaJHGxBBSDlsStQtwUkgS34DTGD7RAU2LkQRZRX4SwYgKIEiBl1cEa0XCADlIKdDD+ukW9aLhoJJADEy8s49Wcnyc9i7g0B1nWFQSnCIzLTmKszpSkRnIDOS7JDiRxUwhkQmAUpDMWsBcGJl/Xeq6FDo95lZWL4lqAbMVSRDyGIY6lUu9C6hB4e5bltHgGHs31v4U+xOpxQplBxB0YxvuDf60DBUdCwafLm8TFFT4QSMwDcE9/rOm9Y9yVDl5fTWANnvy3cJhw5dTEltSDuzelLnHU7EuJcyXa+v0NGw2CXkkKBg3Fp7E3F30oOKQFSRJB9SW5abc1Jx/aJV77DUAzkhQAYSHBAgCx9a7WHiPcsWGp9fXW1Ie18LKgYgcFBKpTcNr9Qf8AIZSsZUqsWd5i+/Bi32rV5kZnFHTjMUqIJDH66vb6CgYuGCqH5ZoeZfjn+N4mMHc5b2OrN5m1+awgukFKnh7CSHt5H8tWSi+lGZ58i7c80YLyQFK5vEt97w/nWMwkhU3tP8x+WFVhEvoIdp7Sb30epGcRTpMkgtJzQ+t5tfnyoS8Yu8ObtePoTqxcSXFaMAhh4ZLy30iR/MMMJYhh3DuDr2P3mgjJUyhcJMMHi9gNGvG9LqWkfqCXJHiGUhgo/qIIDHsx3oqlAHxF9RZm1DM/7sbVSupaQwYXIu8jiJqSYnUh/D4gblIxCH1lDi/nUp3pUKUnwjMP+7K3DOKlW1py8JglIL6Q7wwE2+cfSmUICUlL3Eg66209W+6+GlwA5JyjtIHH2pjDwd53BF/LWfOmiKwcRRBKZbTYNpwNRF6wYbUNrG+wmx0D81XU9QoEAEmxKQ6lJDxmYHLrc73Y0HAwCVZ1FSQQyUBTM1ytndWpEgWmatfK2bAcDUvqIvrFv21pbBWFKxVf3JSXc/CkEGWB+O+sU0oEJJZCiBDshSZh3VlPd0nZ7UgrpMZOYjESAokh8MEguwstUMNS7AUwU0nBJb9PpMwRN2lu9MgFyxLfqtG58z+Ggez1qVmRiBIxEEBWUsCMoILGQ4LsbMqjJGVyq0klQZmeSXaN+1FMaxSC7FUuNjMAwInT9moHU4iUJ+BRJLJZJzEsSdiWYkk7NQv9/LYSBjL1UD4EOYzqFxwJ8w1F6HosOVKKitQLlRNyxISHgQGYWHerrs730XV7ZQkscQPo6VhbkWYhzM2/ehY3tQYzYWEoZj4lKB+EMMwSSHc6ATu1dbGVDTqLvxfQgn996U6vFSk4aiSkBckt+pK0uo6SQD3D1qaFlg/T9KlIGVLJSLB/D9eJ86mPlMv8LEtdrXJsLeej1pWKxeDDO8djDC2n+MDCJENM3vr+a2rBYwjmNudfKAZ0l/KigiGS83v8vOqHTeIKN3PAhmI3BzVa8IuJDEm7l2D2FiX1/wAqXma2YgAOQNz3k94jes42LkZkuovls5IBMuzBg76PGgpjEUnKNI3AYNLHQN6btSuCHOdUQQhw0eFRUQbFTA6QwLF6oqrCxPdhCYLJAdMF0gA7Fj39aLmYsoFho8h2ZiW+c1vp3BeCCHJsLu9tjrWFB7AR/Otodg8fShLdpAJDfL9UX/aHaamMgIeG1ZuHG0tvf6UiC5DkGWFiZE7QZ0L0LFylmJcBg2rXDxMgv9JaOxFYRThpKVBnv3fQTqT2oCJTmU3hL/5JlnFjuapeLHhGV3zMCHL8eJ/X60l1PVlDqKVDMQGEk5nLCbnY7cUybZtViE4pVgwkAgLN/CxLIbUtNtbuwyfYaUqhSkQbLUAdYhTB9GrfQdOoeNRZancDQaJcXDS+pJp3FQCWJDmCQR+a/hrVuuhrfblj2WlXxKWpNyFGB6Ab6RxVJ6Yp/wDjUEt+ky+oYaTTyMFlAFWUKIvHOojQNrUw8EgkFi1/I6M/y/zbGi+L7XRl8R92r+leUGJg7fnYvQ9Zh4hGVWa8P8t7P6Uxi4TSoDh9N3B0/NKR6j2eSR7tkqDkOWzTYgHm4+dXFPLqLIhSTMgyHD9yw+s20oKVkMXIUNdjwxf/ABSvTdc6yjEDKTdLgvsUlgGO8MebuL6gWIIBiWmd7VmzRl2OnFft4m8O0hpAIf7eWVBTZmbYEjW+8323uZziuHLs8s4E62gNWEHQKSoBr6PB01czwKGhunLj9In+4fcVKEvrwlhkzFphEcFzJbUfK1XTpncXhozpE5VDKC4bQDzNvwVMXqFJOVGGVOAQ6gEs7OTfSwD6xSSOvUMoVhrCgEyGU8BmLf8AqRqGFq30nV58UqUDlICMMnMDiFJLqEC6iwF41p9Rs1hdMyQVEuokqMgKMmJtlygDQDmmUKAeWMHRu5Y76me1ZVivYF5vq5Frd/O9WVszE8OX9Obd39ctBYGKIgiDYklWsN9Pwa94VFil4cksAe7R+WrRVdyQNGHcAiIcmNqV6xOUKUksog5fhLq0vr9BsHpkVC65ASRjIAhkqS7ZwbM+oUxD3cjWsjpl4xfGKkI0wTlLhMviETc/C2go3SYQKX+Jm+LxEHYCcruzpu/NFwib5fIDsdC+o+W9O9MybFR0gCWSEoBcwAAXLKdg3DNq1XgQVQWibOLHf01tUwioM7AMLExbmjYOIwYHXTn9N7yWbfvWW1YvTm4N7iztLsL0vidNmJCpzcXcWUE/21rGMgO066nQv3DP371R6h2DX3Lf+PHOtQpL3vuSnOrKliMxAAJDDxEWOV5F2hnamziFBB0ADAXdVp5FuBzTWCoz4YBiZLliTuowNr1y8Xpsqs2GhKSC+VICAoai0GxBZg0u9PFXToYKSoEBQcknLPF/I3B14esJUBrmzF28MQd7Al/TWhYHVJUAC4UIUlQDodrgXEwp28V70ZXUJYklwLENbjeWni9CCxPDlSpJPiDO5+EhZHYj5kX13iSZJCWHJSebXn971rpsULIxP0syAoTLlRIuIZnFngPRMY5srFJL/pseHuNaagUq1JZ51IMt5XtQl4AJ+KQ5DCLW9SB5iiIUXIMF9GIsYm5/NJIGS4S5Qz6aRNw0+u1CKrU2s2tJmHHkZD81jEwxFgCYixb/ABZ3mhe1cVISrKxV8KWZiSGTe7wCNpmhYPs5CksSsFwCcx8Vkypsz8JIA861Bs0cbKo5pBMWj17fY0p7U6pJ+BYdAK0hM+IB06G3oxD0Q+xUEupS8QO7KxFKTpMyVTvvFPdEhCEhKUhIuwA1uXDCY9KeJ0uawrCCg7ghgUs0iG18xVYa1OxfMJHD97Gl8UIw8QZIRiOlSUlkhYYpLWBPiS9i4709gYBH6ZI/PT5VmkBeC4YiQSxg3Jfy271MRADZdbpYAuII+vy7Uz06dVEtq49RMPFZxUQAWbeIIGwtL/TmpAKw/i1f6ljw3+WtWVJZ5gy832GvPlzDQwCWkk/ql95JtoB+9AQh1u54I+fPapF/aHs9C2J+O4IcKS8kx2m1I4ftX3Qy4oY6liUqaxBH0NvWuqvAIYj4WjsRIba8isFDD/u7c/cef0Zfis6LY/tnCKWC0qsMqQ58J2Z2770Ef6lwhmBKkqGhBF5a3yNwRej9VjKSkrf4QSTrFnLA8D+ar2bhKGGHsWKiJc8giGDAdhWuNLnaumxUY2ZZyKBLJdSgwAAAZJGrmQ81K1if6eTiKKmXOqXYwJvtVVbg1T6SMqc0HKJBbQMdSL1kpCswjKHcksSxcSJhvJqbCgUDKJypjy5/PSgpKQwLB2duBrJnQVz23okklBTJUCpvEA/6ikjwh5ExIOjU7MlPi9C1hG2lV1PRZoYHiS2ttNPrWMElCshAgOCXdQNr3IJCdTYy9PY6aOC5cXD/ABSzsPlIrPuvCSXDfplri22unrTClJLuBvoLB3f/ALh9mpbqupJs+rbzo3o7bUELp8MZ2dgACpplJYNo5CnY/wBKdLt4Zb4VMfLSNtY/ik+mUxLpJJVd2gIQw4DaNqTtTgUQTmSQYYTNz+rV4njyaoKFOS/qAzs+t4f50FWNLBhqJaQXsNcyRHetqOZyQQPKbw4M38jvoD3c/CSLg8eHUODYS0xWSKkszsT5GzQLTNrCiKSksCQ4doBve9tDBrB6ckJMsQ4Lhy4DxYtZid71QUtvES7ypgGYa6XLQd6kOsC0FiQeZ10dw8f1GAwoa8BMuROpcbjtZ76vtG8MJaPMl3UCXBngN6avQlKUpXhLECXYDvd2JbzNqkXxvZaVkujKbJWCQQRLpILgcW4pPrenThrQFFZCiAMy1EE2ZST4cwEpDMTFddKwfiUAdQ8Gx0JGln+rUr1Hs7MCVMUKAd7NGzi4Ej1rUy+2bDeEdQzhrpJbX0oy8Z48MvJ1+xvsPueRi4i8B3V73DCRJbMlrkOBnEyMzhiaaw8dI+EuDYsT57zBB1fSarDK0vDU+rd3jQhr/LW1Je0PaJTlCUSSwcsNSHJeIu1P4i1MTppD2iJ1I/JrkJ/5Mc5YSgFLy2YsSG4SG8/OnEZK6L2YHClEqxJjMSASDAA+FnIcjbmusjDBAaVMzAGY3IP+TWfdw7BxdvUMzvIj03qsJTQJ7DWNTaedaLdqTQnTgpcfIh3I5BtWsPp8zGAwYyfNybztajIIdgzwpUQTodvwcUPHyyxck2zNI4IZo18rk0NF+rLoXhpT4vCWUBJBBvAY5YcPPD1n/raMrYmbDMApUhQAsS6gMu0vobUbFTAUSJA9LjtdvXaa92VKNrEFjIFm5ezfKkF8JYYD41DTMGaIKgDppdja9bxcXF/UlCucygrj4kl37jvVdODlDAMIIMB5lheZYbzzvphlX/UCwUTMsIJEFgzmNoqAmCoFRdKkkfpOTm2VRBDpIeG85CsgOLAWtoH79+2tMdTgHNmww5QfhBAzp1SXhyACk6ZQCZpHqPatknDxks0e6PDwCRo3nzFrfR39mSDlcmwgy3m5i3G1KYZDsQYEBj2Jd733/djC9pYSpRioj+4ABxtcaj8ag9YtIw8wUFC5UkuIHiY6gNZ7mrVWwPaCgr3eGA5cFyYKUlyTDs4DNvo0su4Isz2Ys5taz/Ohez8FZUrGUACUslAcFKSSZ5LntzR/dOXCk8u8G32+WtN+lPsTp8cpDFWX/wDLvzPp5VKmEEfqIcQz2YDiqoS8HHASloDCWmzaefpVrxnd4OhbQv8A+Q2FDSIAIHwpJbtH113rCUn4g5fhxGjM1mq0BUYsM5Hcn+NYf+aayugZi4GoNpuZDMdYkQXaubj9UQAVMlO50uA2rvoPSsqCsYgAqAY5jYsAGCYcFyz8EDerS2Lh9aArIonEgFkkHKzfGosidCZLGLErISsmfAk8peQIYOEjg8QJI6XT4KcNLI8AYjRueXk/zS6i5Y6ajgaB7Xk3q39LTAwlj4VG5hQdnJUXIyvKvWthZIKVhYZ3MS391mAI1BkFr1jAxikFyD/aQ/mOeOaIszeD/bYTDQ7B9td6k0hnZWktBCZIggso6OTEiNWk40Q0HVyQ/lrtYfKkMcmSllBM5C7lmcDWQMugMTNVidTlSVP4RYhvE5huDzsaL9reuz+CcrjWLwNXbc/xVHG/pDtqDIMvfW8jTvXK9mdaVKLyokkPq9xy8enau30Ps7ExFkKQEKACiVXY7NOhH41cMvNhhj7ZXTXj35OoElWotpmty1maZ/et5BtMu7h3ff0b7TTeL7CxWJSUGS03JMu4i2+21cLqsNQOSUrSoZmSo+6SWzLUpsoZMhnk2anxebx+b9mUreeGWH7oP1WOMwdQSfiAOodvCkA67CTVf7pCfjUkAu2Y5J7KAIHk081WAgIEX+F8yyWcliSo+FybMHOtHw1k6xoRvB0+tduHPkEdbgpTJSXJEEEm8Mh3jYWpDoVYiUBCcErAdipQQ4zqKSkKZRBzBz9dOnhYDFyB3MOG3mDMP86IrAnMCRrd95mHcv8Ajl3BZSacHHWfEoYUMBgAuRecRUizeGTZ6HgdEQojDIBnw3Cu5uCRcsdyCz02ggic2jmNwHnSw/itdZ4WIILwGiDuXaPsKtnQXSdWlSIAYsCNUkMCFDRrcta1WNniAWEibtPqPuAEklsYhx40u7l3QWdQZ2IKQ8/CdAa6OEobAE3D33BBN5+tViiY3TwCxEwpnLnQ835ttS+CGJ1BNue4t3G16cUnMliQNkmIDWHy8u9AOCU3d5l4NwPkKCNhAAmQYgOEufCHfQsR6ChqdLsX8457FvvWkpD/AAkiJAMbHvAv96tcR8THWPINIf7VJRWATlDmDbyMWIcX5bQVtOIgS+rGdH228hQFlQ8XxNsGcmJ+jcDatBOZyXI0IJcO5a/lHNSad1SG1vqx1eND5yKJiolwCTB1luRf9t6E5tItfghhO0/PtV4iwJJfsT2njvtFzUS3UdIlRGZGGsgxmSlRnSR9e8Vx/bHQ4Y+HMElSc4QwBBIEJLAaCGvXocXDDxcgpUWBEwbc7bcMOV7eATgYjpd0MHNiSBoz31/xvG8sZTg8lCk2UHGj/DoxGhbSqN5HkHGxgP8AKq6XDCEpbdLvw3n6b0wHC0kasL/Rjz+9YrUCOCdAPR+NBV10MAJaVAcEkfkvUq2tOThDOASQnwp7wALm3aiqxsiPAkKJIAS7OS5eXFn7+orndJ7fUE5VYGLmDAeEqzENHAtPNqJhYeNiKBAw8Eh2ScyjIAzwYgszi5LWffr9sb+juH0qgsKJClAMAkMES5aMzkhLqaWZmLEmKMxBPhM/CSLkQASX1td+KW6HrV4ahh4mGxV8OIlylTaHVL7Tw1HWQSDDzuGniG/as3bU0H7gkjxRfN+rS5IifteshBIZgrUHU72vI12ppOLNxYBv3dtjQkQRNobwniHbSS9poWlYqg2ZphzE6+QA11msJxDayexibbQ9h6VvFW48IOUv89b+X7Usnq1OS2jAEsJDRsahwNiuACVEAaHZJvfZhexVNcXqVFZ0AFgLD87U11XVOoOXLsWEWI9ZpfMK4529OHly3dOz7A/0/h4uCrOVpUoshbeCLjkvcEjjWvX9O6UoOIxxEJyqIsqz+rZvPmuL/ojrHQpBxWymMM5bGXE5mcm4NMf6hxCIBhpbi0i07+Rr5/8AIufk898Vr6L/AB3hwuEydbC6tJASFAkXnzJP5rSvtP2acUZRlQgZiVquSoHZiBLk/tXmulxClaSDqGaI/Zu/rXr8NXgzOkm4BLD7+tcM/HfxsplhXv8Ayvx8fXXw8gC8Hwqg+r/n2q1AkZWD3HMODvTHtnEUMUqxMoUQl0g5kkOkXIcGHjYbtSSsUMlzlMf0m/xb6ctHcV9T4svfCZfb5jKathnB6j+ppdzJbQcRqG0ehKxSEtAcKMlnjyeH034oIxASp4LRy8vLN5NapmL+FBJLDRuQNi3fWYrpoHVszs4+K+um8X7AC70BbOZe7PowJIn8t3oGLiDxQzgaMDEaOz768UxgFJcWuA4LlmIuSnbTapEcfpgrxJJC2ZlOQDoFBi1rwrWj9F4k5kAaHKbpJ0I0mO9aDgi95hL6M7MPy9V1fSEpBQ2e6XE3BHiAfKzib3I21tnQq0l3Mh3zB3+V9DatoJG6Q94D2HZvu/FC6f2iPhykKaUkl0yHDEeIORIgveYtRMftyWv+GYrP9kYr8DFj3Il2sTY6X0NTCUzhWllE2Ju7nj6UFGXMIcNKb/XjR4rasaBDcPf5XjjvUW1EgMN7k95e7+dVCXIcggASx3lzOs9vMKYUWuWmf3+m9VC4lxa1yAoEnZ5afOpDpxHuXSR6cAJ9CfwgA1yuAIFhBdp0jdxHerStoGv+X+g8u9RCQESZcRrLcWf81Kmkg3MPt5jxervSH+oUE4LXzqSgZiWDqBYl/DHpXSIICgQ3ntezjjSwvauV1eIrGxDgE5MMFKsVcZoZQSgyIuT383Htm9C5MULb3aFAv4U4hvxnSBO3YVteJjN8OG3JUSdoCYPL7RTSmCg0MZSQ27fnM0wpAADy5L6kXZt3DdvWi1rTljDxVfEcN/8A61K0GpUPv3q6fwySNfL781KvYerCGZJcl0JLcEbH10eZmqSpyTYd/JyTc3ts2kXhoBCSCHYMLOSBA7feipwvE+bKToWbhjQYW9pdLnw1h2UDmSdimQTxBD7HdhVYHVZ8NCyxzJQQweYJYSb6CRRgshbFyA8NeBEu32rnL6PEwXXgKGQOo4SjG7oIYpLg/wA6s5mhfs/inMQCw7PdjqYu349CI/pU0Nq51e8bUVacyczMVBJ8X6XkMdSJ0lqw36bzftO9+I86zZ8K8xz+pwsQ/qJHf60oena4rqYmNfv+fOhFB0+lee42PHZY5qwDB7PQf92Dq7fPmzeVOYnWJBZX/q5PpY0LFMODBnatfHI/t2P9Mf6lOAr3eI3uVKBKjdL69nZx517TpTh9VhhWT/jzHJmDZgmMwBkAlxMwYr5X/uVJkfgH80/he18X3XuwpQRHhBZpeGtMxX5/5X4U8l98OL9/8+36P4v52Xh/TeY970vsHDSp2dLw8tsebH14rPtL25h4Sl4av+NaQ4zIKkLDOPhmbcF76+LR7e6kBATixhlOVKgB8KcrKU0gi7s96D13tHFx1Pil1AZdIYmIiuE/AyuXt5ctx6vN/k/bH9HbpDqhiqUQhCQsQlEbAgh27u163lgBYCYaTBZnYw2h0/ZHpk5WTtY6vckU0rqChXkzzN83Y2781+5jjrGSPDLbzexFYIUl/wCnZjDAxt/NVjYgcnTYPGurP2Lb1nC6sBRAAYufqWBAo+MsjDJSDmLAOL5mSIEFswO0jmtIPFwypUElKZJmDCm5OsOw8qClYSvKna7ZTE3bz3dj3ewkJSMskGdypzKs39RufPWhdZgBd7phu5Jb+KdplZWoJPwh7yx5e19vOiYCnV/Y2sO4mC06izxBoXTEAECQB4htozBwS081XX/EEkwzwo/xqH/egs9RhE5QCp5LpOXKDtmcXEg8OHsqOqxA4UHKS2YFICmLOkuW10Z3rppGZAcgnQF3ZoiYtPE6UABmESJPzOU+nrTKLC/SdWkpBYsQ4J0tY77/AGpsKZWZIzPyz2s5fa/7ssr2Wm6SUOPEEhLFidCCynNxdxxW+jcIBz5i4aGBeCCNCC4Yd+1dfCm/kUhS1JEFPYREpvb99aTxMcjFypSpds2VnS4f9RAJY766U51mIwIGQrWUpTmcBzuNQEuT2MVXTdCEYYBOZTqKnYZsxcqIEByWabcUzicql8brsPMBnCVWCVOgw4lKgDO/bYtjH9qYafC+ZX9GH4nMRDgF9CRTyxnYKGYAfqEbNrD1SkpQkBDBo8AA4MJvDx5Xmrharm9R1uMnDUVYZdiyUsphpnZjqJDjtFT2Jg5MN1HOcQDMrU5pIH0j704oC5D78TZQaz/kPSHVIVgDMk+AEZkCWAPiyzYW1h9qe+INau3TxcOzs+27eUxrb7nQsFPh8Q84eW1nn73B/ukkBmIIh38+3+bNV4S2t4dweOdNRtXNt0OnIKXCkjf4zIh3BqUDAUFBx8v5P71KFyVTgkpSw0SQT+mNCeHPn5U2psr5pOg1n4g/b8gULBw/+MO1gI0JA4neBperODMMSP0l4m8E9/Ma1qheNe/n2Iu0jT5VsIKkl2UCCC8uDBYgiGf14asBD6MdrC8Ax9m+VWCCQHkA7a97W31oTlYGB7jFGGmMJaVKSHJZSSAQHeCk03ijwxJ4PbltKX9o9McRIIJSoZsqkqEEghlbjsxka1no+t98kAyUjxpEMQ4J7QTW7zNs9cM9WfE2g5eX7P8AakMTpM6g4ckyT6ue1Odb1icMJJdz8IAJJa5Ybb1j2eoYrlBMEAuCL+KHnb05otuOO3PO6idP7PAhGt1G5/Dp9axjdIU6idPvXVw0ZKTxDmL/ACry22815tuYMTL4ckG5cy55ff8ANS/7fKJ8PeKYxunGZuC/3NKdFg58xsH7edP7ptqTYOP1pdkPypj8tR3+lGT0uVL3B1+x/NqaPSDK4IP1qFTi1rj7j5v+NZZa1MYSqeoXHitaxZh2pxOdY8TMW2HZ+KAnDbQafl22p7DUSZAYb2mfIkAnyNdccb3a6YY35qIQoZcrkhUzJ8vQ96ZUAshB+JRSSwslPiftmCRO8cXgpDXvDESPqf8AHesnBV7wK+HwqDkm4Ulk9j4vQ3atu45ZJUHc3u2ztLl/2oWLiAubloMhXeNYtx3q1IVI05MS86sx0nzreHgHKHEEZc0aDKzXjcj61NFhh+Em0xcEtLP8/uWpcnKrMol7OXPHe2kincXBchiSRYRNhfe2lY6roQ+gmBY8EjTQkafOnbNgnuypHgLh3VlVcCPhdgdHl6nU4fh1MteAwt5hi+vDtWsNCQgsQFJ8WjuALPGYQHFxOzBxQyBF2LS0ksGNv4oKYInK7B+dtdCB9a17R6kYX/KgPmIC8OGU7JBS58KrcKAm1B/6uHCCFKWQ4CEhwC4LkkAB2mBFprGJhqXiJKk5UYZBSlSkkqUYzLIdxsP2JOpPtleEVYmJnWhOGAClCBLEiVFtWiJYc0/h4gTFn0iXm3ydtaCEhZKUjKobSDrB+ehq0dISEupyFOXL+TaQIFFMMYuLBUGSqMwOpD3aDG24oCMY2kz6ka9m2O2lGw1AkM2VvQlvS249aHiWggglyXhLPL9tomsxoriJUCCppLH66UL2kpIQf6VJN5uI7Hi9OLEAhpeQzXvdvttSPX9MCGMAgu+uusO5rU7FB6RbIALksHvfvx9O1dHpiFNItzJfR/rzSfszCzISpJchg72IEg8+r08kKyubeja7u7/kUXtTo90yHBixY2DwJsX7vUqsPEGpLi7h/pVUaJXDHgTdPwkxcSHAPa/HejYBBRqFHU6kbtD+evmc9PjBQSGI8IsB/SIMbQ/MCiKwgFHcjmbCW7x3qoA6RYZgbyw7+n77WpjHW4gs99Dw+8ihJ6di7Tb8d2mPyaxQ7FWg5jWwudPwVIMnKkul5BLRaw131j61yeo6dS8YnBUAQkpKst3/AEpu6he4ZxLxXcXiBIKlMEXzNFnNvvNI+zsIjBw8zjwpcEmHDm8XJLc63Opdcs2b4L9H7PRhEkEkl8xJKlNwRafWn8ASq7OGft5bfOlloebBuP8A2Hkf80XD6kh9HbS0GT+ais57sc85+lrqr9vX9qD70JDqYNuwFLdV1iyXAAD8En7UhjYOZySSS4fvFYniuXbl/rF6j2gFDwSDdW444/Iovs5IAIJh/rakOhwboUzIIANngP5iPWmkIIJZuRvXXLxz19Y368ah9WGCYP8APPesYaWUPMeoahoxDchuzn5CfQelMoAWAUkHYgvbSJryZYZT4crLOwMM5VkXFx6ODR8Fy1gD69poSRJSWeYL6sw+Z+VEVjKTCUlSmJAg5dCVEnwh+9dvFLrl38fE5P4RzIJOn6vkX2gmTFc/E9sBSShCTjZgXRh+Jn3U7Jte/GtTp+iSoviup9DKRmuGYWcCZLaV00JATlDASGEN+fxXXiOvNL4XVYqR/wAiErDOpWHnJSdXST4mgOk2DsTJJ03W4Sj4FpLwwJeCNCxIm+nFb97kEl9tLTtt9azjhKoKQp/izSG5d9PrRxTyJ1KSl1qIAHF9IOt7cmrR1CVBR8SiQWOVSXd2IzgJIPD8VjpulQjxMygCy1KzLDWYqVAaNKnU4/6gHKS+4WHkMJB1Gr9yC8IPEwgFO7aiRAkGxb0mKzjIGTMC4SjMA8fDmAUYm4MXzXoWN7QDusLygnxFCkJDFmch3i5AEM+wFFC1BCSFYeYKWxceEOlJV8JzKYkCwBc6U6o2v2f7NIQlbkrUkKUfEYIcM+gzG1OYvTeGHbVnPJBmNJ7dqvqcXIXYJQbFgyCdNGSRILBjdnDXhiYICpEv27AfLes3Zk+AcN2dKQADy41d28vvRzOGQAcxH0HofPS9QOGbz8uP510moMMJkEjyA0Z2ZvLkc0GRpiUz3ChYOxf1OtXhxIuLDYMYOkTA2rGHjDSCNHjnXzt9nJhZbsASRbnide9BUMMhzuGDy763HBFjLWel1dOS2YmAYBfhzApnFWoFjLNaDrbn9qKAzkghx89DI5E8a3qTjexcqMXGRmDkpU3/AHDMbwSCN/OY7OrmWEj/AA59a5vW+ywtefxhYLpUiFCbsdDyGnmsezfamYqQsDOkqbFCWTiBDpdLQSNRb0reU3zGZxxXWwUAh0veb/cbNUoScTXfsn1ETUrBB6BLoTqwHhnYOz9n/YU11CpAttH7/g5ah4OMEodmASlyzQEgmzZrfSlP+q4ib9PiNBIdBMu0ZruRG3ydW1bkOp8VwCfP76iP/EVjHWEJ8agmCwVrsxJmH3NqXHtMqWE+5XmLnx5cuUEOSRmEKYWefXfT4BQpS1gKWolyGGUAMEpLOAABrJerWuxv6Cx0KxMpKSlHhVlVBVLpBDMEwC2sA2NbWsQ9/Pcu7+dOJSpSSIHcCZAvr3mwrPuR8Ukta1tv5iKtrRVTh5PncAXfv96AFAghyNJ7jeZf503iFjAl9j3eNLny7UNOEJmxAfeLP2f1NKIYuAAZ+Qu1/tWcVBNtLA7tr8qfV0rfPXYG/ETxSmCnOAxWEtCx4cxn4SQ5HPoYnUZsJ9HghWCg7gE6ybmBqaYGDoQbtbeg4XsXEQ6cPFypJcApeddbRtLTWhiYyFDBOVSlSlZgMA6nCdjoKbz0zOO2upRlMpJJ+EC8XnQB5Oj0PF9mrCnC2Udh4FQ9jNod3g09gdMA6sRysgTZgmMqf6Uv9Zpo/pABd/MO2wny2o9tdNeu+3HPtDEwv/kww9krBBRP9ZuJvXS6fo2BU6lYh+NZ7eFktAmBzzTBR4bXcOQC778ccmgI9nlJSMNeUgsnwhwD+lQJ8SRPI33tyrWhMEloDxue0vfhooy0DLYvpeGhjqfKgdGrOlyFe8cpUP05hfLBhmZ9Gpz3hFwYl2cFgQZs99nPlWa1AcNLgqezHMVXLPdr7eYNbQoXg7xyA7EtO9XiYIBEO+szAZ3Jdtv81lCilJykyTF2cMTE21/xQW0YWUErsotsz6XguT8qJh4oJAWPhIg3bbcR+XpT/cs+YEA/qAvBhhwT9Nax12JmSAHzLBZtIKn2EfaS1Wkx0wKsNJu+GCrus5iRtJIfyiK3g5SGYJLwzCS50/eaMOn/AEpT4QGZ4A0Z9GNufSLwmANi4N9dXJ0eOO5ptWinUg5VpJcJCgzuwykmOxJb6CmOkzJSnVwBm/uAlojXXjmsFAy5Sm4YgtYgh9NHnzqdB1BKGJzKBIXOrqYnk5XcCr4Hy3lkqE8MztZmb67UwFXeNexB2uTzzQM6SSCJU/zsY+gipg4QFyBJDs7Wbna4agxPdlROmZizSdiC0N30Hei4vRkCyWIm8sJvfTs9UcMKiA3Hlt+b1AEszs7iBqO0iGERxerZZKlIIzGCAB6esj7VBj5LyAd92ljYt86x1WMEgwXA1YhnDyGaN9mrn9Z7TQhOcKBYbglRu3+IiqTYvDfXe2FFKsLCTmLFJWxShLEpktJfMwo2P7L/AOLDQheVKGSkpu4F9pDlv7jQfY2EBhADXxGJJUkF1aOb/c09gqYGe5DtodDaLfWm3XEEm+aWwf8ATCS7qxiXk5zOr8Xqq6qOoSfiSSRtbyi1Sr3q9Y5nT+yMFKUKyuoAEKJUrKwEJzEsyt7NT6SMuk6nzkh2Nnn/ADEYYUEgg/CH3gD5Bn8hWghL3M2zNHk31/es27pk4K9NOJiAhiEoHGViQpMSCoqHBR2omYF5TAMEnXd3v+XFL4eCnE/5cy0lTMUREkA3Sq5Ji6iBYPF4eKllMnECWfKRhlg5solJHmLeR1YDeGkh7DlMENp8TXHoWqIxgSBA1tx8hs3rLUsPamHDrUgsIxApB9VMD5EiLtWVELIw0LdwoqUhQ8KYsZZR07Xo1flbjX+5OYn3RV4iEqSURl8JDKII8QO7gaNQsZagA2EX4Wk8eJRLEnaRXRKUBICfCkBhcMA4YebelAThr1BIO7WJZw3e3FO4tFP9qVlllRachYJGrEAAr84fSacABPigO7Pfebi49LVgIOqm78X14BGt+9YWpiIOYnXXvc6Nx5VbIw6JxMta3PbelMHC94s4n6UqXhpOb4crJUW/uUGs7AXemMAktDmNWE7EOTL0vgLyYuLhq8OfEK0O7KdnAf8AVmBJEHa8MFEWRqXAtzo5cffzrRwhlFxol+YcOfx6IhAUxLdxNgRPMi+0trEYZkC0kC1zu1uPOLVlLEpkwp9ZAGhi7lns7cvakwDBZwHvp6fxes4eGUjdneHDcRyfQVacViHBnVx9DtRTAOgxgoLdMe9xMwaQXZiHb4cs8UR/EAEiLFzYuQWOo3ntQcZOTqJBCMUJBEgZ0+GxYglLD0p1HTksHDSQHna0c6/WtXsQvhYpuqQb6vsJP0q/fOWbuzCzEsWfTX5PTGNhSAwLXMzAD666VrLmEMAQWGtwzD8u27hKsVIaQ8NEOWkaG+3al/Z3TJz4hEsoJBlmSliRYfGo/vqHUBo1tPJjl20bnegdFiMFj+lRcw7qOcgRoVATG1qZ1UPg5fFpL+sF28htfQUTP4bloPw8+WlqGcIizBmEx3kXDkeoNCzMp22cfK79/wAsFa0ApmXtFvS228Ut1GGnPh5WSVONgRkWpjO4BB0JLXNNYx1Mw3btrtp/KHtBZfDylle8DKbMwKV5iwOiPE3HlTj2L0eMmLah+I1+Xas+9DuEvyH85v8AWlcDDxQCUKw1O0qJChpN84fSNgz0JfTFTleISdcjoQnyNzHxE7QKtfyNuinHdRyl4YD5/txalcfq1qKhhJDIYF1ZfETGVkElk3t8QAtS46JeYeNSZaJUdmUolnD2duKdwehARlS77qCtTJ3m5O4q4i5pf/YqLHFIISR4Ug5SXLlTDMo6NaOSKYxOnwwMyQlxZQAcj+kRb5aGKGOqKHBl/wBSW25N+aItDm7gh9ibzv8ALe9VtRbABw1jDAORb5JlGUOU/wBydjcWtXTwenYEoKSdROwP8+vnzevxSgIXJ92su4PhCk5SX1bbW+lOYeMMoKYdmlHiG4IMhx87Cq88mfRvAQgg+A3/AKVHQbCpWQoj9IPdIji9SskPpQQEsokkJcW2B4hj6Cp1iTli5KUu7fEQGDWuzxxV1KdcjfClYLJLBmhgew4iAKsdK5ENlZ2N+3+alSgi+5PwiQGgtybWNjekvZyA+KEJA8dhAOVISSW1UQTw45qVKZ1Wb2N7/wADuVO45YMJjt68VAS6h+x5nt52q6lWisLmQM2p4cgPE/nehow38RbLqwD/AD0apUqTGKdpI+YIfiWeTQ+p6cnAxBlzkpUQ52D66ghwalSn5BjpWOEgpDhScwf6/MPvW1YZSTqVTLaD5zPlUqVWcqXhaMIsRHhCi/ZztNqGQyngGbeT/nOtSpQQfa4A6bFN8pCjmEMhSVaF80K0iJLw0nEzGHnKX2zeIa8+T1VSn4G+WU4SsymJ/TqNbggxoPltRcIKSDHiZ2ifN4kVVSskNWEsqZma9vCDt57Urge0ke9LKB94nDysCHZ0zF2DPsmqqV0xm4zbo+vpSHZ5Y3dwXe5DULGJSQ0lhx89PnapUrDQC0MRPeOw/O9B9p+EoUGfMlJPCykH/wBX9alSnGci3gdKnLJGXj6/KaIEFJZSQXVMiL2Gl6lShoVaX0voTvcONbDS99amHiuGnMlwJDRuNSLVKlWk0nAALMQ/L6fuPs1Yw8GCC5zWIYc2aDV1Kzoh4KVJJCS7XLAHWOaziYCkD3qAwcHEDhjYKWBotLiR8QDFzNSpW52zY1gKUQ6CcpkaO+t9b1VSpRYNv//Z"/>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5844" name="AutoShape 4" descr="data:image/jpeg;base64,/9j/4AAQSkZJRgABAQAAAQABAAD/2wCEAAkGBhQSEBUUExQWFRUVGBgaGBYYGBkaHhgfGBoaGBoaGRwZGyYeGxwjGhobHy8gIycpLCwtGh4xNTAqNSYrLCkBCQoKDgwOGg8PGiwkHCQpLCkpLCwpKSksLCkpLCwsLCwpKSwsLCwsLCksLCwpLCkpLCksLCksKSwpLCwsKSwsLP/AABEIALcBFAMBIgACEQEDEQH/xAAbAAACAwEBAQAAAAAAAAAAAAADBAABAgUGB//EADoQAAEDAgUCAwcDAwMEAwAAAAECESEAMQMSQVFhBHEigZEFEzKhscHwQtHhUmLxBhQjFXKSojNzgv/EABoBAQEBAQEBAQAAAAAAAAAAAAEAAgMEBgX/xAAlEQEBAAICAgIBBAMAAAAAAAAAAQIRITEDEkFRBCIyYXEFE+H/2gAMAwEAAhEDEQA/APO4KnQkFyGDMXMp5um0PvR8QE9w8vBeNzu7fzQumYYYIDMBbsCXDTY/k1vARlDkFt/mSQ7u7wfnXgr2xaVKCfEC+uZ/87jmaKMZLhiQbC7CwBHrcnWshwHiXttpI4n171EdQ90uGDZt7PZ7ca8Fgpj+HZ02kjbmY0N653RlSV5CIOfETsXU6gwDAh3/AMV0FkAiBlJ3/a2/zpTAUVLLpAUgkJefC/xPpmylho2jknUZprCZJJJSXeA/yb1qYRAJJKQA9hNrv960lSDAhrHgD9vyazk/Ud4EE+Wtwdr8ihpsAhRMEfLcsL7cxU98XtYOPoJDOIf+WrQwWDkOG1O/DvfmN7NlISwLp2l4Jve0a79ywmf9upTgQSd/L7iRatM4ykKJGwLvu8x225q1LOYNoAT2Nrjz02qk4qg0HbSNHGgciPOlFcHEfFV4iFJQQlJH6VMsrLjVXhJH9N5FNYicrEAO2rln1Dm+tvvXM96F9RmS60pQylu4SVKBykguWSJ2d2iuhgdQHuCDBIdvXfX0iQK1YzK2vAJ/WZjTWQLfIkv9RKQuUhWa4CrDkKSJVdxaxcw5MS5gEZXDwGbt6WMVBMmSPtql5DPpWdtaJHGxBBSDlsStQtwUkgS34DTGD7RAU2LkQRZRX4SwYgKIEiBl1cEa0XCADlIKdDD+ukW9aLhoJJADEy8s49Wcnyc9i7g0B1nWFQSnCIzLTmKszpSkRnIDOS7JDiRxUwhkQmAUpDMWsBcGJl/Xeq6FDo95lZWL4lqAbMVSRDyGIY6lUu9C6hB4e5bltHgGHs31v4U+xOpxQplBxB0YxvuDf60DBUdCwafLm8TFFT4QSMwDcE9/rOm9Y9yVDl5fTWANnvy3cJhw5dTEltSDuzelLnHU7EuJcyXa+v0NGw2CXkkKBg3Fp7E3F30oOKQFSRJB9SW5abc1Jx/aJV77DUAzkhQAYSHBAgCx9a7WHiPcsWGp9fXW1Ie18LKgYgcFBKpTcNr9Qf8AIZSsZUqsWd5i+/Bi32rV5kZnFHTjMUqIJDH66vb6CgYuGCqH5ZoeZfjn+N4mMHc5b2OrN5m1+awgukFKnh7CSHt5H8tWSi+lGZ58i7c80YLyQFK5vEt97w/nWMwkhU3tP8x+WFVhEvoIdp7Sb30epGcRTpMkgtJzQ+t5tfnyoS8Yu8ObtePoTqxcSXFaMAhh4ZLy30iR/MMMJYhh3DuDr2P3mgjJUyhcJMMHi9gNGvG9LqWkfqCXJHiGUhgo/qIIDHsx3oqlAHxF9RZm1DM/7sbVSupaQwYXIu8jiJqSYnUh/D4gblIxCH1lDi/nUp3pUKUnwjMP+7K3DOKlW1py8JglIL6Q7wwE2+cfSmUICUlL3Eg66209W+6+GlwA5JyjtIHH2pjDwd53BF/LWfOmiKwcRRBKZbTYNpwNRF6wYbUNrG+wmx0D81XU9QoEAEmxKQ6lJDxmYHLrc73Y0HAwCVZ1FSQQyUBTM1ytndWpEgWmatfK2bAcDUvqIvrFv21pbBWFKxVf3JSXc/CkEGWB+O+sU0oEJJZCiBDshSZh3VlPd0nZ7UgrpMZOYjESAokh8MEguwstUMNS7AUwU0nBJb9PpMwRN2lu9MgFyxLfqtG58z+Ggez1qVmRiBIxEEBWUsCMoILGQ4LsbMqjJGVyq0klQZmeSXaN+1FMaxSC7FUuNjMAwInT9moHU4iUJ+BRJLJZJzEsSdiWYkk7NQv9/LYSBjL1UD4EOYzqFxwJ8w1F6HosOVKKitQLlRNyxISHgQGYWHerrs730XV7ZQkscQPo6VhbkWYhzM2/ehY3tQYzYWEoZj4lKB+EMMwSSHc6ATu1dbGVDTqLvxfQgn996U6vFSk4aiSkBckt+pK0uo6SQD3D1qaFlg/T9KlIGVLJSLB/D9eJ86mPlMv8LEtdrXJsLeej1pWKxeDDO8djDC2n+MDCJENM3vr+a2rBYwjmNudfKAZ0l/KigiGS83v8vOqHTeIKN3PAhmI3BzVa8IuJDEm7l2D2FiX1/wAqXma2YgAOQNz3k94jes42LkZkuovls5IBMuzBg76PGgpjEUnKNI3AYNLHQN6btSuCHOdUQQhw0eFRUQbFTA6QwLF6oqrCxPdhCYLJAdMF0gA7Fj39aLmYsoFho8h2ZiW+c1vp3BeCCHJsLu9tjrWFB7AR/Otodg8fShLdpAJDfL9UX/aHaamMgIeG1ZuHG0tvf6UiC5DkGWFiZE7QZ0L0LFylmJcBg2rXDxMgv9JaOxFYRThpKVBnv3fQTqT2oCJTmU3hL/5JlnFjuapeLHhGV3zMCHL8eJ/X60l1PVlDqKVDMQGEk5nLCbnY7cUybZtViE4pVgwkAgLN/CxLIbUtNtbuwyfYaUqhSkQbLUAdYhTB9GrfQdOoeNRZancDQaJcXDS+pJp3FQCWJDmCQR+a/hrVuuhrfblj2WlXxKWpNyFGB6Ab6RxVJ6Yp/wDjUEt+ky+oYaTTyMFlAFWUKIvHOojQNrUw8EgkFi1/I6M/y/zbGi+L7XRl8R92r+leUGJg7fnYvQ9Zh4hGVWa8P8t7P6Uxi4TSoDh9N3B0/NKR6j2eSR7tkqDkOWzTYgHm4+dXFPLqLIhSTMgyHD9yw+s20oKVkMXIUNdjwxf/ABSvTdc6yjEDKTdLgvsUlgGO8MebuL6gWIIBiWmd7VmzRl2OnFft4m8O0hpAIf7eWVBTZmbYEjW+8323uZziuHLs8s4E62gNWEHQKSoBr6PB01czwKGhunLj9In+4fcVKEvrwlhkzFphEcFzJbUfK1XTpncXhozpE5VDKC4bQDzNvwVMXqFJOVGGVOAQ6gEs7OTfSwD6xSSOvUMoVhrCgEyGU8BmLf8AqRqGFq30nV58UqUDlICMMnMDiFJLqEC6iwF41p9Rs1hdMyQVEuokqMgKMmJtlygDQDmmUKAeWMHRu5Y76me1ZVivYF5vq5Frd/O9WVszE8OX9Obd39ctBYGKIgiDYklWsN9Pwa94VFil4cksAe7R+WrRVdyQNGHcAiIcmNqV6xOUKUksog5fhLq0vr9BsHpkVC65ASRjIAhkqS7ZwbM+oUxD3cjWsjpl4xfGKkI0wTlLhMviETc/C2go3SYQKX+Jm+LxEHYCcruzpu/NFwib5fIDsdC+o+W9O9MybFR0gCWSEoBcwAAXLKdg3DNq1XgQVQWibOLHf01tUwioM7AMLExbmjYOIwYHXTn9N7yWbfvWW1YvTm4N7iztLsL0vidNmJCpzcXcWUE/21rGMgO066nQv3DP371R6h2DX3Lf+PHOtQpL3vuSnOrKliMxAAJDDxEWOV5F2hnamziFBB0ADAXdVp5FuBzTWCoz4YBiZLliTuowNr1y8Xpsqs2GhKSC+VICAoai0GxBZg0u9PFXToYKSoEBQcknLPF/I3B14esJUBrmzF28MQd7Al/TWhYHVJUAC4UIUlQDodrgXEwp28V70ZXUJYklwLENbjeWni9CCxPDlSpJPiDO5+EhZHYj5kX13iSZJCWHJSebXn971rpsULIxP0syAoTLlRIuIZnFngPRMY5srFJL/pseHuNaagUq1JZ51IMt5XtQl4AJ+KQ5DCLW9SB5iiIUXIMF9GIsYm5/NJIGS4S5Qz6aRNw0+u1CKrU2s2tJmHHkZD81jEwxFgCYixb/ABZ3mhe1cVISrKxV8KWZiSGTe7wCNpmhYPs5CksSsFwCcx8Vkypsz8JIA861Bs0cbKo5pBMWj17fY0p7U6pJ+BYdAK0hM+IB06G3oxD0Q+xUEupS8QO7KxFKTpMyVTvvFPdEhCEhKUhIuwA1uXDCY9KeJ0uawrCCg7ghgUs0iG18xVYa1OxfMJHD97Gl8UIw8QZIRiOlSUlkhYYpLWBPiS9i4709gYBH6ZI/PT5VmkBeC4YiQSxg3Jfy271MRADZdbpYAuII+vy7Uz06dVEtq49RMPFZxUQAWbeIIGwtL/TmpAKw/i1f6ljw3+WtWVJZ5gy832GvPlzDQwCWkk/ql95JtoB+9AQh1u54I+fPapF/aHs9C2J+O4IcKS8kx2m1I4ftX3Qy4oY6liUqaxBH0NvWuqvAIYj4WjsRIba8isFDD/u7c/cef0Zfis6LY/tnCKWC0qsMqQ58J2Z2770Ef6lwhmBKkqGhBF5a3yNwRej9VjKSkrf4QSTrFnLA8D+ar2bhKGGHsWKiJc8giGDAdhWuNLnaumxUY2ZZyKBLJdSgwAAAZJGrmQ81K1if6eTiKKmXOqXYwJvtVVbg1T6SMqc0HKJBbQMdSL1kpCswjKHcksSxcSJhvJqbCgUDKJypjy5/PSgpKQwLB2duBrJnQVz23okklBTJUCpvEA/6ikjwh5ExIOjU7MlPi9C1hG2lV1PRZoYHiS2ttNPrWMElCshAgOCXdQNr3IJCdTYy9PY6aOC5cXD/ABSzsPlIrPuvCSXDfplri22unrTClJLuBvoLB3f/ALh9mpbqupJs+rbzo3o7bUELp8MZ2dgACpplJYNo5CnY/wBKdLt4Zb4VMfLSNtY/ik+mUxLpJJVd2gIQw4DaNqTtTgUQTmSQYYTNz+rV4njyaoKFOS/qAzs+t4f50FWNLBhqJaQXsNcyRHetqOZyQQPKbw4M38jvoD3c/CSLg8eHUODYS0xWSKkszsT5GzQLTNrCiKSksCQ4doBve9tDBrB6ckJMsQ4Lhy4DxYtZid71QUtvES7ypgGYa6XLQd6kOsC0FiQeZ10dw8f1GAwoa8BMuROpcbjtZ76vtG8MJaPMl3UCXBngN6avQlKUpXhLECXYDvd2JbzNqkXxvZaVkujKbJWCQQRLpILgcW4pPrenThrQFFZCiAMy1EE2ZST4cwEpDMTFddKwfiUAdQ8Gx0JGln+rUr1Hs7MCVMUKAd7NGzi4Ej1rUy+2bDeEdQzhrpJbX0oy8Z48MvJ1+xvsPueRi4i8B3V73DCRJbMlrkOBnEyMzhiaaw8dI+EuDYsT57zBB1fSarDK0vDU+rd3jQhr/LW1Je0PaJTlCUSSwcsNSHJeIu1P4i1MTppD2iJ1I/JrkJ/5Mc5YSgFLy2YsSG4SG8/OnEZK6L2YHClEqxJjMSASDAA+FnIcjbmusjDBAaVMzAGY3IP+TWfdw7BxdvUMzvIj03qsJTQJ7DWNTaedaLdqTQnTgpcfIh3I5BtWsPp8zGAwYyfNybztajIIdgzwpUQTodvwcUPHyyxck2zNI4IZo18rk0NF+rLoXhpT4vCWUBJBBvAY5YcPPD1n/raMrYmbDMApUhQAsS6gMu0vobUbFTAUSJA9LjtdvXaa92VKNrEFjIFm5ezfKkF8JYYD41DTMGaIKgDppdja9bxcXF/UlCucygrj4kl37jvVdODlDAMIIMB5lheZYbzzvphlX/UCwUTMsIJEFgzmNoqAmCoFRdKkkfpOTm2VRBDpIeG85CsgOLAWtoH79+2tMdTgHNmww5QfhBAzp1SXhyACk6ZQCZpHqPatknDxks0e6PDwCRo3nzFrfR39mSDlcmwgy3m5i3G1KYZDsQYEBj2Jd733/djC9pYSpRioj+4ABxtcaj8ag9YtIw8wUFC5UkuIHiY6gNZ7mrVWwPaCgr3eGA5cFyYKUlyTDs4DNvo0su4Isz2Ys5taz/Ohez8FZUrGUACUslAcFKSSZ5LntzR/dOXCk8u8G32+WtN+lPsTp8cpDFWX/wDLvzPp5VKmEEfqIcQz2YDiqoS8HHASloDCWmzaefpVrxnd4OhbQv8A+Q2FDSIAIHwpJbtH113rCUn4g5fhxGjM1mq0BUYsM5Hcn+NYf+aayugZi4GoNpuZDMdYkQXaubj9UQAVMlO50uA2rvoPSsqCsYgAqAY5jYsAGCYcFyz8EDerS2Lh9aArIonEgFkkHKzfGosidCZLGLErISsmfAk8peQIYOEjg8QJI6XT4KcNLI8AYjRueXk/zS6i5Y6ajgaB7Xk3q39LTAwlj4VG5hQdnJUXIyvKvWthZIKVhYZ3MS391mAI1BkFr1jAxikFyD/aQ/mOeOaIszeD/bYTDQ7B9td6k0hnZWktBCZIggso6OTEiNWk40Q0HVyQ/lrtYfKkMcmSllBM5C7lmcDWQMugMTNVidTlSVP4RYhvE5huDzsaL9reuz+CcrjWLwNXbc/xVHG/pDtqDIMvfW8jTvXK9mdaVKLyokkPq9xy8enau30Ps7ExFkKQEKACiVXY7NOhH41cMvNhhj7ZXTXj35OoElWotpmty1maZ/et5BtMu7h3ff0b7TTeL7CxWJSUGS03JMu4i2+21cLqsNQOSUrSoZmSo+6SWzLUpsoZMhnk2anxebx+b9mUreeGWH7oP1WOMwdQSfiAOodvCkA67CTVf7pCfjUkAu2Y5J7KAIHk081WAgIEX+F8yyWcliSo+FybMHOtHw1k6xoRvB0+tduHPkEdbgpTJSXJEEEm8Mh3jYWpDoVYiUBCcErAdipQQ4zqKSkKZRBzBz9dOnhYDFyB3MOG3mDMP86IrAnMCRrd95mHcv8Ajl3BZSacHHWfEoYUMBgAuRecRUizeGTZ6HgdEQojDIBnw3Cu5uCRcsdyCz02ggic2jmNwHnSw/itdZ4WIILwGiDuXaPsKtnQXSdWlSIAYsCNUkMCFDRrcta1WNniAWEibtPqPuAEklsYhx40u7l3QWdQZ2IKQ8/CdAa6OEobAE3D33BBN5+tViiY3TwCxEwpnLnQ835ttS+CGJ1BNue4t3G16cUnMliQNkmIDWHy8u9AOCU3d5l4NwPkKCNhAAmQYgOEufCHfQsR6ChqdLsX8457FvvWkpD/AAkiJAMbHvAv96tcR8THWPINIf7VJRWATlDmDbyMWIcX5bQVtOIgS+rGdH228hQFlQ8XxNsGcmJ+jcDatBOZyXI0IJcO5a/lHNSad1SG1vqx1eND5yKJiolwCTB1luRf9t6E5tItfghhO0/PtV4iwJJfsT2njvtFzUS3UdIlRGZGGsgxmSlRnSR9e8Vx/bHQ4Y+HMElSc4QwBBIEJLAaCGvXocXDDxcgpUWBEwbc7bcMOV7eATgYjpd0MHNiSBoz31/xvG8sZTg8lCk2UHGj/DoxGhbSqN5HkHGxgP8AKq6XDCEpbdLvw3n6b0wHC0kasL/Rjz+9YrUCOCdAPR+NBV10MAJaVAcEkfkvUq2tOThDOASQnwp7wALm3aiqxsiPAkKJIAS7OS5eXFn7+orndJ7fUE5VYGLmDAeEqzENHAtPNqJhYeNiKBAw8Eh2ScyjIAzwYgszi5LWffr9sb+juH0qgsKJClAMAkMES5aMzkhLqaWZmLEmKMxBPhM/CSLkQASX1td+KW6HrV4ahh4mGxV8OIlylTaHVL7Tw1HWQSDDzuGniG/as3bU0H7gkjxRfN+rS5IifteshBIZgrUHU72vI12ppOLNxYBv3dtjQkQRNobwniHbSS9poWlYqg2ZphzE6+QA11msJxDayexibbQ9h6VvFW48IOUv89b+X7Usnq1OS2jAEsJDRsahwNiuACVEAaHZJvfZhexVNcXqVFZ0AFgLD87U11XVOoOXLsWEWI9ZpfMK4529OHly3dOz7A/0/h4uCrOVpUoshbeCLjkvcEjjWvX9O6UoOIxxEJyqIsqz+rZvPmuL/ojrHQpBxWymMM5bGXE5mcm4NMf6hxCIBhpbi0i07+Rr5/8AIufk898Vr6L/AB3hwuEydbC6tJASFAkXnzJP5rSvtP2acUZRlQgZiVquSoHZiBLk/tXmulxClaSDqGaI/Zu/rXr8NXgzOkm4BLD7+tcM/HfxsplhXv8Ayvx8fXXw8gC8Hwqg+r/n2q1AkZWD3HMODvTHtnEUMUqxMoUQl0g5kkOkXIcGHjYbtSSsUMlzlMf0m/xb6ctHcV9T4svfCZfb5jKathnB6j+ppdzJbQcRqG0ehKxSEtAcKMlnjyeH034oIxASp4LRy8vLN5NapmL+FBJLDRuQNi3fWYrpoHVszs4+K+um8X7AC70BbOZe7PowJIn8t3oGLiDxQzgaMDEaOz768UxgFJcWuA4LlmIuSnbTapEcfpgrxJJC2ZlOQDoFBi1rwrWj9F4k5kAaHKbpJ0I0mO9aDgi95hL6M7MPy9V1fSEpBQ2e6XE3BHiAfKzib3I21tnQq0l3Mh3zB3+V9DatoJG6Q94D2HZvu/FC6f2iPhykKaUkl0yHDEeIORIgveYtRMftyWv+GYrP9kYr8DFj3Il2sTY6X0NTCUzhWllE2Ju7nj6UFGXMIcNKb/XjR4rasaBDcPf5XjjvUW1EgMN7k95e7+dVCXIcggASx3lzOs9vMKYUWuWmf3+m9VC4lxa1yAoEnZ5afOpDpxHuXSR6cAJ9CfwgA1yuAIFhBdp0jdxHerStoGv+X+g8u9RCQESZcRrLcWf81Kmkg3MPt5jxervSH+oUE4LXzqSgZiWDqBYl/DHpXSIICgQ3ntezjjSwvauV1eIrGxDgE5MMFKsVcZoZQSgyIuT383Htm9C5MULb3aFAv4U4hvxnSBO3YVteJjN8OG3JUSdoCYPL7RTSmCg0MZSQ27fnM0wpAADy5L6kXZt3DdvWi1rTljDxVfEcN/8A61K0GpUPv3q6fwySNfL781KvYerCGZJcl0JLcEbH10eZmqSpyTYd/JyTc3ts2kXhoBCSCHYMLOSBA7feipwvE+bKToWbhjQYW9pdLnw1h2UDmSdimQTxBD7HdhVYHVZ8NCyxzJQQweYJYSb6CRRgshbFyA8NeBEu32rnL6PEwXXgKGQOo4SjG7oIYpLg/wA6s5mhfs/inMQCw7PdjqYu349CI/pU0Nq51e8bUVacyczMVBJ8X6XkMdSJ0lqw36bzftO9+I86zZ8K8xz+pwsQ/qJHf60oena4rqYmNfv+fOhFB0+lee42PHZY5qwDB7PQf92Dq7fPmzeVOYnWJBZX/q5PpY0LFMODBnatfHI/t2P9Mf6lOAr3eI3uVKBKjdL69nZx517TpTh9VhhWT/jzHJmDZgmMwBkAlxMwYr5X/uVJkfgH80/he18X3XuwpQRHhBZpeGtMxX5/5X4U8l98OL9/8+36P4v52Xh/TeY970vsHDSp2dLw8tsebH14rPtL25h4Sl4av+NaQ4zIKkLDOPhmbcF76+LR7e6kBATixhlOVKgB8KcrKU0gi7s96D13tHFx1Pil1AZdIYmIiuE/AyuXt5ctx6vN/k/bH9HbpDqhiqUQhCQsQlEbAgh27u163lgBYCYaTBZnYw2h0/ZHpk5WTtY6vckU0rqChXkzzN83Y2781+5jjrGSPDLbzexFYIUl/wCnZjDAxt/NVjYgcnTYPGurP2Lb1nC6sBRAAYufqWBAo+MsjDJSDmLAOL5mSIEFswO0jmtIPFwypUElKZJmDCm5OsOw8qClYSvKna7ZTE3bz3dj3ewkJSMskGdypzKs39RufPWhdZgBd7phu5Jb+KdplZWoJPwh7yx5e19vOiYCnV/Y2sO4mC06izxBoXTEAECQB4htozBwS081XX/EEkwzwo/xqH/egs9RhE5QCp5LpOXKDtmcXEg8OHsqOqxA4UHKS2YFICmLOkuW10Z3rppGZAcgnQF3ZoiYtPE6UABmESJPzOU+nrTKLC/SdWkpBYsQ4J0tY77/AGpsKZWZIzPyz2s5fa/7ssr2Wm6SUOPEEhLFidCCynNxdxxW+jcIBz5i4aGBeCCNCC4Yd+1dfCm/kUhS1JEFPYREpvb99aTxMcjFypSpds2VnS4f9RAJY766U51mIwIGQrWUpTmcBzuNQEuT2MVXTdCEYYBOZTqKnYZsxcqIEByWabcUzicql8brsPMBnCVWCVOgw4lKgDO/bYtjH9qYafC+ZX9GH4nMRDgF9CRTyxnYKGYAfqEbNrD1SkpQkBDBo8AA4MJvDx5Xmrharm9R1uMnDUVYZdiyUsphpnZjqJDjtFT2Jg5MN1HOcQDMrU5pIH0j704oC5D78TZQaz/kPSHVIVgDMk+AEZkCWAPiyzYW1h9qe+INau3TxcOzs+27eUxrb7nQsFPh8Q84eW1nn73B/ukkBmIIh38+3+bNV4S2t4dweOdNRtXNt0OnIKXCkjf4zIh3BqUDAUFBx8v5P71KFyVTgkpSw0SQT+mNCeHPn5U2psr5pOg1n4g/b8gULBw/+MO1gI0JA4neBperODMMSP0l4m8E9/Ma1qheNe/n2Iu0jT5VsIKkl2UCCC8uDBYgiGf14asBD6MdrC8Ax9m+VWCCQHkA7a97W31oTlYGB7jFGGmMJaVKSHJZSSAQHeCk03ijwxJ4PbltKX9o9McRIIJSoZsqkqEEghlbjsxka1no+t98kAyUjxpEMQ4J7QTW7zNs9cM9WfE2g5eX7P8AakMTpM6g4ckyT6ue1Odb1icMJJdz8IAJJa5Ybb1j2eoYrlBMEAuCL+KHnb05otuOO3PO6idP7PAhGt1G5/Dp9axjdIU6idPvXVw0ZKTxDmL/ACry22815tuYMTL4ckG5cy55ff8ANS/7fKJ8PeKYxunGZuC/3NKdFg58xsH7edP7ptqTYOP1pdkPypj8tR3+lGT0uVL3B1+x/NqaPSDK4IP1qFTi1rj7j5v+NZZa1MYSqeoXHitaxZh2pxOdY8TMW2HZ+KAnDbQafl22p7DUSZAYb2mfIkAnyNdccb3a6YY35qIQoZcrkhUzJ8vQ96ZUAshB+JRSSwslPiftmCRO8cXgpDXvDESPqf8AHesnBV7wK+HwqDkm4Ulk9j4vQ3atu45ZJUHc3u2ztLl/2oWLiAubloMhXeNYtx3q1IVI05MS86sx0nzreHgHKHEEZc0aDKzXjcj61NFhh+Em0xcEtLP8/uWpcnKrMol7OXPHe2kincXBchiSRYRNhfe2lY6roQ+gmBY8EjTQkafOnbNgnuypHgLh3VlVcCPhdgdHl6nU4fh1MteAwt5hi+vDtWsNCQgsQFJ8WjuALPGYQHFxOzBxQyBF2LS0ksGNv4oKYInK7B+dtdCB9a17R6kYX/KgPmIC8OGU7JBS58KrcKAm1B/6uHCCFKWQ4CEhwC4LkkAB2mBFprGJhqXiJKk5UYZBSlSkkqUYzLIdxsP2JOpPtleEVYmJnWhOGAClCBLEiVFtWiJYc0/h4gTFn0iXm3ydtaCEhZKUjKobSDrB+ehq0dISEupyFOXL+TaQIFFMMYuLBUGSqMwOpD3aDG24oCMY2kz6ka9m2O2lGw1AkM2VvQlvS249aHiWggglyXhLPL9tomsxoriJUCCppLH66UL2kpIQf6VJN5uI7Hi9OLEAhpeQzXvdvttSPX9MCGMAgu+uusO5rU7FB6RbIALksHvfvx9O1dHpiFNItzJfR/rzSfszCzISpJchg72IEg8+r08kKyubeja7u7/kUXtTo90yHBixY2DwJsX7vUqsPEGpLi7h/pVUaJXDHgTdPwkxcSHAPa/HejYBBRqFHU6kbtD+evmc9PjBQSGI8IsB/SIMbQ/MCiKwgFHcjmbCW7x3qoA6RYZgbyw7+n77WpjHW4gs99Dw+8ihJ6di7Tb8d2mPyaxQ7FWg5jWwudPwVIMnKkul5BLRaw131j61yeo6dS8YnBUAQkpKst3/AEpu6he4ZxLxXcXiBIKlMEXzNFnNvvNI+zsIjBw8zjwpcEmHDm8XJLc63Opdcs2b4L9H7PRhEkEkl8xJKlNwRafWn8ASq7OGft5bfOlloebBuP8A2Hkf80XD6kh9HbS0GT+ais57sc85+lrqr9vX9qD70JDqYNuwFLdV1iyXAAD8En7UhjYOZySSS4fvFYniuXbl/rF6j2gFDwSDdW444/Iovs5IAIJh/rakOhwboUzIIANngP5iPWmkIIJZuRvXXLxz19Y368ah9WGCYP8APPesYaWUPMeoahoxDchuzn5CfQelMoAWAUkHYgvbSJryZYZT4crLOwMM5VkXFx6ODR8Fy1gD69poSRJSWeYL6sw+Z+VEVjKTCUlSmJAg5dCVEnwh+9dvFLrl38fE5P4RzIJOn6vkX2gmTFc/E9sBSShCTjZgXRh+Jn3U7Jte/GtTp+iSoviup9DKRmuGYWcCZLaV00JATlDASGEN+fxXXiOvNL4XVYqR/wAiErDOpWHnJSdXST4mgOk2DsTJJ03W4Sj4FpLwwJeCNCxIm+nFb97kEl9tLTtt9azjhKoKQp/izSG5d9PrRxTyJ1KSl1qIAHF9IOt7cmrR1CVBR8SiQWOVSXd2IzgJIPD8VjpulQjxMygCy1KzLDWYqVAaNKnU4/6gHKS+4WHkMJB1Gr9yC8IPEwgFO7aiRAkGxb0mKzjIGTMC4SjMA8fDmAUYm4MXzXoWN7QDusLygnxFCkJDFmch3i5AEM+wFFC1BCSFYeYKWxceEOlJV8JzKYkCwBc6U6o2v2f7NIQlbkrUkKUfEYIcM+gzG1OYvTeGHbVnPJBmNJ7dqvqcXIXYJQbFgyCdNGSRILBjdnDXhiYICpEv27AfLes3Zk+AcN2dKQADy41d28vvRzOGQAcxH0HofPS9QOGbz8uP510moMMJkEjyA0Z2ZvLkc0GRpiUz3ChYOxf1OtXhxIuLDYMYOkTA2rGHjDSCNHjnXzt9nJhZbsASRbnide9BUMMhzuGDy763HBFjLWel1dOS2YmAYBfhzApnFWoFjLNaDrbn9qKAzkghx89DI5E8a3qTjexcqMXGRmDkpU3/AHDMbwSCN/OY7OrmWEj/AA59a5vW+ywtefxhYLpUiFCbsdDyGnmsezfamYqQsDOkqbFCWTiBDpdLQSNRb0reU3zGZxxXWwUAh0veb/cbNUoScTXfsn1ETUrBB6BLoTqwHhnYOz9n/YU11CpAttH7/g5ah4OMEodmASlyzQEgmzZrfSlP+q4ib9PiNBIdBMu0ZruRG3ydW1bkOp8VwCfP76iP/EVjHWEJ8agmCwVrsxJmH3NqXHtMqWE+5XmLnx5cuUEOSRmEKYWefXfT4BQpS1gKWolyGGUAMEpLOAABrJerWuxv6Cx0KxMpKSlHhVlVBVLpBDMEwC2sA2NbWsQ9/Pcu7+dOJSpSSIHcCZAvr3mwrPuR8Ukta1tv5iKtrRVTh5PncAXfv96AFAghyNJ7jeZf503iFjAl9j3eNLny7UNOEJmxAfeLP2f1NKIYuAAZ+Qu1/tWcVBNtLA7tr8qfV0rfPXYG/ETxSmCnOAxWEtCx4cxn4SQ5HPoYnUZsJ9HghWCg7gE6ybmBqaYGDoQbtbeg4XsXEQ6cPFypJcApeddbRtLTWhiYyFDBOVSlSlZgMA6nCdjoKbz0zOO2upRlMpJJ+EC8XnQB5Oj0PF9mrCnC2Udh4FQ9jNod3g09gdMA6sRysgTZgmMqf6Uv9Zpo/pABd/MO2wny2o9tdNeu+3HPtDEwv/kww9krBBRP9ZuJvXS6fo2BU6lYh+NZ7eFktAmBzzTBR4bXcOQC778ccmgI9nlJSMNeUgsnwhwD+lQJ8SRPI33tyrWhMEloDxue0vfhooy0DLYvpeGhjqfKgdGrOlyFe8cpUP05hfLBhmZ9Gpz3hFwYl2cFgQZs99nPlWa1AcNLgqezHMVXLPdr7eYNbQoXg7xyA7EtO9XiYIBEO+szAZ3Jdtv81lCilJykyTF2cMTE21/xQW0YWUErsotsz6XguT8qJh4oJAWPhIg3bbcR+XpT/cs+YEA/qAvBhhwT9Nax12JmSAHzLBZtIKn2EfaS1Wkx0wKsNJu+GCrus5iRtJIfyiK3g5SGYJLwzCS50/eaMOn/AEpT4QGZ4A0Z9GNufSLwmANi4N9dXJ0eOO5ptWinUg5VpJcJCgzuwykmOxJb6CmOkzJSnVwBm/uAlojXXjmsFAy5Sm4YgtYgh9NHnzqdB1BKGJzKBIXOrqYnk5XcCr4Hy3lkqE8MztZmb67UwFXeNexB2uTzzQM6SSCJU/zsY+gipg4QFyBJDs7Wbna4agxPdlROmZizSdiC0N30Hei4vRkCyWIm8sJvfTs9UcMKiA3Hlt+b1AEszs7iBqO0iGERxerZZKlIIzGCAB6esj7VBj5LyAd92ljYt86x1WMEgwXA1YhnDyGaN9mrn9Z7TQhOcKBYbglRu3+IiqTYvDfXe2FFKsLCTmLFJWxShLEpktJfMwo2P7L/AOLDQheVKGSkpu4F9pDlv7jQfY2EBhADXxGJJUkF1aOb/c09gqYGe5DtodDaLfWm3XEEm+aWwf8ATCS7qxiXk5zOr8Xqq6qOoSfiSSRtbyi1Sr3q9Y5nT+yMFKUKyuoAEKJUrKwEJzEsyt7NT6SMuk6nzkh2Nnn/ADEYYUEgg/CH3gD5Bn8hWghL3M2zNHk31/es27pk4K9NOJiAhiEoHGViQpMSCoqHBR2omYF5TAMEnXd3v+XFL4eCnE/5cy0lTMUREkA3Sq5Ji6iBYPF4eKllMnECWfKRhlg5solJHmLeR1YDeGkh7DlMENp8TXHoWqIxgSBA1tx8hs3rLUsPamHDrUgsIxApB9VMD5EiLtWVELIw0LdwoqUhQ8KYsZZR07Xo1flbjX+5OYn3RV4iEqSURl8JDKII8QO7gaNQsZagA2EX4Wk8eJRLEnaRXRKUBICfCkBhcMA4YebelAThr1BIO7WJZw3e3FO4tFP9qVlllRachYJGrEAAr84fSacABPigO7Pfebi49LVgIOqm78X14BGt+9YWpiIOYnXXvc6Nx5VbIw6JxMta3PbelMHC94s4n6UqXhpOb4crJUW/uUGs7AXemMAktDmNWE7EOTL0vgLyYuLhq8OfEK0O7KdnAf8AVmBJEHa8MFEWRqXAtzo5cffzrRwhlFxol+YcOfx6IhAUxLdxNgRPMi+0trEYZkC0kC1zu1uPOLVlLEpkwp9ZAGhi7lns7cvakwDBZwHvp6fxes4eGUjdneHDcRyfQVacViHBnVx9DtRTAOgxgoLdMe9xMwaQXZiHb4cs8UR/EAEiLFzYuQWOo3ntQcZOTqJBCMUJBEgZ0+GxYglLD0p1HTksHDSQHna0c6/WtXsQvhYpuqQb6vsJP0q/fOWbuzCzEsWfTX5PTGNhSAwLXMzAD666VrLmEMAQWGtwzD8u27hKsVIaQ8NEOWkaG+3al/Z3TJz4hEsoJBlmSliRYfGo/vqHUBo1tPJjl20bnegdFiMFj+lRcw7qOcgRoVATG1qZ1UPg5fFpL+sF28htfQUTP4bloPw8+WlqGcIizBmEx3kXDkeoNCzMp22cfK79/wAsFa0ApmXtFvS228Ut1GGnPh5WSVONgRkWpjO4BB0JLXNNYx1Mw3btrtp/KHtBZfDylle8DKbMwKV5iwOiPE3HlTj2L0eMmLah+I1+Xas+9DuEvyH85v8AWlcDDxQCUKw1O0qJChpN84fSNgz0JfTFTleISdcjoQnyNzHxE7QKtfyNuinHdRyl4YD5/txalcfq1qKhhJDIYF1ZfETGVkElk3t8QAtS46JeYeNSZaJUdmUolnD2duKdwehARlS77qCtTJ3m5O4q4i5pf/YqLHFIISR4Ug5SXLlTDMo6NaOSKYxOnwwMyQlxZQAcj+kRb5aGKGOqKHBl/wBSW25N+aItDm7gh9ibzv8ALe9VtRbABw1jDAORb5JlGUOU/wBydjcWtXTwenYEoKSdROwP8+vnzevxSgIXJ92su4PhCk5SX1bbW+lOYeMMoKYdmlHiG4IMhx87Cq88mfRvAQgg+A3/AKVHQbCpWQoj9IPdIji9SskPpQQEsokkJcW2B4hj6Cp1iTli5KUu7fEQGDWuzxxV1KdcjfClYLJLBmhgew4iAKsdK5ENlZ2N+3+alSgi+5PwiQGgtybWNjekvZyA+KEJA8dhAOVISSW1UQTw45qVKZ1Wb2N7/wADuVO45YMJjt68VAS6h+x5nt52q6lWisLmQM2p4cgPE/nehow38RbLqwD/AD0apUqTGKdpI+YIfiWeTQ+p6cnAxBlzkpUQ52D66ghwalSn5BjpWOEgpDhScwf6/MPvW1YZSTqVTLaD5zPlUqVWcqXhaMIsRHhCi/ZztNqGQyngGbeT/nOtSpQQfa4A6bFN8pCjmEMhSVaF80K0iJLw0nEzGHnKX2zeIa8+T1VSn4G+WU4SsymJ/TqNbggxoPltRcIKSDHiZ2ifN4kVVSskNWEsqZma9vCDt57Urge0ke9LKB94nDysCHZ0zF2DPsmqqV0xm4zbo+vpSHZ5Y3dwXe5DULGJSQ0lhx89PnapUrDQC0MRPeOw/O9B9p+EoUGfMlJPCykH/wBX9alSnGci3gdKnLJGXj6/KaIEFJZSQXVMiL2Gl6lShoVaX0voTvcONbDS99amHiuGnMlwJDRuNSLVKlWk0nAALMQ/L6fuPs1Yw8GCC5zWIYc2aDV1Kzoh4KVJJCS7XLAHWOaziYCkD3qAwcHEDhjYKWBotLiR8QDFzNSpW52zY1gKUQ6CcpkaO+t9b1VSpRYNv//Z"/>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5846" name="AutoShape 6" descr="data:image/jpeg;base64,/9j/4AAQSkZJRgABAQAAAQABAAD/2wCEAAkGBhQSEBUUExQWFRUVGBgaGBYYGBkaHhgfGBoaGBoaGRwZGyYeGxwjGhobHy8gIycpLCwtGh4xNTAqNSYrLCkBCQoKDgwOGg8PGiwkHCQpLCkpLCwpKSksLCkpLCwsLCwpKSwsLCwsLCksLCwpLCkpLCksLCksKSwpLCwsKSwsLP/AABEIALcBFAMBIgACEQEDEQH/xAAbAAACAwEBAQAAAAAAAAAAAAADBAABAgUGB//EADoQAAEDAgUCAwcDAwMEAwAAAAECESEAMQMSQVFhBHEigZEFEzKhscHwQtHhUmLxBhQjFXKSojNzgv/EABoBAQEBAQEBAQAAAAAAAAAAAAEAAgMEBgX/xAAlEQEBAAICAgIBBAMAAAAAAAAAAQIRITEDEkFRBCIyYXEFE+H/2gAMAwEAAhEDEQA/APO4KnQkFyGDMXMp5um0PvR8QE9w8vBeNzu7fzQumYYYIDMBbsCXDTY/k1vARlDkFt/mSQ7u7wfnXgr2xaVKCfEC+uZ/87jmaKMZLhiQbC7CwBHrcnWshwHiXttpI4n171EdQ90uGDZt7PZ7ca8Fgpj+HZ02kjbmY0N653RlSV5CIOfETsXU6gwDAh3/AMV0FkAiBlJ3/a2/zpTAUVLLpAUgkJefC/xPpmylho2jknUZprCZJJJSXeA/yb1qYRAJJKQA9hNrv960lSDAhrHgD9vyazk/Ud4EE+Wtwdr8ihpsAhRMEfLcsL7cxU98XtYOPoJDOIf+WrQwWDkOG1O/DvfmN7NlISwLp2l4Jve0a79ywmf9upTgQSd/L7iRatM4ykKJGwLvu8x225q1LOYNoAT2Nrjz02qk4qg0HbSNHGgciPOlFcHEfFV4iFJQQlJH6VMsrLjVXhJH9N5FNYicrEAO2rln1Dm+tvvXM96F9RmS60pQylu4SVKBykguWSJ2d2iuhgdQHuCDBIdvXfX0iQK1YzK2vAJ/WZjTWQLfIkv9RKQuUhWa4CrDkKSJVdxaxcw5MS5gEZXDwGbt6WMVBMmSPtql5DPpWdtaJHGxBBSDlsStQtwUkgS34DTGD7RAU2LkQRZRX4SwYgKIEiBl1cEa0XCADlIKdDD+ukW9aLhoJJADEy8s49Wcnyc9i7g0B1nWFQSnCIzLTmKszpSkRnIDOS7JDiRxUwhkQmAUpDMWsBcGJl/Xeq6FDo95lZWL4lqAbMVSRDyGIY6lUu9C6hB4e5bltHgGHs31v4U+xOpxQplBxB0YxvuDf60DBUdCwafLm8TFFT4QSMwDcE9/rOm9Y9yVDl5fTWANnvy3cJhw5dTEltSDuzelLnHU7EuJcyXa+v0NGw2CXkkKBg3Fp7E3F30oOKQFSRJB9SW5abc1Jx/aJV77DUAzkhQAYSHBAgCx9a7WHiPcsWGp9fXW1Ie18LKgYgcFBKpTcNr9Qf8AIZSsZUqsWd5i+/Bi32rV5kZnFHTjMUqIJDH66vb6CgYuGCqH5ZoeZfjn+N4mMHc5b2OrN5m1+awgukFKnh7CSHt5H8tWSi+lGZ58i7c80YLyQFK5vEt97w/nWMwkhU3tP8x+WFVhEvoIdp7Sb30epGcRTpMkgtJzQ+t5tfnyoS8Yu8ObtePoTqxcSXFaMAhh4ZLy30iR/MMMJYhh3DuDr2P3mgjJUyhcJMMHi9gNGvG9LqWkfqCXJHiGUhgo/qIIDHsx3oqlAHxF9RZm1DM/7sbVSupaQwYXIu8jiJqSYnUh/D4gblIxCH1lDi/nUp3pUKUnwjMP+7K3DOKlW1py8JglIL6Q7wwE2+cfSmUICUlL3Eg66209W+6+GlwA5JyjtIHH2pjDwd53BF/LWfOmiKwcRRBKZbTYNpwNRF6wYbUNrG+wmx0D81XU9QoEAEmxKQ6lJDxmYHLrc73Y0HAwCVZ1FSQQyUBTM1ytndWpEgWmatfK2bAcDUvqIvrFv21pbBWFKxVf3JSXc/CkEGWB+O+sU0oEJJZCiBDshSZh3VlPd0nZ7UgrpMZOYjESAokh8MEguwstUMNS7AUwU0nBJb9PpMwRN2lu9MgFyxLfqtG58z+Ggez1qVmRiBIxEEBWUsCMoILGQ4LsbMqjJGVyq0klQZmeSXaN+1FMaxSC7FUuNjMAwInT9moHU4iUJ+BRJLJZJzEsSdiWYkk7NQv9/LYSBjL1UD4EOYzqFxwJ8w1F6HosOVKKitQLlRNyxISHgQGYWHerrs730XV7ZQkscQPo6VhbkWYhzM2/ehY3tQYzYWEoZj4lKB+EMMwSSHc6ATu1dbGVDTqLvxfQgn996U6vFSk4aiSkBckt+pK0uo6SQD3D1qaFlg/T9KlIGVLJSLB/D9eJ86mPlMv8LEtdrXJsLeej1pWKxeDDO8djDC2n+MDCJENM3vr+a2rBYwjmNudfKAZ0l/KigiGS83v8vOqHTeIKN3PAhmI3BzVa8IuJDEm7l2D2FiX1/wAqXma2YgAOQNz3k94jes42LkZkuovls5IBMuzBg76PGgpjEUnKNI3AYNLHQN6btSuCHOdUQQhw0eFRUQbFTA6QwLF6oqrCxPdhCYLJAdMF0gA7Fj39aLmYsoFho8h2ZiW+c1vp3BeCCHJsLu9tjrWFB7AR/Otodg8fShLdpAJDfL9UX/aHaamMgIeG1ZuHG0tvf6UiC5DkGWFiZE7QZ0L0LFylmJcBg2rXDxMgv9JaOxFYRThpKVBnv3fQTqT2oCJTmU3hL/5JlnFjuapeLHhGV3zMCHL8eJ/X60l1PVlDqKVDMQGEk5nLCbnY7cUybZtViE4pVgwkAgLN/CxLIbUtNtbuwyfYaUqhSkQbLUAdYhTB9GrfQdOoeNRZancDQaJcXDS+pJp3FQCWJDmCQR+a/hrVuuhrfblj2WlXxKWpNyFGB6Ab6RxVJ6Yp/wDjUEt+ky+oYaTTyMFlAFWUKIvHOojQNrUw8EgkFi1/I6M/y/zbGi+L7XRl8R92r+leUGJg7fnYvQ9Zh4hGVWa8P8t7P6Uxi4TSoDh9N3B0/NKR6j2eSR7tkqDkOWzTYgHm4+dXFPLqLIhSTMgyHD9yw+s20oKVkMXIUNdjwxf/ABSvTdc6yjEDKTdLgvsUlgGO8MebuL6gWIIBiWmd7VmzRl2OnFft4m8O0hpAIf7eWVBTZmbYEjW+8323uZziuHLs8s4E62gNWEHQKSoBr6PB01czwKGhunLj9In+4fcVKEvrwlhkzFphEcFzJbUfK1XTpncXhozpE5VDKC4bQDzNvwVMXqFJOVGGVOAQ6gEs7OTfSwD6xSSOvUMoVhrCgEyGU8BmLf8AqRqGFq30nV58UqUDlICMMnMDiFJLqEC6iwF41p9Rs1hdMyQVEuokqMgKMmJtlygDQDmmUKAeWMHRu5Y76me1ZVivYF5vq5Frd/O9WVszE8OX9Obd39ctBYGKIgiDYklWsN9Pwa94VFil4cksAe7R+WrRVdyQNGHcAiIcmNqV6xOUKUksog5fhLq0vr9BsHpkVC65ASRjIAhkqS7ZwbM+oUxD3cjWsjpl4xfGKkI0wTlLhMviETc/C2go3SYQKX+Jm+LxEHYCcruzpu/NFwib5fIDsdC+o+W9O9MybFR0gCWSEoBcwAAXLKdg3DNq1XgQVQWibOLHf01tUwioM7AMLExbmjYOIwYHXTn9N7yWbfvWW1YvTm4N7iztLsL0vidNmJCpzcXcWUE/21rGMgO066nQv3DP371R6h2DX3Lf+PHOtQpL3vuSnOrKliMxAAJDDxEWOV5F2hnamziFBB0ADAXdVp5FuBzTWCoz4YBiZLliTuowNr1y8Xpsqs2GhKSC+VICAoai0GxBZg0u9PFXToYKSoEBQcknLPF/I3B14esJUBrmzF28MQd7Al/TWhYHVJUAC4UIUlQDodrgXEwp28V70ZXUJYklwLENbjeWni9CCxPDlSpJPiDO5+EhZHYj5kX13iSZJCWHJSebXn971rpsULIxP0syAoTLlRIuIZnFngPRMY5srFJL/pseHuNaagUq1JZ51IMt5XtQl4AJ+KQ5DCLW9SB5iiIUXIMF9GIsYm5/NJIGS4S5Qz6aRNw0+u1CKrU2s2tJmHHkZD81jEwxFgCYixb/ABZ3mhe1cVISrKxV8KWZiSGTe7wCNpmhYPs5CksSsFwCcx8Vkypsz8JIA861Bs0cbKo5pBMWj17fY0p7U6pJ+BYdAK0hM+IB06G3oxD0Q+xUEupS8QO7KxFKTpMyVTvvFPdEhCEhKUhIuwA1uXDCY9KeJ0uawrCCg7ghgUs0iG18xVYa1OxfMJHD97Gl8UIw8QZIRiOlSUlkhYYpLWBPiS9i4709gYBH6ZI/PT5VmkBeC4YiQSxg3Jfy271MRADZdbpYAuII+vy7Uz06dVEtq49RMPFZxUQAWbeIIGwtL/TmpAKw/i1f6ljw3+WtWVJZ5gy832GvPlzDQwCWkk/ql95JtoB+9AQh1u54I+fPapF/aHs9C2J+O4IcKS8kx2m1I4ftX3Qy4oY6liUqaxBH0NvWuqvAIYj4WjsRIba8isFDD/u7c/cef0Zfis6LY/tnCKWC0qsMqQ58J2Z2770Ef6lwhmBKkqGhBF5a3yNwRej9VjKSkrf4QSTrFnLA8D+ar2bhKGGHsWKiJc8giGDAdhWuNLnaumxUY2ZZyKBLJdSgwAAAZJGrmQ81K1if6eTiKKmXOqXYwJvtVVbg1T6SMqc0HKJBbQMdSL1kpCswjKHcksSxcSJhvJqbCgUDKJypjy5/PSgpKQwLB2duBrJnQVz23okklBTJUCpvEA/6ikjwh5ExIOjU7MlPi9C1hG2lV1PRZoYHiS2ttNPrWMElCshAgOCXdQNr3IJCdTYy9PY6aOC5cXD/ABSzsPlIrPuvCSXDfplri22unrTClJLuBvoLB3f/ALh9mpbqupJs+rbzo3o7bUELp8MZ2dgACpplJYNo5CnY/wBKdLt4Zb4VMfLSNtY/ik+mUxLpJJVd2gIQw4DaNqTtTgUQTmSQYYTNz+rV4njyaoKFOS/qAzs+t4f50FWNLBhqJaQXsNcyRHetqOZyQQPKbw4M38jvoD3c/CSLg8eHUODYS0xWSKkszsT5GzQLTNrCiKSksCQ4doBve9tDBrB6ckJMsQ4Lhy4DxYtZid71QUtvES7ypgGYa6XLQd6kOsC0FiQeZ10dw8f1GAwoa8BMuROpcbjtZ76vtG8MJaPMl3UCXBngN6avQlKUpXhLECXYDvd2JbzNqkXxvZaVkujKbJWCQQRLpILgcW4pPrenThrQFFZCiAMy1EE2ZST4cwEpDMTFddKwfiUAdQ8Gx0JGln+rUr1Hs7MCVMUKAd7NGzi4Ej1rUy+2bDeEdQzhrpJbX0oy8Z48MvJ1+xvsPueRi4i8B3V73DCRJbMlrkOBnEyMzhiaaw8dI+EuDYsT57zBB1fSarDK0vDU+rd3jQhr/LW1Je0PaJTlCUSSwcsNSHJeIu1P4i1MTppD2iJ1I/JrkJ/5Mc5YSgFLy2YsSG4SG8/OnEZK6L2YHClEqxJjMSASDAA+FnIcjbmusjDBAaVMzAGY3IP+TWfdw7BxdvUMzvIj03qsJTQJ7DWNTaedaLdqTQnTgpcfIh3I5BtWsPp8zGAwYyfNybztajIIdgzwpUQTodvwcUPHyyxck2zNI4IZo18rk0NF+rLoXhpT4vCWUBJBBvAY5YcPPD1n/raMrYmbDMApUhQAsS6gMu0vobUbFTAUSJA9LjtdvXaa92VKNrEFjIFm5ezfKkF8JYYD41DTMGaIKgDppdja9bxcXF/UlCucygrj4kl37jvVdODlDAMIIMB5lheZYbzzvphlX/UCwUTMsIJEFgzmNoqAmCoFRdKkkfpOTm2VRBDpIeG85CsgOLAWtoH79+2tMdTgHNmww5QfhBAzp1SXhyACk6ZQCZpHqPatknDxks0e6PDwCRo3nzFrfR39mSDlcmwgy3m5i3G1KYZDsQYEBj2Jd733/djC9pYSpRioj+4ABxtcaj8ag9YtIw8wUFC5UkuIHiY6gNZ7mrVWwPaCgr3eGA5cFyYKUlyTDs4DNvo0su4Isz2Ys5taz/Ohez8FZUrGUACUslAcFKSSZ5LntzR/dOXCk8u8G32+WtN+lPsTp8cpDFWX/wDLvzPp5VKmEEfqIcQz2YDiqoS8HHASloDCWmzaefpVrxnd4OhbQv8A+Q2FDSIAIHwpJbtH113rCUn4g5fhxGjM1mq0BUYsM5Hcn+NYf+aayugZi4GoNpuZDMdYkQXaubj9UQAVMlO50uA2rvoPSsqCsYgAqAY5jYsAGCYcFyz8EDerS2Lh9aArIonEgFkkHKzfGosidCZLGLErISsmfAk8peQIYOEjg8QJI6XT4KcNLI8AYjRueXk/zS6i5Y6ajgaB7Xk3q39LTAwlj4VG5hQdnJUXIyvKvWthZIKVhYZ3MS391mAI1BkFr1jAxikFyD/aQ/mOeOaIszeD/bYTDQ7B9td6k0hnZWktBCZIggso6OTEiNWk40Q0HVyQ/lrtYfKkMcmSllBM5C7lmcDWQMugMTNVidTlSVP4RYhvE5huDzsaL9reuz+CcrjWLwNXbc/xVHG/pDtqDIMvfW8jTvXK9mdaVKLyokkPq9xy8enau30Ps7ExFkKQEKACiVXY7NOhH41cMvNhhj7ZXTXj35OoElWotpmty1maZ/et5BtMu7h3ff0b7TTeL7CxWJSUGS03JMu4i2+21cLqsNQOSUrSoZmSo+6SWzLUpsoZMhnk2anxebx+b9mUreeGWH7oP1WOMwdQSfiAOodvCkA67CTVf7pCfjUkAu2Y5J7KAIHk081WAgIEX+F8yyWcliSo+FybMHOtHw1k6xoRvB0+tduHPkEdbgpTJSXJEEEm8Mh3jYWpDoVYiUBCcErAdipQQ4zqKSkKZRBzBz9dOnhYDFyB3MOG3mDMP86IrAnMCRrd95mHcv8Ajl3BZSacHHWfEoYUMBgAuRecRUizeGTZ6HgdEQojDIBnw3Cu5uCRcsdyCz02ggic2jmNwHnSw/itdZ4WIILwGiDuXaPsKtnQXSdWlSIAYsCNUkMCFDRrcta1WNniAWEibtPqPuAEklsYhx40u7l3QWdQZ2IKQ8/CdAa6OEobAE3D33BBN5+tViiY3TwCxEwpnLnQ835ttS+CGJ1BNue4t3G16cUnMliQNkmIDWHy8u9AOCU3d5l4NwPkKCNhAAmQYgOEufCHfQsR6ChqdLsX8457FvvWkpD/AAkiJAMbHvAv96tcR8THWPINIf7VJRWATlDmDbyMWIcX5bQVtOIgS+rGdH228hQFlQ8XxNsGcmJ+jcDatBOZyXI0IJcO5a/lHNSad1SG1vqx1eND5yKJiolwCTB1luRf9t6E5tItfghhO0/PtV4iwJJfsT2njvtFzUS3UdIlRGZGGsgxmSlRnSR9e8Vx/bHQ4Y+HMElSc4QwBBIEJLAaCGvXocXDDxcgpUWBEwbc7bcMOV7eATgYjpd0MHNiSBoz31/xvG8sZTg8lCk2UHGj/DoxGhbSqN5HkHGxgP8AKq6XDCEpbdLvw3n6b0wHC0kasL/Rjz+9YrUCOCdAPR+NBV10MAJaVAcEkfkvUq2tOThDOASQnwp7wALm3aiqxsiPAkKJIAS7OS5eXFn7+orndJ7fUE5VYGLmDAeEqzENHAtPNqJhYeNiKBAw8Eh2ScyjIAzwYgszi5LWffr9sb+juH0qgsKJClAMAkMES5aMzkhLqaWZmLEmKMxBPhM/CSLkQASX1td+KW6HrV4ahh4mGxV8OIlylTaHVL7Tw1HWQSDDzuGniG/as3bU0H7gkjxRfN+rS5IifteshBIZgrUHU72vI12ppOLNxYBv3dtjQkQRNobwniHbSS9poWlYqg2ZphzE6+QA11msJxDayexibbQ9h6VvFW48IOUv89b+X7Usnq1OS2jAEsJDRsahwNiuACVEAaHZJvfZhexVNcXqVFZ0AFgLD87U11XVOoOXLsWEWI9ZpfMK4529OHly3dOz7A/0/h4uCrOVpUoshbeCLjkvcEjjWvX9O6UoOIxxEJyqIsqz+rZvPmuL/ojrHQpBxWymMM5bGXE5mcm4NMf6hxCIBhpbi0i07+Rr5/8AIufk898Vr6L/AB3hwuEydbC6tJASFAkXnzJP5rSvtP2acUZRlQgZiVquSoHZiBLk/tXmulxClaSDqGaI/Zu/rXr8NXgzOkm4BLD7+tcM/HfxsplhXv8Ayvx8fXXw8gC8Hwqg+r/n2q1AkZWD3HMODvTHtnEUMUqxMoUQl0g5kkOkXIcGHjYbtSSsUMlzlMf0m/xb6ctHcV9T4svfCZfb5jKathnB6j+ppdzJbQcRqG0ehKxSEtAcKMlnjyeH034oIxASp4LRy8vLN5NapmL+FBJLDRuQNi3fWYrpoHVszs4+K+um8X7AC70BbOZe7PowJIn8t3oGLiDxQzgaMDEaOz768UxgFJcWuA4LlmIuSnbTapEcfpgrxJJC2ZlOQDoFBi1rwrWj9F4k5kAaHKbpJ0I0mO9aDgi95hL6M7MPy9V1fSEpBQ2e6XE3BHiAfKzib3I21tnQq0l3Mh3zB3+V9DatoJG6Q94D2HZvu/FC6f2iPhykKaUkl0yHDEeIORIgveYtRMftyWv+GYrP9kYr8DFj3Il2sTY6X0NTCUzhWllE2Ju7nj6UFGXMIcNKb/XjR4rasaBDcPf5XjjvUW1EgMN7k95e7+dVCXIcggASx3lzOs9vMKYUWuWmf3+m9VC4lxa1yAoEnZ5afOpDpxHuXSR6cAJ9CfwgA1yuAIFhBdp0jdxHerStoGv+X+g8u9RCQESZcRrLcWf81Kmkg3MPt5jxervSH+oUE4LXzqSgZiWDqBYl/DHpXSIICgQ3ntezjjSwvauV1eIrGxDgE5MMFKsVcZoZQSgyIuT383Htm9C5MULb3aFAv4U4hvxnSBO3YVteJjN8OG3JUSdoCYPL7RTSmCg0MZSQ27fnM0wpAADy5L6kXZt3DdvWi1rTljDxVfEcN/8A61K0GpUPv3q6fwySNfL781KvYerCGZJcl0JLcEbH10eZmqSpyTYd/JyTc3ts2kXhoBCSCHYMLOSBA7feipwvE+bKToWbhjQYW9pdLnw1h2UDmSdimQTxBD7HdhVYHVZ8NCyxzJQQweYJYSb6CRRgshbFyA8NeBEu32rnL6PEwXXgKGQOo4SjG7oIYpLg/wA6s5mhfs/inMQCw7PdjqYu349CI/pU0Nq51e8bUVacyczMVBJ8X6XkMdSJ0lqw36bzftO9+I86zZ8K8xz+pwsQ/qJHf60oena4rqYmNfv+fOhFB0+lee42PHZY5qwDB7PQf92Dq7fPmzeVOYnWJBZX/q5PpY0LFMODBnatfHI/t2P9Mf6lOAr3eI3uVKBKjdL69nZx517TpTh9VhhWT/jzHJmDZgmMwBkAlxMwYr5X/uVJkfgH80/he18X3XuwpQRHhBZpeGtMxX5/5X4U8l98OL9/8+36P4v52Xh/TeY970vsHDSp2dLw8tsebH14rPtL25h4Sl4av+NaQ4zIKkLDOPhmbcF76+LR7e6kBATixhlOVKgB8KcrKU0gi7s96D13tHFx1Pil1AZdIYmIiuE/AyuXt5ctx6vN/k/bH9HbpDqhiqUQhCQsQlEbAgh27u163lgBYCYaTBZnYw2h0/ZHpk5WTtY6vckU0rqChXkzzN83Y2781+5jjrGSPDLbzexFYIUl/wCnZjDAxt/NVjYgcnTYPGurP2Lb1nC6sBRAAYufqWBAo+MsjDJSDmLAOL5mSIEFswO0jmtIPFwypUElKZJmDCm5OsOw8qClYSvKna7ZTE3bz3dj3ewkJSMskGdypzKs39RufPWhdZgBd7phu5Jb+KdplZWoJPwh7yx5e19vOiYCnV/Y2sO4mC06izxBoXTEAECQB4htozBwS081XX/EEkwzwo/xqH/egs9RhE5QCp5LpOXKDtmcXEg8OHsqOqxA4UHKS2YFICmLOkuW10Z3rppGZAcgnQF3ZoiYtPE6UABmESJPzOU+nrTKLC/SdWkpBYsQ4J0tY77/AGpsKZWZIzPyz2s5fa/7ssr2Wm6SUOPEEhLFidCCynNxdxxW+jcIBz5i4aGBeCCNCC4Yd+1dfCm/kUhS1JEFPYREpvb99aTxMcjFypSpds2VnS4f9RAJY766U51mIwIGQrWUpTmcBzuNQEuT2MVXTdCEYYBOZTqKnYZsxcqIEByWabcUzicql8brsPMBnCVWCVOgw4lKgDO/bYtjH9qYafC+ZX9GH4nMRDgF9CRTyxnYKGYAfqEbNrD1SkpQkBDBo8AA4MJvDx5Xmrharm9R1uMnDUVYZdiyUsphpnZjqJDjtFT2Jg5MN1HOcQDMrU5pIH0j704oC5D78TZQaz/kPSHVIVgDMk+AEZkCWAPiyzYW1h9qe+INau3TxcOzs+27eUxrb7nQsFPh8Q84eW1nn73B/ukkBmIIh38+3+bNV4S2t4dweOdNRtXNt0OnIKXCkjf4zIh3BqUDAUFBx8v5P71KFyVTgkpSw0SQT+mNCeHPn5U2psr5pOg1n4g/b8gULBw/+MO1gI0JA4neBperODMMSP0l4m8E9/Ma1qheNe/n2Iu0jT5VsIKkl2UCCC8uDBYgiGf14asBD6MdrC8Ax9m+VWCCQHkA7a97W31oTlYGB7jFGGmMJaVKSHJZSSAQHeCk03ijwxJ4PbltKX9o9McRIIJSoZsqkqEEghlbjsxka1no+t98kAyUjxpEMQ4J7QTW7zNs9cM9WfE2g5eX7P8AakMTpM6g4ckyT6ue1Odb1icMJJdz8IAJJa5Ybb1j2eoYrlBMEAuCL+KHnb05otuOO3PO6idP7PAhGt1G5/Dp9axjdIU6idPvXVw0ZKTxDmL/ACry22815tuYMTL4ckG5cy55ff8ANS/7fKJ8PeKYxunGZuC/3NKdFg58xsH7edP7ptqTYOP1pdkPypj8tR3+lGT0uVL3B1+x/NqaPSDK4IP1qFTi1rj7j5v+NZZa1MYSqeoXHitaxZh2pxOdY8TMW2HZ+KAnDbQafl22p7DUSZAYb2mfIkAnyNdccb3a6YY35qIQoZcrkhUzJ8vQ96ZUAshB+JRSSwslPiftmCRO8cXgpDXvDESPqf8AHesnBV7wK+HwqDkm4Ulk9j4vQ3atu45ZJUHc3u2ztLl/2oWLiAubloMhXeNYtx3q1IVI05MS86sx0nzreHgHKHEEZc0aDKzXjcj61NFhh+Em0xcEtLP8/uWpcnKrMol7OXPHe2kincXBchiSRYRNhfe2lY6roQ+gmBY8EjTQkafOnbNgnuypHgLh3VlVcCPhdgdHl6nU4fh1MteAwt5hi+vDtWsNCQgsQFJ8WjuALPGYQHFxOzBxQyBF2LS0ksGNv4oKYInK7B+dtdCB9a17R6kYX/KgPmIC8OGU7JBS58KrcKAm1B/6uHCCFKWQ4CEhwC4LkkAB2mBFprGJhqXiJKk5UYZBSlSkkqUYzLIdxsP2JOpPtleEVYmJnWhOGAClCBLEiVFtWiJYc0/h4gTFn0iXm3ydtaCEhZKUjKobSDrB+ehq0dISEupyFOXL+TaQIFFMMYuLBUGSqMwOpD3aDG24oCMY2kz6ka9m2O2lGw1AkM2VvQlvS249aHiWggglyXhLPL9tomsxoriJUCCppLH66UL2kpIQf6VJN5uI7Hi9OLEAhpeQzXvdvttSPX9MCGMAgu+uusO5rU7FB6RbIALksHvfvx9O1dHpiFNItzJfR/rzSfszCzISpJchg72IEg8+r08kKyubeja7u7/kUXtTo90yHBixY2DwJsX7vUqsPEGpLi7h/pVUaJXDHgTdPwkxcSHAPa/HejYBBRqFHU6kbtD+evmc9PjBQSGI8IsB/SIMbQ/MCiKwgFHcjmbCW7x3qoA6RYZgbyw7+n77WpjHW4gs99Dw+8ihJ6di7Tb8d2mPyaxQ7FWg5jWwudPwVIMnKkul5BLRaw131j61yeo6dS8YnBUAQkpKst3/AEpu6he4ZxLxXcXiBIKlMEXzNFnNvvNI+zsIjBw8zjwpcEmHDm8XJLc63Opdcs2b4L9H7PRhEkEkl8xJKlNwRafWn8ASq7OGft5bfOlloebBuP8A2Hkf80XD6kh9HbS0GT+ais57sc85+lrqr9vX9qD70JDqYNuwFLdV1iyXAAD8En7UhjYOZySSS4fvFYniuXbl/rF6j2gFDwSDdW444/Iovs5IAIJh/rakOhwboUzIIANngP5iPWmkIIJZuRvXXLxz19Y368ah9WGCYP8APPesYaWUPMeoahoxDchuzn5CfQelMoAWAUkHYgvbSJryZYZT4crLOwMM5VkXFx6ODR8Fy1gD69poSRJSWeYL6sw+Z+VEVjKTCUlSmJAg5dCVEnwh+9dvFLrl38fE5P4RzIJOn6vkX2gmTFc/E9sBSShCTjZgXRh+Jn3U7Jte/GtTp+iSoviup9DKRmuGYWcCZLaV00JATlDASGEN+fxXXiOvNL4XVYqR/wAiErDOpWHnJSdXST4mgOk2DsTJJ03W4Sj4FpLwwJeCNCxIm+nFb97kEl9tLTtt9azjhKoKQp/izSG5d9PrRxTyJ1KSl1qIAHF9IOt7cmrR1CVBR8SiQWOVSXd2IzgJIPD8VjpulQjxMygCy1KzLDWYqVAaNKnU4/6gHKS+4WHkMJB1Gr9yC8IPEwgFO7aiRAkGxb0mKzjIGTMC4SjMA8fDmAUYm4MXzXoWN7QDusLygnxFCkJDFmch3i5AEM+wFFC1BCSFYeYKWxceEOlJV8JzKYkCwBc6U6o2v2f7NIQlbkrUkKUfEYIcM+gzG1OYvTeGHbVnPJBmNJ7dqvqcXIXYJQbFgyCdNGSRILBjdnDXhiYICpEv27AfLes3Zk+AcN2dKQADy41d28vvRzOGQAcxH0HofPS9QOGbz8uP510moMMJkEjyA0Z2ZvLkc0GRpiUz3ChYOxf1OtXhxIuLDYMYOkTA2rGHjDSCNHjnXzt9nJhZbsASRbnide9BUMMhzuGDy763HBFjLWel1dOS2YmAYBfhzApnFWoFjLNaDrbn9qKAzkghx89DI5E8a3qTjexcqMXGRmDkpU3/AHDMbwSCN/OY7OrmWEj/AA59a5vW+ywtefxhYLpUiFCbsdDyGnmsezfamYqQsDOkqbFCWTiBDpdLQSNRb0reU3zGZxxXWwUAh0veb/cbNUoScTXfsn1ETUrBB6BLoTqwHhnYOz9n/YU11CpAttH7/g5ah4OMEodmASlyzQEgmzZrfSlP+q4ib9PiNBIdBMu0ZruRG3ydW1bkOp8VwCfP76iP/EVjHWEJ8agmCwVrsxJmH3NqXHtMqWE+5XmLnx5cuUEOSRmEKYWefXfT4BQpS1gKWolyGGUAMEpLOAABrJerWuxv6Cx0KxMpKSlHhVlVBVLpBDMEwC2sA2NbWsQ9/Pcu7+dOJSpSSIHcCZAvr3mwrPuR8Ukta1tv5iKtrRVTh5PncAXfv96AFAghyNJ7jeZf503iFjAl9j3eNLny7UNOEJmxAfeLP2f1NKIYuAAZ+Qu1/tWcVBNtLA7tr8qfV0rfPXYG/ETxSmCnOAxWEtCx4cxn4SQ5HPoYnUZsJ9HghWCg7gE6ybmBqaYGDoQbtbeg4XsXEQ6cPFypJcApeddbRtLTWhiYyFDBOVSlSlZgMA6nCdjoKbz0zOO2upRlMpJJ+EC8XnQB5Oj0PF9mrCnC2Udh4FQ9jNod3g09gdMA6sRysgTZgmMqf6Uv9Zpo/pABd/MO2wny2o9tdNeu+3HPtDEwv/kww9krBBRP9ZuJvXS6fo2BU6lYh+NZ7eFktAmBzzTBR4bXcOQC778ccmgI9nlJSMNeUgsnwhwD+lQJ8SRPI33tyrWhMEloDxue0vfhooy0DLYvpeGhjqfKgdGrOlyFe8cpUP05hfLBhmZ9Gpz3hFwYl2cFgQZs99nPlWa1AcNLgqezHMVXLPdr7eYNbQoXg7xyA7EtO9XiYIBEO+szAZ3Jdtv81lCilJykyTF2cMTE21/xQW0YWUErsotsz6XguT8qJh4oJAWPhIg3bbcR+XpT/cs+YEA/qAvBhhwT9Nax12JmSAHzLBZtIKn2EfaS1Wkx0wKsNJu+GCrus5iRtJIfyiK3g5SGYJLwzCS50/eaMOn/AEpT4QGZ4A0Z9GNufSLwmANi4N9dXJ0eOO5ptWinUg5VpJcJCgzuwykmOxJb6CmOkzJSnVwBm/uAlojXXjmsFAy5Sm4YgtYgh9NHnzqdB1BKGJzKBIXOrqYnk5XcCr4Hy3lkqE8MztZmb67UwFXeNexB2uTzzQM6SSCJU/zsY+gipg4QFyBJDs7Wbna4agxPdlROmZizSdiC0N30Hei4vRkCyWIm8sJvfTs9UcMKiA3Hlt+b1AEszs7iBqO0iGERxerZZKlIIzGCAB6esj7VBj5LyAd92ljYt86x1WMEgwXA1YhnDyGaN9mrn9Z7TQhOcKBYbglRu3+IiqTYvDfXe2FFKsLCTmLFJWxShLEpktJfMwo2P7L/AOLDQheVKGSkpu4F9pDlv7jQfY2EBhADXxGJJUkF1aOb/c09gqYGe5DtodDaLfWm3XEEm+aWwf8ATCS7qxiXk5zOr8Xqq6qOoSfiSSRtbyi1Sr3q9Y5nT+yMFKUKyuoAEKJUrKwEJzEsyt7NT6SMuk6nzkh2Nnn/ADEYYUEgg/CH3gD5Bn8hWghL3M2zNHk31/es27pk4K9NOJiAhiEoHGViQpMSCoqHBR2omYF5TAMEnXd3v+XFL4eCnE/5cy0lTMUREkA3Sq5Ji6iBYPF4eKllMnECWfKRhlg5solJHmLeR1YDeGkh7DlMENp8TXHoWqIxgSBA1tx8hs3rLUsPamHDrUgsIxApB9VMD5EiLtWVELIw0LdwoqUhQ8KYsZZR07Xo1flbjX+5OYn3RV4iEqSURl8JDKII8QO7gaNQsZagA2EX4Wk8eJRLEnaRXRKUBICfCkBhcMA4YebelAThr1BIO7WJZw3e3FO4tFP9qVlllRachYJGrEAAr84fSacABPigO7Pfebi49LVgIOqm78X14BGt+9YWpiIOYnXXvc6Nx5VbIw6JxMta3PbelMHC94s4n6UqXhpOb4crJUW/uUGs7AXemMAktDmNWE7EOTL0vgLyYuLhq8OfEK0O7KdnAf8AVmBJEHa8MFEWRqXAtzo5cffzrRwhlFxol+YcOfx6IhAUxLdxNgRPMi+0trEYZkC0kC1zu1uPOLVlLEpkwp9ZAGhi7lns7cvakwDBZwHvp6fxes4eGUjdneHDcRyfQVacViHBnVx9DtRTAOgxgoLdMe9xMwaQXZiHb4cs8UR/EAEiLFzYuQWOo3ntQcZOTqJBCMUJBEgZ0+GxYglLD0p1HTksHDSQHna0c6/WtXsQvhYpuqQb6vsJP0q/fOWbuzCzEsWfTX5PTGNhSAwLXMzAD666VrLmEMAQWGtwzD8u27hKsVIaQ8NEOWkaG+3al/Z3TJz4hEsoJBlmSliRYfGo/vqHUBo1tPJjl20bnegdFiMFj+lRcw7qOcgRoVATG1qZ1UPg5fFpL+sF28htfQUTP4bloPw8+WlqGcIizBmEx3kXDkeoNCzMp22cfK79/wAsFa0ApmXtFvS228Ut1GGnPh5WSVONgRkWpjO4BB0JLXNNYx1Mw3btrtp/KHtBZfDylle8DKbMwKV5iwOiPE3HlTj2L0eMmLah+I1+Xas+9DuEvyH85v8AWlcDDxQCUKw1O0qJChpN84fSNgz0JfTFTleISdcjoQnyNzHxE7QKtfyNuinHdRyl4YD5/txalcfq1qKhhJDIYF1ZfETGVkElk3t8QAtS46JeYeNSZaJUdmUolnD2duKdwehARlS77qCtTJ3m5O4q4i5pf/YqLHFIISR4Ug5SXLlTDMo6NaOSKYxOnwwMyQlxZQAcj+kRb5aGKGOqKHBl/wBSW25N+aItDm7gh9ibzv8ALe9VtRbABw1jDAORb5JlGUOU/wBydjcWtXTwenYEoKSdROwP8+vnzevxSgIXJ92su4PhCk5SX1bbW+lOYeMMoKYdmlHiG4IMhx87Cq88mfRvAQgg+A3/AKVHQbCpWQoj9IPdIji9SskPpQQEsokkJcW2B4hj6Cp1iTli5KUu7fEQGDWuzxxV1KdcjfClYLJLBmhgew4iAKsdK5ENlZ2N+3+alSgi+5PwiQGgtybWNjekvZyA+KEJA8dhAOVISSW1UQTw45qVKZ1Wb2N7/wADuVO45YMJjt68VAS6h+x5nt52q6lWisLmQM2p4cgPE/nehow38RbLqwD/AD0apUqTGKdpI+YIfiWeTQ+p6cnAxBlzkpUQ52D66ghwalSn5BjpWOEgpDhScwf6/MPvW1YZSTqVTLaD5zPlUqVWcqXhaMIsRHhCi/ZztNqGQyngGbeT/nOtSpQQfa4A6bFN8pCjmEMhSVaF80K0iJLw0nEzGHnKX2zeIa8+T1VSn4G+WU4SsymJ/TqNbggxoPltRcIKSDHiZ2ifN4kVVSskNWEsqZma9vCDt57Urge0ke9LKB94nDysCHZ0zF2DPsmqqV0xm4zbo+vpSHZ5Y3dwXe5DULGJSQ0lhx89PnapUrDQC0MRPeOw/O9B9p+EoUGfMlJPCykH/wBX9alSnGci3gdKnLJGXj6/KaIEFJZSQXVMiL2Gl6lShoVaX0voTvcONbDS99amHiuGnMlwJDRuNSLVKlWk0nAALMQ/L6fuPs1Yw8GCC5zWIYc2aDV1Kzoh4KVJJCS7XLAHWOaziYCkD3qAwcHEDhjYKWBotLiR8QDFzNSpW52zY1gKUQ6CcpkaO+t9b1VSpRYNv//Z"/>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5848" name="Picture 8" descr="http://t0.gstatic.com/images?q=tbn:ANd9GcTW3x1Y-DQwJ1bQty-WkmmpW0WQhQ32j0cfKb0WuIIsiljUlcYB">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1928802"/>
            <a:ext cx="7772400" cy="1362075"/>
          </a:xfrm>
        </p:spPr>
        <p:txBody>
          <a:bodyPr/>
          <a:lstStyle/>
          <a:p>
            <a:r>
              <a:rPr lang="tr-TR" dirty="0" smtClean="0">
                <a:solidFill>
                  <a:srgbClr val="FF0000"/>
                </a:solidFill>
              </a:rPr>
              <a:t>çIĞ</a:t>
            </a:r>
            <a:endParaRPr lang="tr-TR" dirty="0">
              <a:solidFill>
                <a:srgbClr val="FF0000"/>
              </a:solidFill>
            </a:endParaRPr>
          </a:p>
        </p:txBody>
      </p:sp>
      <p:sp>
        <p:nvSpPr>
          <p:cNvPr id="3" name="2 Metin Yer Tutucusu"/>
          <p:cNvSpPr>
            <a:spLocks noGrp="1"/>
          </p:cNvSpPr>
          <p:nvPr>
            <p:ph type="body" idx="1"/>
          </p:nvPr>
        </p:nvSpPr>
        <p:spPr>
          <a:xfrm>
            <a:off x="714348" y="3286124"/>
            <a:ext cx="7772400" cy="2643206"/>
          </a:xfrm>
        </p:spPr>
        <p:txBody>
          <a:bodyPr>
            <a:normAutofit/>
          </a:bodyPr>
          <a:lstStyle/>
          <a:p>
            <a:pPr>
              <a:buFont typeface="Arial" pitchFamily="34" charset="0"/>
              <a:buChar char="•"/>
            </a:pPr>
            <a:r>
              <a:rPr lang="tr-TR" dirty="0" smtClean="0">
                <a:solidFill>
                  <a:schemeClr val="tx1"/>
                </a:solidFill>
              </a:rPr>
              <a:t>Kar kütlelerinin eğimli yerlerden aşağıya doğru büyük bir hızla inmesine denir.Karadeniz ve Doğu Anadolu Bölgelerinde görülür.</a:t>
            </a:r>
          </a:p>
          <a:p>
            <a:pPr>
              <a:buFont typeface="Arial" pitchFamily="34" charset="0"/>
              <a:buChar char="•"/>
            </a:pPr>
            <a:r>
              <a:rPr lang="tr-TR" dirty="0" smtClean="0">
                <a:solidFill>
                  <a:schemeClr val="tx1"/>
                </a:solidFill>
              </a:rPr>
              <a:t>Arazinin eğimli ve ağaçsız olması.</a:t>
            </a:r>
          </a:p>
          <a:p>
            <a:pPr>
              <a:buFont typeface="Arial" pitchFamily="34" charset="0"/>
              <a:buChar char="•"/>
            </a:pPr>
            <a:r>
              <a:rPr lang="tr-TR" dirty="0" smtClean="0">
                <a:solidFill>
                  <a:schemeClr val="tx1"/>
                </a:solidFill>
              </a:rPr>
              <a:t>Fırtınanın olması. </a:t>
            </a:r>
          </a:p>
          <a:p>
            <a:pPr>
              <a:buFont typeface="Arial" pitchFamily="34" charset="0"/>
              <a:buChar char="•"/>
            </a:pPr>
            <a:r>
              <a:rPr lang="tr-TR" dirty="0" smtClean="0">
                <a:solidFill>
                  <a:schemeClr val="tx1"/>
                </a:solidFill>
              </a:rPr>
              <a:t>Eski karın üzerine taze karın yağması.</a:t>
            </a:r>
          </a:p>
          <a:p>
            <a:pPr>
              <a:buFont typeface="Arial" pitchFamily="34" charset="0"/>
              <a:buChar char="•"/>
            </a:pPr>
            <a:r>
              <a:rPr lang="tr-TR" dirty="0" smtClean="0">
                <a:solidFill>
                  <a:schemeClr val="tx1"/>
                </a:solidFill>
              </a:rPr>
              <a:t>İnsan veya hayvanların hareketleri, sesleri vb. çığa neden olur.</a:t>
            </a:r>
          </a:p>
          <a:p>
            <a:pPr>
              <a:buFont typeface="Arial" pitchFamily="34" charset="0"/>
              <a:buChar char="•"/>
            </a:pPr>
            <a:endParaRPr lang="tr-TR"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descr="data:image/jpeg;base64,/9j/4AAQSkZJRgABAQAAAQABAAD/2wCEAAkGBwgHBgkIBwgKCgkLDRYPDQwMDRsUFRAWIB0iIiAdHx8kKDQsJCYxJx8fLT0tMTU3Ojo6Iys/RD84QzQ5OjcBCgoKDQwNGg8PGjclHyU3Nzc3Nzc3Nzc3Nzc3Nzc3Nzc3Nzc3Nzc3Nzc3Nzc3Nzc3Nzc3Nzc3Nzc3Nzc3Nzc3N//AABEIAKoAcwMBIgACEQEDEQH/xAAbAAACAwEBAQAAAAAAAAAAAAAEBQIDBgEAB//EADkQAAIBAwIEBAQEBgEEAwAAAAECAwAEERIhBRMxQSJRYXEygaHwFJGx0QYjQsHh8VIzNGKyFRYk/8QAGgEAAwEBAQEAAAAAAAAAAAAAAQIDAAQFBv/EACURAAICAgMAAQMFAAAAAAAAAAABAhEDIRIxQQRRYXEFEyIyQv/aAAwDAQACEQMRAD8AR8tlYqwIYdQdiK6FIr6feRWV0FW/t4ZNPdzuv7Utf+FOG3g12U5jIO+nxj6mvbXyV6j5rJ+nT/w7MpZqQgOafcIB3wufWmEH8GADLXh6/wBMf+ad2fBrOxiOkliPiZj/AGqGTLF9Hd8b484dgPMjii5k8iRoBuznArF8c4qt9fQXKxtJbxYxHJsNOd2IB60w/il5uLXfLhQ/gohhX1gKzd9hv6A4x1PQ5rLXErRW5DxCN9OcE/EMYBx+9RWxfk5ZJ0ujR8JlkkQ3iaDCgJVQ4wzHpt0X8/KlV3xy9/H8u9jhVQxKx6CFf06fkTgVlOEcX4nDLI5ml5GoKVbPiA6AAHbH962dqljxS303Nw4lC7M39PfAPue+KMWNNv8AqnsXiWFrvnwxSppPjSTGfl996dyfjpVEEYC2x6KUAxn+oEb+VdgsIIfA06TSYxr1dcdqKsV8GtlGo7fF+VM2JjxtPfoKnDiuItZwp8wfrR4SK0TMiksR4QdyfU+lGwQosRdjsu+CP0pXKxv7pwyGJCg0cwDCkdjkEEnPrSnSoqPQsu755pGZZdMeBkIxRm229+udug61fZSiGFYry4Cqxb8MmvVjCjUpIzvk7DBIHSjuJWsVvaabluRJINCMG1tv1wuNhvn269cUjHBoeL3y/iIjyI3/AJTLMAIVA21LgHsNjv12pQVxezR29jqhUyQuW3yUkAB37V6mFsmiELGTIgJ0tqI2ztXqmynFDaG1inXxrGr5yV5nM9iK81lb2jK0tw0Q3OOfpz8sVmBc3VvJJKkzIR4THqOffBqqSRro6hK5bHi1tn/VW4Mm8qXhpJuORQF0tUeXG3MlkOPfH+qTzcYZtX4mZnY/DGo0g+9D2FrJPLy0Bz/USNh7mr7tbHhoKQqZrpyWBbpmtxSNyk1bBeELBBI4u58MzmUxlgAuTn3PX+/WrrvhtlcT64UR33xpyfnSy3t0vJtTqRKDlj2zRItRDLz3fSEIBYg7A7dM7+goq0KnyVNaFf8A9Wee6b8MiiMtu7ZKJ9+VW8Q4bZ8GEcbkNIQSWCkF8enQDPamc/E4eHyNNCkkisDpmLjQo2GFGdhnr5/SlN3c3d9fStKUm07CNcEKOu3n59v7UdshOOOF12WvZlJtVtIj6iMqjjGcDJFOYQDpTTuQCfU0q4HmZzqYFs+WNJHp8q0kVsdYbSMjvQLYIprkvSE7COELp8J2JAoOSNWuIZI41IHwg9Uz3x6+tH3nKitmllk0hBnJ6CkTX01wwNrK0uEOkR7MD01EeX350CspJaC+JXN7GBFapnUfG5T+5P351SzPb6pOTC5kw0jICNXqT97getAw3N5bB4LyVNyS3hJOOuxB7/l6VDhllxK+u2czh4NWdQIJTG4Xttv5CtRL9y3rsf2jyNbq2lhknYsfM16irKOYWqBVJG+Dt516pPsvxYcEAtiLpg8PfUdQ9tz9KEjsradU5EBjQgklCR38yOnp1qMd3f3MCsJY21RgtGIlJ6eZou0hkMolRAqgH4sDT8qqbTKIrN7ViZZeXGeqK5OPT1779qDujzMuCuFHgyMDFF8WhS5kRWYB+jMmxoOC4tYD+HZ+Zo25jAEYooV60CS3EIOiN/5hxhyuMdT8u9A8a4lJaQQqg1lvEcnAHUCiOIWcEpY2z8pGHiDZAPkQd6TcSXmytC9xCdAGjIxpHl+WPmaKRzZpyjFiq6unuNTGNOm2g7Uy4MklyVQtokU7MuRgflili2+lhhHC52KdDTrgc0sEq/yhy3xy8jdSOpz5b0zVHHh3k2afh1gwBlYKWY5LDbNNFbQmk9qhaSB4ckBdulDyzIQckHFTPXVRWhJ/El5m3eNThTsTn6VnbS7lE8BtCsZJPNUNtJj/AJDuB0Hl89jON3qtO8TJqTGxC/T78qXC1liBjJYs+NGn4j0xvR8POy5G8loaxwXF3PJHI7LctIdKhx4wTsvXy2rU2NtFwywjtho5rfGVBwp7hfIfrWe4DYT6tVykySgYU6Rk9j19/vFOksmRDmYykgg6RhfUg/feg9nVgjrlQfZpqt1OQAc4AXtnauVC0YGBfCxxkfka9Un2dSZn1uZ+FaopYxNbaiUkAK7Uyj4rBNF/LWbfrGTuMUfc21u0J5kas2RkAZ7fT6UrtI+UU0lDrYDKEZB/447n9qtqjlUZxlSehlZlruKO6dQkbDKKBvXLmxikDERxqzYyWjznfP6mrZeJQomZZGJO2CoJ+lUCRZCXaVwFGwZsUC2mDzW80sTK85Lt0bT8PypPJ/CWgoxuMse5JrTW5EsnhYMASNj0oiZbjlagiI7EKnkB54OPemuhJ4YT7MTc/wAPm28QbXGD4huOnlRXD4le+hJkJBUlF09R0p/cLq5kIl5rqnjPTPWqLGxlkmim5ehY+nqMYrNko4Ixf8RjbQnGnfTjvQ19ZgxvyzpPnRyykZXpXliM++cL0NKdVWZ204S7Od9QDZzR9nYPFcu0pAXT1XsKdEJbxHpkCkN3eEFlIkdGPwRnBf0o2JwjEtvOK2jI1rAyhwcafP0Fc5LfCz5lYY9FHXfzqH/xKui3lzCocAEKoI0jyz22PWvPMqSGN0EjuSWVScIPI+fpSmV9sZ2ZSO3VAZdiehA7muVXZ6RbqNRO53057mvVNllQhbic9zK0k2v4PB4R19aujmjMRuGj0gjEEcS537tj5Y9jTGPhsLXXO5MThVzyVkGkjH/H79qMWKO7GbiCGEAfCARgfMDf2qzaOWMJesyFwtw10HlKh85KHAHr7A9znz3o6xUsP50rK4Onlq2AffHbptTa5tIJW0x4CrkALsRXfwlvGU5lxIVG+G6H5VjRx07CrFILe3N1K2mPseo9hS+bjMk05JZVj0+DUvUdv90bcrrjMiTNoGFjQDAG2SfnVMUSsS1xHGyKNu5OfSh9yrvpEuH2IM3NYsJAmZSp6jJwP0pk86JuqYWqCkpjkJ8B6YFUqs90oi/qA8ulYZaCUSGdy4XdfKoXUqwDwkjbpXNEtnEEZ8jrsKWXrtuWbegjN0cuuIx7oX8XTApRPceMAZJz0pXfGaW5cAlG1eW49vTpv77VKFypjRX1HI3YYzTUcU87cqNRNcyR8P8AAXml07YHTPQ9cdx5fnSy2guFRp55HaUnYDYtnYdt6It0kmk5TSgR7YwMZ/frR11bR2kBaXMhVPh7Up01ew3hayiwiDthgCNt+5rtAWF5czWyuoUKWYDwg9GIrlSb2OpKhPxG3ntbZWjZ1uFfV4ThlAxvkdv3q2H+Jb17VVlcM6jTr82xnqKKZbFMpJLOwZRsAqj8s0q/DGyuzldKt4lLAEY2Ocdq6NPs45KUZXFh1jxC6n1zSKf/ACcYAPp/mntnbJcoZbkEaugzQ/Dys6q2BpI1AN0A9fKncUfNX+WBg98bUrZ1Y4tLbsT3MQgmjjByFGo4PUkf4pjZFEhMhXOTtQ7WLXdy7ygrFnAGd2A2B+/OipLZiqpGG0gYCr2oD0WK0JLNPn0wcVKd0jty9v0brUbfhxB1TbjOwxuKnLLGuU0gKKX0IJA6zRh5VO52zSnjekwSGMeIKcAU0vGjSMLEM4pHdyhjg7EdadCT6EUcLupefIbsc71XaxPcXBjT4tWxo25fbanPA+EzWyxXcyFdQL46Fewz70zdI4li5TSRH8ObbFtAx5hAJwuTkDc/qaGghvuMSGAzYRWy8rR7YH6mtUqLpCLjLLlsjtSzit7Dbp+BtyI5JBklGAOP81Ps7JRRKzlsILdYYyWWMlQQuehNeobhkUi2MYJDddyvXc1ypO7GTlXQJa2ttL48CSNtgZdmUd+nU79ev92FpbQyoHVlEhz4wm7+/wC3pVEL2F9HHNbR6GbJZCD4hjf7FNlaKANpCrFjGogaj/qrixSogsAGmOJlBGcnGcedGrzDGIoGVQVw0j9flQkUyupcAiNiAvmauuLhLeHQCAw2Cnr64pGUWkER8iACPWcjuT19as5kak4k642HeszcXjvLnz7Vbb3wTLONRxtntR4m5oeXF0Y08OT86SXl0wbIPrVUl6xkLKQM7Yq6Kwa5QMrBVI/qopJCt2CNdMd9RzS68l1OFz4jTl+FrEcO5YHuuxqy1sLfmuEjVguDITuxz0X2o2kTlGUhd/D1gl3MbifBjiOceo3FahpNK8xzgk+EVVDbx28fJhjHXJ9D+1TlURgtJ2GTnvSt2ykI8I0DXt1+Gt9WQXfYLn4j/jP3msxLaz3t0eahBOMSq2469+u+f9UdxfikHPhhLYeRsJvvj7xmrrfOSTuQCcew/wAUULJKei/h8IW0QFlYjO+Ou5rlTtFzbrhh1I+teqb7KqqMXwy+uLN5JCVJaMGMHOVbbfHYZrQ2Lm7YzPhFJ8I22A+/rSe74aIIocowVhjIf0yKYWcT2kIdQS8mGxq+H59B/irujgwqcXxl0G8T4rHYWzE6WbTgAr1J2AA+np9KRWXEjxCJ35ZS8iIDLq1ZG+/p38/ejprccSVVmBDoNl7E9snr+v0pdbcHuV4pHEqsodj/ADNOpRjfGaVIpOU+SrobxRyyhVXxOcZ8s03h4I6uDzQ23jWi4LAQsHEw1Z32615o3jYssqY9+tC/oXUa7IxWSWyfDG2nOCKHubsIdK5AFdMxmLCSTQANgBVawiRmkky+noAOtYY9HciLLzA5x4QenvRnDgXhE8mnxEsANy3lmlUEIueILDco5VVJAO2/ka0ChY0J0gKv1NBmjstUaeu56sfKknF7wTAxpq5Y3ZsbAevv/aq+IcWka5W1iQctgR0bUTjzAwPLFZripZeIRxqZOcjaVb+jB3wffrkUCeWdK0T4pbDiF6RBJojiVQ2lcZXvt55B/OpTX+i0ayFu4dsIAyjGnP17UdZIj8uULlirDXnPTPT8qPtLc6FZguc6RjbqaYnHG+0+zvD4YYrREyH0k5Y4JO53r1NrSDVbq2k75Ow9a5U32daWhRZLDxCAwSLgDZNeSc+eO3aozcPmjVjE66QPAANm9P29qMW6ijnMSAMQuDPjf9/rXbmcAJGZVOdywHU+lUJUKra3SeQzEuHTZnAOFb5+/wC9ObGPlWx5kIlLbhuufWgkvIrhlgMYTQ2RsMt2zt0Hb86MkvWVjCgUouFwRsKDNFJHJLydP5aI4Hlg0EZ21ZG4p007FR4hjYKB1oG6sFYhl1xgdSBufesqGaZVHZvdRGQBUbGRvioyLd20JbSWORjRufpUprgxRLDGNOBuD1qPD5rm6vESInCEGRgcYH+cYosV0M+HwzpF/wDpcFjuFx8IPag77iCuTbpHKAMePG2c0xuZTHG2Nm6D3oNgIoOmWxkbdKUd/QCvXSKNIAV5j/8AVYn4V9apn/CSwq1w8YixlmboM5+mKrn4aWOpJnXWdwep28verPwUZMhvWxDugJkbAPqe3l5b1rE/J2GOJcG3XTHoZh5nIxn60WAeYkaAkxJj3Y/YrtqqK2VVQirrOOmM5wPyAq2yOmNriXOclz5k/efzphqDo5YoUEeHbTtlTtXqqs42NsjNjLZY9O5zXqkyggnL4FvbooUDxEDc/PvVyaWXdBjGkxsc596Yy8PSaDQCUXO7KcZqNlZQ2J/k5bzZzkmq2Qp2Uy2MTSLcsvKkIwoG2AR0NKyZhNrlkOjVhz3H71oriZFkijbS8kmyp+pPoKvMMRUC45YJHhKKMfLaluhnGxDY3bpcqxGYxn9Nv90XPxCYOTgYHRQMjFGTWwmTkLEvUhpNwRjpj0pJ+AuDftaXDlVXB1x759vvtRtMDuJdHZDibECSSGRsnTGuy+5phb8PazhENvNIGG7ygZLH2+lGrPFaw/h4I2IRfLCj5/ZoS4vyziCARszH+YrZO2Pbeltsbilv08I30Ijszs7ZOcHv/quSDmTBTjAPQeQH+qI0iJOa/XGDjz9PrQo5vMLLGWyD3A36n67UQnp9pcZzpXp6np9So+VVX4WKxC8vmHbCnGST7/nU5IpUi1NHrmZiWVG/ID8/0qyISSj+YhR3PiGfv7NYABZu0sbR4YlsBmcbjO+/rTCZQkawP4R3x/xHf5mr+UEICqqlTn5n9v0FDO+uTBxpY7HP9I6fmd6JgqCFniViwGe3p2r1SgkTlDLr3716psoUfiFcLHFG7P0YDfHv5VSvNluAiA6BvIyEMfbPQUzcAR4AGChz+VefbkgbDmAY/OmsSgd9Aj0RAKzDCjO/zq1yptwl0dDMMkA5OfQd/wAqAvABeZAxnrjvQ3Cv5l07SeI83q2/lQoKe6GycyY4iVo4x8UjnDH2GPvtVfPijTlmOQrGdteFGfTPX3o0k8zGTjypLxX/ALkejGstmei+6urksdKsEOw1dAfQDJJ/aoWtm0ji4lC43OCDnBz7YOPvNG2RJVck9BRD/wDTz3zWbo1XsWSRCSUo9uSijIkZtX167+VE2sSRLgEkAdCcmrW/7dT5k1N/gHtWsBVGBrZz0ANT8C5lfCjYAHtXYfhX3qiQk35BOwiyPSt6HwHYpcS6zMAgzhQR4iRXo48vnT4BjAHt/v8AOppGgVnCKGMRycbncVZak8hjnfA/QUwCyJ41QBtjk529a5Q1vvGSd/G3/sa9SNbKI//Z"/>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8916" name="AutoShape 4" descr="data:image/jpeg;base64,/9j/4AAQSkZJRgABAQAAAQABAAD/2wCEAAkGBwgHBgkIBwgKCgkLDRYPDQwMDRsUFRAWIB0iIiAdHx8kKDQsJCYxJx8fLT0tMTU3Ojo6Iys/RD84QzQ5OjcBCgoKDQwNGg8PGjclHyU3Nzc3Nzc3Nzc3Nzc3Nzc3Nzc3Nzc3Nzc3Nzc3Nzc3Nzc3Nzc3Nzc3Nzc3Nzc3Nzc3N//AABEIAKoAcwMBIgACEQEDEQH/xAAbAAACAwEBAQAAAAAAAAAAAAAEBQIDBgEAB//EADkQAAIBAwIEBAQEBgEEAwAAAAECAwAEERIhBRMxQSJRYXEygaHwFJGx0QYjQsHh8VIzNGKyFRYk/8QAGgEAAwEBAQEAAAAAAAAAAAAAAQIDAAQFBv/EACURAAICAgMAAQMFAAAAAAAAAAABAhEDIRIxQQRRYXEFEyIyQv/aAAwDAQACEQMRAD8AR8tlYqwIYdQdiK6FIr6feRWV0FW/t4ZNPdzuv7Utf+FOG3g12U5jIO+nxj6mvbXyV6j5rJ+nT/w7MpZqQgOafcIB3wufWmEH8GADLXh6/wBMf+ad2fBrOxiOkliPiZj/AGqGTLF9Hd8b484dgPMjii5k8iRoBuznArF8c4qt9fQXKxtJbxYxHJsNOd2IB60w/il5uLXfLhQ/gohhX1gKzd9hv6A4x1PQ5rLXErRW5DxCN9OcE/EMYBx+9RWxfk5ZJ0ujR8JlkkQ3iaDCgJVQ4wzHpt0X8/KlV3xy9/H8u9jhVQxKx6CFf06fkTgVlOEcX4nDLI5ml5GoKVbPiA6AAHbH962dqljxS303Nw4lC7M39PfAPue+KMWNNv8AqnsXiWFrvnwxSppPjSTGfl996dyfjpVEEYC2x6KUAxn+oEb+VdgsIIfA06TSYxr1dcdqKsV8GtlGo7fF+VM2JjxtPfoKnDiuItZwp8wfrR4SK0TMiksR4QdyfU+lGwQosRdjsu+CP0pXKxv7pwyGJCg0cwDCkdjkEEnPrSnSoqPQsu755pGZZdMeBkIxRm229+udug61fZSiGFYry4Cqxb8MmvVjCjUpIzvk7DBIHSjuJWsVvaabluRJINCMG1tv1wuNhvn269cUjHBoeL3y/iIjyI3/AJTLMAIVA21LgHsNjv12pQVxezR29jqhUyQuW3yUkAB37V6mFsmiELGTIgJ0tqI2ztXqmynFDaG1inXxrGr5yV5nM9iK81lb2jK0tw0Q3OOfpz8sVmBc3VvJJKkzIR4THqOffBqqSRro6hK5bHi1tn/VW4Mm8qXhpJuORQF0tUeXG3MlkOPfH+qTzcYZtX4mZnY/DGo0g+9D2FrJPLy0Bz/USNh7mr7tbHhoKQqZrpyWBbpmtxSNyk1bBeELBBI4u58MzmUxlgAuTn3PX+/WrrvhtlcT64UR33xpyfnSy3t0vJtTqRKDlj2zRItRDLz3fSEIBYg7A7dM7+goq0KnyVNaFf8A9Wee6b8MiiMtu7ZKJ9+VW8Q4bZ8GEcbkNIQSWCkF8enQDPamc/E4eHyNNCkkisDpmLjQo2GFGdhnr5/SlN3c3d9fStKUm07CNcEKOu3n59v7UdshOOOF12WvZlJtVtIj6iMqjjGcDJFOYQDpTTuQCfU0q4HmZzqYFs+WNJHp8q0kVsdYbSMjvQLYIprkvSE7COELp8J2JAoOSNWuIZI41IHwg9Uz3x6+tH3nKitmllk0hBnJ6CkTX01wwNrK0uEOkR7MD01EeX350CspJaC+JXN7GBFapnUfG5T+5P351SzPb6pOTC5kw0jICNXqT97getAw3N5bB4LyVNyS3hJOOuxB7/l6VDhllxK+u2czh4NWdQIJTG4Xttv5CtRL9y3rsf2jyNbq2lhknYsfM16irKOYWqBVJG+Dt516pPsvxYcEAtiLpg8PfUdQ9tz9KEjsradU5EBjQgklCR38yOnp1qMd3f3MCsJY21RgtGIlJ6eZou0hkMolRAqgH4sDT8qqbTKIrN7ViZZeXGeqK5OPT1779qDujzMuCuFHgyMDFF8WhS5kRWYB+jMmxoOC4tYD+HZ+Zo25jAEYooV60CS3EIOiN/5hxhyuMdT8u9A8a4lJaQQqg1lvEcnAHUCiOIWcEpY2z8pGHiDZAPkQd6TcSXmytC9xCdAGjIxpHl+WPmaKRzZpyjFiq6unuNTGNOm2g7Uy4MklyVQtokU7MuRgflili2+lhhHC52KdDTrgc0sEq/yhy3xy8jdSOpz5b0zVHHh3k2afh1gwBlYKWY5LDbNNFbQmk9qhaSB4ckBdulDyzIQckHFTPXVRWhJ/El5m3eNThTsTn6VnbS7lE8BtCsZJPNUNtJj/AJDuB0Hl89jON3qtO8TJqTGxC/T78qXC1liBjJYs+NGn4j0xvR8POy5G8loaxwXF3PJHI7LctIdKhx4wTsvXy2rU2NtFwywjtho5rfGVBwp7hfIfrWe4DYT6tVykySgYU6Rk9j19/vFOksmRDmYykgg6RhfUg/feg9nVgjrlQfZpqt1OQAc4AXtnauVC0YGBfCxxkfka9Un2dSZn1uZ+FaopYxNbaiUkAK7Uyj4rBNF/LWbfrGTuMUfc21u0J5kas2RkAZ7fT6UrtI+UU0lDrYDKEZB/447n9qtqjlUZxlSehlZlruKO6dQkbDKKBvXLmxikDERxqzYyWjznfP6mrZeJQomZZGJO2CoJ+lUCRZCXaVwFGwZsUC2mDzW80sTK85Lt0bT8PypPJ/CWgoxuMse5JrTW5EsnhYMASNj0oiZbjlagiI7EKnkB54OPemuhJ4YT7MTc/wAPm28QbXGD4huOnlRXD4le+hJkJBUlF09R0p/cLq5kIl5rqnjPTPWqLGxlkmim5ehY+nqMYrNko4Ixf8RjbQnGnfTjvQ19ZgxvyzpPnRyykZXpXliM++cL0NKdVWZ204S7Od9QDZzR9nYPFcu0pAXT1XsKdEJbxHpkCkN3eEFlIkdGPwRnBf0o2JwjEtvOK2jI1rAyhwcafP0Fc5LfCz5lYY9FHXfzqH/xKui3lzCocAEKoI0jyz22PWvPMqSGN0EjuSWVScIPI+fpSmV9sZ2ZSO3VAZdiehA7muVXZ6RbqNRO53057mvVNllQhbic9zK0k2v4PB4R19aujmjMRuGj0gjEEcS537tj5Y9jTGPhsLXXO5MThVzyVkGkjH/H79qMWKO7GbiCGEAfCARgfMDf2qzaOWMJesyFwtw10HlKh85KHAHr7A9znz3o6xUsP50rK4Onlq2AffHbptTa5tIJW0x4CrkALsRXfwlvGU5lxIVG+G6H5VjRx07CrFILe3N1K2mPseo9hS+bjMk05JZVj0+DUvUdv90bcrrjMiTNoGFjQDAG2SfnVMUSsS1xHGyKNu5OfSh9yrvpEuH2IM3NYsJAmZSp6jJwP0pk86JuqYWqCkpjkJ8B6YFUqs90oi/qA8ulYZaCUSGdy4XdfKoXUqwDwkjbpXNEtnEEZ8jrsKWXrtuWbegjN0cuuIx7oX8XTApRPceMAZJz0pXfGaW5cAlG1eW49vTpv77VKFypjRX1HI3YYzTUcU87cqNRNcyR8P8AAXml07YHTPQ9cdx5fnSy2guFRp55HaUnYDYtnYdt6It0kmk5TSgR7YwMZ/frR11bR2kBaXMhVPh7Up01ew3hayiwiDthgCNt+5rtAWF5czWyuoUKWYDwg9GIrlSb2OpKhPxG3ntbZWjZ1uFfV4ThlAxvkdv3q2H+Jb17VVlcM6jTr82xnqKKZbFMpJLOwZRsAqj8s0q/DGyuzldKt4lLAEY2Ocdq6NPs45KUZXFh1jxC6n1zSKf/ACcYAPp/mntnbJcoZbkEaugzQ/Dys6q2BpI1AN0A9fKncUfNX+WBg98bUrZ1Y4tLbsT3MQgmjjByFGo4PUkf4pjZFEhMhXOTtQ7WLXdy7ygrFnAGd2A2B+/OipLZiqpGG0gYCr2oD0WK0JLNPn0wcVKd0jty9v0brUbfhxB1TbjOwxuKnLLGuU0gKKX0IJA6zRh5VO52zSnjekwSGMeIKcAU0vGjSMLEM4pHdyhjg7EdadCT6EUcLupefIbsc71XaxPcXBjT4tWxo25fbanPA+EzWyxXcyFdQL46Fewz70zdI4li5TSRH8ObbFtAx5hAJwuTkDc/qaGghvuMSGAzYRWy8rR7YH6mtUqLpCLjLLlsjtSzit7Dbp+BtyI5JBklGAOP81Ps7JRRKzlsILdYYyWWMlQQuehNeobhkUi2MYJDddyvXc1ypO7GTlXQJa2ttL48CSNtgZdmUd+nU79ev92FpbQyoHVlEhz4wm7+/wC3pVEL2F9HHNbR6GbJZCD4hjf7FNlaKANpCrFjGogaj/qrixSogsAGmOJlBGcnGcedGrzDGIoGVQVw0j9flQkUyupcAiNiAvmauuLhLeHQCAw2Cnr64pGUWkER8iACPWcjuT19as5kak4k642HeszcXjvLnz7Vbb3wTLONRxtntR4m5oeXF0Y08OT86SXl0wbIPrVUl6xkLKQM7Yq6Kwa5QMrBVI/qopJCt2CNdMd9RzS68l1OFz4jTl+FrEcO5YHuuxqy1sLfmuEjVguDITuxz0X2o2kTlGUhd/D1gl3MbifBjiOceo3FahpNK8xzgk+EVVDbx28fJhjHXJ9D+1TlURgtJ2GTnvSt2ykI8I0DXt1+Gt9WQXfYLn4j/jP3msxLaz3t0eahBOMSq2469+u+f9UdxfikHPhhLYeRsJvvj7xmrrfOSTuQCcew/wAUULJKei/h8IW0QFlYjO+Ou5rlTtFzbrhh1I+teqb7KqqMXwy+uLN5JCVJaMGMHOVbbfHYZrQ2Lm7YzPhFJ8I22A+/rSe74aIIocowVhjIf0yKYWcT2kIdQS8mGxq+H59B/irujgwqcXxl0G8T4rHYWzE6WbTgAr1J2AA+np9KRWXEjxCJ35ZS8iIDLq1ZG+/p38/ejprccSVVmBDoNl7E9snr+v0pdbcHuV4pHEqsodj/ADNOpRjfGaVIpOU+SrobxRyyhVXxOcZ8s03h4I6uDzQ23jWi4LAQsHEw1Z32615o3jYssqY9+tC/oXUa7IxWSWyfDG2nOCKHubsIdK5AFdMxmLCSTQANgBVawiRmkky+noAOtYY9HciLLzA5x4QenvRnDgXhE8mnxEsANy3lmlUEIueILDco5VVJAO2/ka0ChY0J0gKv1NBmjstUaeu56sfKknF7wTAxpq5Y3ZsbAevv/aq+IcWka5W1iQctgR0bUTjzAwPLFZripZeIRxqZOcjaVb+jB3wffrkUCeWdK0T4pbDiF6RBJojiVQ2lcZXvt55B/OpTX+i0ayFu4dsIAyjGnP17UdZIj8uULlirDXnPTPT8qPtLc6FZguc6RjbqaYnHG+0+zvD4YYrREyH0k5Y4JO53r1NrSDVbq2k75Ow9a5U32daWhRZLDxCAwSLgDZNeSc+eO3aozcPmjVjE66QPAANm9P29qMW6ijnMSAMQuDPjf9/rXbmcAJGZVOdywHU+lUJUKra3SeQzEuHTZnAOFb5+/wC9ObGPlWx5kIlLbhuufWgkvIrhlgMYTQ2RsMt2zt0Hb86MkvWVjCgUouFwRsKDNFJHJLydP5aI4Hlg0EZ21ZG4p007FR4hjYKB1oG6sFYhl1xgdSBufesqGaZVHZvdRGQBUbGRvioyLd20JbSWORjRufpUprgxRLDGNOBuD1qPD5rm6vESInCEGRgcYH+cYosV0M+HwzpF/wDpcFjuFx8IPag77iCuTbpHKAMePG2c0xuZTHG2Nm6D3oNgIoOmWxkbdKUd/QCvXSKNIAV5j/8AVYn4V9apn/CSwq1w8YixlmboM5+mKrn4aWOpJnXWdwep28verPwUZMhvWxDugJkbAPqe3l5b1rE/J2GOJcG3XTHoZh5nIxn60WAeYkaAkxJj3Y/YrtqqK2VVQirrOOmM5wPyAq2yOmNriXOclz5k/efzphqDo5YoUEeHbTtlTtXqqs42NsjNjLZY9O5zXqkyggnL4FvbooUDxEDc/PvVyaWXdBjGkxsc596Yy8PSaDQCUXO7KcZqNlZQ2J/k5bzZzkmq2Qp2Uy2MTSLcsvKkIwoG2AR0NKyZhNrlkOjVhz3H71oriZFkijbS8kmyp+pPoKvMMRUC45YJHhKKMfLaluhnGxDY3bpcqxGYxn9Nv90XPxCYOTgYHRQMjFGTWwmTkLEvUhpNwRjpj0pJ+AuDftaXDlVXB1x759vvtRtMDuJdHZDibECSSGRsnTGuy+5phb8PazhENvNIGG7ygZLH2+lGrPFaw/h4I2IRfLCj5/ZoS4vyziCARszH+YrZO2Pbeltsbilv08I30Ijszs7ZOcHv/quSDmTBTjAPQeQH+qI0iJOa/XGDjz9PrQo5vMLLGWyD3A36n67UQnp9pcZzpXp6np9So+VVX4WKxC8vmHbCnGST7/nU5IpUi1NHrmZiWVG/ID8/0qyISSj+YhR3PiGfv7NYABZu0sbR4YlsBmcbjO+/rTCZQkawP4R3x/xHf5mr+UEICqqlTn5n9v0FDO+uTBxpY7HP9I6fmd6JgqCFniViwGe3p2r1SgkTlDLr3716psoUfiFcLHFG7P0YDfHv5VSvNluAiA6BvIyEMfbPQUzcAR4AGChz+VefbkgbDmAY/OmsSgd9Aj0RAKzDCjO/zq1yptwl0dDMMkA5OfQd/wAqAvABeZAxnrjvQ3Cv5l07SeI83q2/lQoKe6GycyY4iVo4x8UjnDH2GPvtVfPijTlmOQrGdteFGfTPX3o0k8zGTjypLxX/ALkejGstmei+6urksdKsEOw1dAfQDJJ/aoWtm0ji4lC43OCDnBz7YOPvNG2RJVck9BRD/wDTz3zWbo1XsWSRCSUo9uSijIkZtX167+VE2sSRLgEkAdCcmrW/7dT5k1N/gHtWsBVGBrZz0ANT8C5lfCjYAHtXYfhX3qiQk35BOwiyPSt6HwHYpcS6zMAgzhQR4iRXo48vnT4BjAHt/v8AOppGgVnCKGMRycbncVZak8hjnfA/QUwCyJ41QBtjk529a5Q1vvGSd/G3/sa9SNbKI//Z"/>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8918" name="AutoShape 6" descr="data:image/jpeg;base64,/9j/4AAQSkZJRgABAQAAAQABAAD/2wCEAAkGBwgHBgkIBwgKCgkLDRYPDQwMDRsUFRAWIB0iIiAdHx8kKDQsJCYxJx8fLT0tMTU3Ojo6Iys/RD84QzQ5OjcBCgoKDQwNGg8PGjclHyU3Nzc3Nzc3Nzc3Nzc3Nzc3Nzc3Nzc3Nzc3Nzc3Nzc3Nzc3Nzc3Nzc3Nzc3Nzc3Nzc3N//AABEIAKoAcwMBIgACEQEDEQH/xAAbAAACAwEBAQAAAAAAAAAAAAAEBQIDBgEAB//EADkQAAIBAwIEBAQEBgEEAwAAAAECAwAEERIhBRMxQSJRYXEygaHwFJGx0QYjQsHh8VIzNGKyFRYk/8QAGgEAAwEBAQEAAAAAAAAAAAAAAQIDAAQFBv/EACURAAICAgMAAQMFAAAAAAAAAAABAhEDIRIxQQRRYXEFEyIyQv/aAAwDAQACEQMRAD8AR8tlYqwIYdQdiK6FIr6feRWV0FW/t4ZNPdzuv7Utf+FOG3g12U5jIO+nxj6mvbXyV6j5rJ+nT/w7MpZqQgOafcIB3wufWmEH8GADLXh6/wBMf+ad2fBrOxiOkliPiZj/AGqGTLF9Hd8b484dgPMjii5k8iRoBuznArF8c4qt9fQXKxtJbxYxHJsNOd2IB60w/il5uLXfLhQ/gohhX1gKzd9hv6A4x1PQ5rLXErRW5DxCN9OcE/EMYBx+9RWxfk5ZJ0ujR8JlkkQ3iaDCgJVQ4wzHpt0X8/KlV3xy9/H8u9jhVQxKx6CFf06fkTgVlOEcX4nDLI5ml5GoKVbPiA6AAHbH962dqljxS303Nw4lC7M39PfAPue+KMWNNv8AqnsXiWFrvnwxSppPjSTGfl996dyfjpVEEYC2x6KUAxn+oEb+VdgsIIfA06TSYxr1dcdqKsV8GtlGo7fF+VM2JjxtPfoKnDiuItZwp8wfrR4SK0TMiksR4QdyfU+lGwQosRdjsu+CP0pXKxv7pwyGJCg0cwDCkdjkEEnPrSnSoqPQsu755pGZZdMeBkIxRm229+udug61fZSiGFYry4Cqxb8MmvVjCjUpIzvk7DBIHSjuJWsVvaabluRJINCMG1tv1wuNhvn269cUjHBoeL3y/iIjyI3/AJTLMAIVA21LgHsNjv12pQVxezR29jqhUyQuW3yUkAB37V6mFsmiELGTIgJ0tqI2ztXqmynFDaG1inXxrGr5yV5nM9iK81lb2jK0tw0Q3OOfpz8sVmBc3VvJJKkzIR4THqOffBqqSRro6hK5bHi1tn/VW4Mm8qXhpJuORQF0tUeXG3MlkOPfH+qTzcYZtX4mZnY/DGo0g+9D2FrJPLy0Bz/USNh7mr7tbHhoKQqZrpyWBbpmtxSNyk1bBeELBBI4u58MzmUxlgAuTn3PX+/WrrvhtlcT64UR33xpyfnSy3t0vJtTqRKDlj2zRItRDLz3fSEIBYg7A7dM7+goq0KnyVNaFf8A9Wee6b8MiiMtu7ZKJ9+VW8Q4bZ8GEcbkNIQSWCkF8enQDPamc/E4eHyNNCkkisDpmLjQo2GFGdhnr5/SlN3c3d9fStKUm07CNcEKOu3n59v7UdshOOOF12WvZlJtVtIj6iMqjjGcDJFOYQDpTTuQCfU0q4HmZzqYFs+WNJHp8q0kVsdYbSMjvQLYIprkvSE7COELp8J2JAoOSNWuIZI41IHwg9Uz3x6+tH3nKitmllk0hBnJ6CkTX01wwNrK0uEOkR7MD01EeX350CspJaC+JXN7GBFapnUfG5T+5P351SzPb6pOTC5kw0jICNXqT97getAw3N5bB4LyVNyS3hJOOuxB7/l6VDhllxK+u2czh4NWdQIJTG4Xttv5CtRL9y3rsf2jyNbq2lhknYsfM16irKOYWqBVJG+Dt516pPsvxYcEAtiLpg8PfUdQ9tz9KEjsradU5EBjQgklCR38yOnp1qMd3f3MCsJY21RgtGIlJ6eZou0hkMolRAqgH4sDT8qqbTKIrN7ViZZeXGeqK5OPT1779qDujzMuCuFHgyMDFF8WhS5kRWYB+jMmxoOC4tYD+HZ+Zo25jAEYooV60CS3EIOiN/5hxhyuMdT8u9A8a4lJaQQqg1lvEcnAHUCiOIWcEpY2z8pGHiDZAPkQd6TcSXmytC9xCdAGjIxpHl+WPmaKRzZpyjFiq6unuNTGNOm2g7Uy4MklyVQtokU7MuRgflili2+lhhHC52KdDTrgc0sEq/yhy3xy8jdSOpz5b0zVHHh3k2afh1gwBlYKWY5LDbNNFbQmk9qhaSB4ckBdulDyzIQckHFTPXVRWhJ/El5m3eNThTsTn6VnbS7lE8BtCsZJPNUNtJj/AJDuB0Hl89jON3qtO8TJqTGxC/T78qXC1liBjJYs+NGn4j0xvR8POy5G8loaxwXF3PJHI7LctIdKhx4wTsvXy2rU2NtFwywjtho5rfGVBwp7hfIfrWe4DYT6tVykySgYU6Rk9j19/vFOksmRDmYykgg6RhfUg/feg9nVgjrlQfZpqt1OQAc4AXtnauVC0YGBfCxxkfka9Un2dSZn1uZ+FaopYxNbaiUkAK7Uyj4rBNF/LWbfrGTuMUfc21u0J5kas2RkAZ7fT6UrtI+UU0lDrYDKEZB/447n9qtqjlUZxlSehlZlruKO6dQkbDKKBvXLmxikDERxqzYyWjznfP6mrZeJQomZZGJO2CoJ+lUCRZCXaVwFGwZsUC2mDzW80sTK85Lt0bT8PypPJ/CWgoxuMse5JrTW5EsnhYMASNj0oiZbjlagiI7EKnkB54OPemuhJ4YT7MTc/wAPm28QbXGD4huOnlRXD4le+hJkJBUlF09R0p/cLq5kIl5rqnjPTPWqLGxlkmim5ehY+nqMYrNko4Ixf8RjbQnGnfTjvQ19ZgxvyzpPnRyykZXpXliM++cL0NKdVWZ204S7Od9QDZzR9nYPFcu0pAXT1XsKdEJbxHpkCkN3eEFlIkdGPwRnBf0o2JwjEtvOK2jI1rAyhwcafP0Fc5LfCz5lYY9FHXfzqH/xKui3lzCocAEKoI0jyz22PWvPMqSGN0EjuSWVScIPI+fpSmV9sZ2ZSO3VAZdiehA7muVXZ6RbqNRO53057mvVNllQhbic9zK0k2v4PB4R19aujmjMRuGj0gjEEcS537tj5Y9jTGPhsLXXO5MThVzyVkGkjH/H79qMWKO7GbiCGEAfCARgfMDf2qzaOWMJesyFwtw10HlKh85KHAHr7A9znz3o6xUsP50rK4Onlq2AffHbptTa5tIJW0x4CrkALsRXfwlvGU5lxIVG+G6H5VjRx07CrFILe3N1K2mPseo9hS+bjMk05JZVj0+DUvUdv90bcrrjMiTNoGFjQDAG2SfnVMUSsS1xHGyKNu5OfSh9yrvpEuH2IM3NYsJAmZSp6jJwP0pk86JuqYWqCkpjkJ8B6YFUqs90oi/qA8ulYZaCUSGdy4XdfKoXUqwDwkjbpXNEtnEEZ8jrsKWXrtuWbegjN0cuuIx7oX8XTApRPceMAZJz0pXfGaW5cAlG1eW49vTpv77VKFypjRX1HI3YYzTUcU87cqNRNcyR8P8AAXml07YHTPQ9cdx5fnSy2guFRp55HaUnYDYtnYdt6It0kmk5TSgR7YwMZ/frR11bR2kBaXMhVPh7Up01ew3hayiwiDthgCNt+5rtAWF5czWyuoUKWYDwg9GIrlSb2OpKhPxG3ntbZWjZ1uFfV4ThlAxvkdv3q2H+Jb17VVlcM6jTr82xnqKKZbFMpJLOwZRsAqj8s0q/DGyuzldKt4lLAEY2Ocdq6NPs45KUZXFh1jxC6n1zSKf/ACcYAPp/mntnbJcoZbkEaugzQ/Dys6q2BpI1AN0A9fKncUfNX+WBg98bUrZ1Y4tLbsT3MQgmjjByFGo4PUkf4pjZFEhMhXOTtQ7WLXdy7ygrFnAGd2A2B+/OipLZiqpGG0gYCr2oD0WK0JLNPn0wcVKd0jty9v0brUbfhxB1TbjOwxuKnLLGuU0gKKX0IJA6zRh5VO52zSnjekwSGMeIKcAU0vGjSMLEM4pHdyhjg7EdadCT6EUcLupefIbsc71XaxPcXBjT4tWxo25fbanPA+EzWyxXcyFdQL46Fewz70zdI4li5TSRH8ObbFtAx5hAJwuTkDc/qaGghvuMSGAzYRWy8rR7YH6mtUqLpCLjLLlsjtSzit7Dbp+BtyI5JBklGAOP81Ps7JRRKzlsILdYYyWWMlQQuehNeobhkUi2MYJDddyvXc1ypO7GTlXQJa2ttL48CSNtgZdmUd+nU79ev92FpbQyoHVlEhz4wm7+/wC3pVEL2F9HHNbR6GbJZCD4hjf7FNlaKANpCrFjGogaj/qrixSogsAGmOJlBGcnGcedGrzDGIoGVQVw0j9flQkUyupcAiNiAvmauuLhLeHQCAw2Cnr64pGUWkER8iACPWcjuT19as5kak4k642HeszcXjvLnz7Vbb3wTLONRxtntR4m5oeXF0Y08OT86SXl0wbIPrVUl6xkLKQM7Yq6Kwa5QMrBVI/qopJCt2CNdMd9RzS68l1OFz4jTl+FrEcO5YHuuxqy1sLfmuEjVguDITuxz0X2o2kTlGUhd/D1gl3MbifBjiOceo3FahpNK8xzgk+EVVDbx28fJhjHXJ9D+1TlURgtJ2GTnvSt2ykI8I0DXt1+Gt9WQXfYLn4j/jP3msxLaz3t0eahBOMSq2469+u+f9UdxfikHPhhLYeRsJvvj7xmrrfOSTuQCcew/wAUULJKei/h8IW0QFlYjO+Ou5rlTtFzbrhh1I+teqb7KqqMXwy+uLN5JCVJaMGMHOVbbfHYZrQ2Lm7YzPhFJ8I22A+/rSe74aIIocowVhjIf0yKYWcT2kIdQS8mGxq+H59B/irujgwqcXxl0G8T4rHYWzE6WbTgAr1J2AA+np9KRWXEjxCJ35ZS8iIDLq1ZG+/p38/ejprccSVVmBDoNl7E9snr+v0pdbcHuV4pHEqsodj/ADNOpRjfGaVIpOU+SrobxRyyhVXxOcZ8s03h4I6uDzQ23jWi4LAQsHEw1Z32615o3jYssqY9+tC/oXUa7IxWSWyfDG2nOCKHubsIdK5AFdMxmLCSTQANgBVawiRmkky+noAOtYY9HciLLzA5x4QenvRnDgXhE8mnxEsANy3lmlUEIueILDco5VVJAO2/ka0ChY0J0gKv1NBmjstUaeu56sfKknF7wTAxpq5Y3ZsbAevv/aq+IcWka5W1iQctgR0bUTjzAwPLFZripZeIRxqZOcjaVb+jB3wffrkUCeWdK0T4pbDiF6RBJojiVQ2lcZXvt55B/OpTX+i0ayFu4dsIAyjGnP17UdZIj8uULlirDXnPTPT8qPtLc6FZguc6RjbqaYnHG+0+zvD4YYrREyH0k5Y4JO53r1NrSDVbq2k75Ow9a5U32daWhRZLDxCAwSLgDZNeSc+eO3aozcPmjVjE66QPAANm9P29qMW6ijnMSAMQuDPjf9/rXbmcAJGZVOdywHU+lUJUKra3SeQzEuHTZnAOFb5+/wC9ObGPlWx5kIlLbhuufWgkvIrhlgMYTQ2RsMt2zt0Hb86MkvWVjCgUouFwRsKDNFJHJLydP5aI4Hlg0EZ21ZG4p007FR4hjYKB1oG6sFYhl1xgdSBufesqGaZVHZvdRGQBUbGRvioyLd20JbSWORjRufpUprgxRLDGNOBuD1qPD5rm6vESInCEGRgcYH+cYosV0M+HwzpF/wDpcFjuFx8IPag77iCuTbpHKAMePG2c0xuZTHG2Nm6D3oNgIoOmWxkbdKUd/QCvXSKNIAV5j/8AVYn4V9apn/CSwq1w8YixlmboM5+mKrn4aWOpJnXWdwep28verPwUZMhvWxDugJkbAPqe3l5b1rE/J2GOJcG3XTHoZh5nIxn60WAeYkaAkxJj3Y/YrtqqK2VVQirrOOmM5wPyAq2yOmNriXOclz5k/efzphqDo5YoUEeHbTtlTtXqqs42NsjNjLZY9O5zXqkyggnL4FvbooUDxEDc/PvVyaWXdBjGkxsc596Yy8PSaDQCUXO7KcZqNlZQ2J/k5bzZzkmq2Qp2Uy2MTSLcsvKkIwoG2AR0NKyZhNrlkOjVhz3H71oriZFkijbS8kmyp+pPoKvMMRUC45YJHhKKMfLaluhnGxDY3bpcqxGYxn9Nv90XPxCYOTgYHRQMjFGTWwmTkLEvUhpNwRjpj0pJ+AuDftaXDlVXB1x759vvtRtMDuJdHZDibECSSGRsnTGuy+5phb8PazhENvNIGG7ygZLH2+lGrPFaw/h4I2IRfLCj5/ZoS4vyziCARszH+YrZO2Pbeltsbilv08I30Ijszs7ZOcHv/quSDmTBTjAPQeQH+qI0iJOa/XGDjz9PrQo5vMLLGWyD3A36n67UQnp9pcZzpXp6np9So+VVX4WKxC8vmHbCnGST7/nU5IpUi1NHrmZiWVG/ID8/0qyISSj+YhR3PiGfv7NYABZu0sbR4YlsBmcbjO+/rTCZQkawP4R3x/xHf5mr+UEICqqlTn5n9v0FDO+uTBxpY7HP9I6fmd6JgqCFniViwGe3p2r1SgkTlDLr3716psoUfiFcLHFG7P0YDfHv5VSvNluAiA6BvIyEMfbPQUzcAR4AGChz+VefbkgbDmAY/OmsSgd9Aj0RAKzDCjO/zq1yptwl0dDMMkA5OfQd/wAqAvABeZAxnrjvQ3Cv5l07SeI83q2/lQoKe6GycyY4iVo4x8UjnDH2GPvtVfPijTlmOQrGdteFGfTPX3o0k8zGTjypLxX/ALkejGstmei+6urksdKsEOw1dAfQDJJ/aoWtm0ji4lC43OCDnBz7YOPvNG2RJVck9BRD/wDTz3zWbo1XsWSRCSUo9uSijIkZtX167+VE2sSRLgEkAdCcmrW/7dT5k1N/gHtWsBVGBrZz0ANT8C5lfCjYAHtXYfhX3qiQk35BOwiyPSt6HwHYpcS6zMAgzhQR4iRXo48vnT4BjAHt/v8AOppGgVnCKGMRycbncVZak8hjnfA/QUwCyJ41QBtjk529a5Q1vvGSd/G3/sa9SNbKI//Z"/>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8920" name="Picture 8" descr="http://t0.gstatic.com/images?q=tbn:ANd9GcQimNSB24yYKt740PFbaYP2V_mjHVbhZN4W-kWb0b5n4_3Mb76L">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1000108"/>
            <a:ext cx="7772400" cy="1362075"/>
          </a:xfrm>
        </p:spPr>
        <p:txBody>
          <a:bodyPr/>
          <a:lstStyle/>
          <a:p>
            <a:r>
              <a:rPr lang="tr-TR" dirty="0" err="1" smtClean="0">
                <a:solidFill>
                  <a:srgbClr val="FF0000"/>
                </a:solidFill>
              </a:rPr>
              <a:t>yangIN</a:t>
            </a:r>
            <a:endParaRPr lang="tr-TR" dirty="0">
              <a:solidFill>
                <a:srgbClr val="FF0000"/>
              </a:solidFill>
            </a:endParaRPr>
          </a:p>
        </p:txBody>
      </p:sp>
      <p:sp>
        <p:nvSpPr>
          <p:cNvPr id="3" name="2 Metin Yer Tutucusu"/>
          <p:cNvSpPr>
            <a:spLocks noGrp="1"/>
          </p:cNvSpPr>
          <p:nvPr>
            <p:ph type="body" idx="1"/>
          </p:nvPr>
        </p:nvSpPr>
        <p:spPr>
          <a:xfrm>
            <a:off x="714348" y="2643182"/>
            <a:ext cx="7772400" cy="1785950"/>
          </a:xfrm>
        </p:spPr>
        <p:txBody>
          <a:bodyPr/>
          <a:lstStyle/>
          <a:p>
            <a:r>
              <a:rPr lang="tr-TR" sz="2800" dirty="0" smtClean="0">
                <a:solidFill>
                  <a:schemeClr val="tx1"/>
                </a:solidFill>
              </a:rPr>
              <a:t>Yangınlar Güneş’in etkisiyle olabileceği gibi insanların etkisiyle de olabilir.</a:t>
            </a:r>
          </a:p>
          <a:p>
            <a:endParaRPr lang="tr-TR" dirty="0" smtClean="0">
              <a:solidFill>
                <a:schemeClr val="tx1"/>
              </a:solidFill>
            </a:endParaRPr>
          </a:p>
          <a:p>
            <a:endParaRPr lang="tr-TR" dirty="0" smtClean="0">
              <a:solidFill>
                <a:schemeClr val="tx1"/>
              </a:solidFill>
            </a:endParaRPr>
          </a:p>
          <a:p>
            <a:endParaRPr lang="tr-TR" dirty="0" smtClean="0">
              <a:solidFill>
                <a:schemeClr val="tx1"/>
              </a:solidFill>
            </a:endParaRPr>
          </a:p>
          <a:p>
            <a:endParaRPr lang="tr-TR" dirty="0">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t2.gstatic.com/images?q=tbn:ANd9GcS8EzwPIYCfIJU6sk0IZE9FXyeFGQTuhrphUPX7Zf4LUzuPEEvm">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1000108"/>
            <a:ext cx="7772400" cy="1362075"/>
          </a:xfrm>
        </p:spPr>
        <p:txBody>
          <a:bodyPr>
            <a:normAutofit/>
          </a:bodyPr>
          <a:lstStyle/>
          <a:p>
            <a:pPr>
              <a:buFont typeface="Arial" pitchFamily="34" charset="0"/>
              <a:buChar char="•"/>
            </a:pPr>
            <a:r>
              <a:rPr lang="tr-TR" sz="4400" dirty="0" smtClean="0">
                <a:solidFill>
                  <a:srgbClr val="FF0000"/>
                </a:solidFill>
              </a:rPr>
              <a:t>Doğal afet</a:t>
            </a:r>
            <a:endParaRPr lang="tr-TR" sz="4400" dirty="0">
              <a:solidFill>
                <a:srgbClr val="FF0000"/>
              </a:solidFill>
            </a:endParaRPr>
          </a:p>
        </p:txBody>
      </p:sp>
      <p:sp>
        <p:nvSpPr>
          <p:cNvPr id="3" name="2 Metin Yer Tutucusu"/>
          <p:cNvSpPr>
            <a:spLocks noGrp="1"/>
          </p:cNvSpPr>
          <p:nvPr>
            <p:ph type="body" idx="1"/>
          </p:nvPr>
        </p:nvSpPr>
        <p:spPr>
          <a:xfrm>
            <a:off x="642910" y="2357430"/>
            <a:ext cx="7772400" cy="2428892"/>
          </a:xfrm>
        </p:spPr>
        <p:txBody>
          <a:bodyPr>
            <a:normAutofit fontScale="92500" lnSpcReduction="20000"/>
          </a:bodyPr>
          <a:lstStyle/>
          <a:p>
            <a:r>
              <a:rPr lang="tr-TR" sz="2700" dirty="0" smtClean="0">
                <a:solidFill>
                  <a:schemeClr val="tx1"/>
                </a:solidFill>
              </a:rPr>
              <a:t>Deprem gibi,insanların yaşamını veya faaliyetlerini tehdit eden, ani ve kontrol edilemeyen olaylara denir.</a:t>
            </a:r>
          </a:p>
          <a:p>
            <a:pPr>
              <a:buFont typeface="Arial" pitchFamily="34" charset="0"/>
              <a:buChar char="•"/>
            </a:pPr>
            <a:r>
              <a:rPr lang="tr-TR" sz="2700" dirty="0" smtClean="0">
                <a:solidFill>
                  <a:schemeClr val="tx1"/>
                </a:solidFill>
              </a:rPr>
              <a:t>Doğada meydana gelirler ve yeryüzünde bazı değişikliklere sebep olabilir, ciddi zararlara ve tahribata yol açabilirler.</a:t>
            </a:r>
          </a:p>
          <a:p>
            <a:pPr>
              <a:buFont typeface="Arial" pitchFamily="34" charset="0"/>
              <a:buChar char="•"/>
            </a:pPr>
            <a:r>
              <a:rPr lang="tr-TR" sz="2700" dirty="0" smtClean="0">
                <a:solidFill>
                  <a:schemeClr val="tx1"/>
                </a:solidFill>
              </a:rPr>
              <a:t>Deprem, yangın, sel, heyelan, çığ ve erozyon birer doğal afettir.</a:t>
            </a:r>
          </a:p>
          <a:p>
            <a:endParaRPr lang="tr-TR" dirty="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857224" y="2214554"/>
            <a:ext cx="7772400" cy="1500187"/>
          </a:xfrm>
        </p:spPr>
        <p:txBody>
          <a:bodyPr>
            <a:noAutofit/>
          </a:bodyPr>
          <a:lstStyle/>
          <a:p>
            <a:r>
              <a:rPr lang="tr-TR" sz="4000" dirty="0" smtClean="0">
                <a:solidFill>
                  <a:srgbClr val="FF0000"/>
                </a:solidFill>
              </a:rPr>
              <a:t>DOĞAL AFETLERİ ENGELLEYEMEYİZ AMA ALDIĞIMIZ ÖNLEMLERLE ETKİSİNİ AZALTABİLİRİZ</a:t>
            </a:r>
            <a:endParaRPr lang="tr-TR" sz="4000"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00100" y="857232"/>
            <a:ext cx="7772400" cy="1362075"/>
          </a:xfrm>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buFont typeface="Arial" pitchFamily="34" charset="0"/>
              <a:buChar char="•"/>
            </a:pPr>
            <a:r>
              <a:rPr lang="tr-TR" dirty="0" smtClean="0">
                <a:solidFill>
                  <a:srgbClr val="FF0000"/>
                </a:solidFill>
              </a:rPr>
              <a:t>deprem</a:t>
            </a:r>
            <a:endParaRPr lang="tr-TR" dirty="0">
              <a:solidFill>
                <a:srgbClr val="FF0000"/>
              </a:solidFill>
            </a:endParaRPr>
          </a:p>
        </p:txBody>
      </p:sp>
      <p:sp>
        <p:nvSpPr>
          <p:cNvPr id="3" name="2 Metin Yer Tutucusu"/>
          <p:cNvSpPr>
            <a:spLocks noGrp="1"/>
          </p:cNvSpPr>
          <p:nvPr>
            <p:ph type="body" idx="1"/>
          </p:nvPr>
        </p:nvSpPr>
        <p:spPr>
          <a:xfrm>
            <a:off x="785786" y="1643050"/>
            <a:ext cx="7772400" cy="3571900"/>
          </a:xfrm>
          <a:ln>
            <a:solidFill>
              <a:schemeClr val="bg1"/>
            </a:solidFill>
          </a:ln>
        </p:spPr>
        <p:txBody>
          <a:bodyPr>
            <a:normAutofit lnSpcReduction="10000"/>
          </a:bodyPr>
          <a:lstStyle/>
          <a:p>
            <a:r>
              <a:rPr lang="tr-TR" dirty="0" smtClean="0">
                <a:solidFill>
                  <a:schemeClr val="tx1"/>
                </a:solidFill>
              </a:rPr>
              <a:t>Depremin ne zaman olacağını bilmediğiz için depremden daha çok zarar görürüz.Deprem doğal afetlerin en tehlikelisi ve en fazla kayıplara yol açanıdır.</a:t>
            </a:r>
            <a:r>
              <a:rPr lang="tr-TR" dirty="0" smtClean="0">
                <a:solidFill>
                  <a:srgbClr val="FF0000"/>
                </a:solidFill>
              </a:rPr>
              <a:t>Deprem; </a:t>
            </a:r>
            <a:r>
              <a:rPr lang="tr-TR" dirty="0" smtClean="0">
                <a:solidFill>
                  <a:schemeClr val="tx1"/>
                </a:solidFill>
              </a:rPr>
              <a:t>yer kabuğunda meydana gelen kırılmalardan dolayı oluşur.Depremlerin olması engellenemez, fakat alınan tedbirlerle azaltılabilir.Depremlerin yıkıcı etkilerini azaltmak için aşağıdaki tedbirler alınabilir.</a:t>
            </a:r>
          </a:p>
          <a:p>
            <a:pPr>
              <a:buFont typeface="Wingdings" pitchFamily="2" charset="2"/>
              <a:buChar char="ü"/>
            </a:pPr>
            <a:r>
              <a:rPr lang="tr-TR" dirty="0" smtClean="0">
                <a:solidFill>
                  <a:schemeClr val="tx1"/>
                </a:solidFill>
              </a:rPr>
              <a:t>Binalar betonarme yapılmalı, sert kaya ve tabakaların üzerine kurulmalı.</a:t>
            </a:r>
          </a:p>
          <a:p>
            <a:pPr>
              <a:buFont typeface="Wingdings" pitchFamily="2" charset="2"/>
              <a:buChar char="ü"/>
            </a:pPr>
            <a:r>
              <a:rPr lang="tr-TR" dirty="0" smtClean="0">
                <a:solidFill>
                  <a:schemeClr val="tx1"/>
                </a:solidFill>
              </a:rPr>
              <a:t>Çok katlı binalara izin verilmemeli.</a:t>
            </a:r>
          </a:p>
          <a:p>
            <a:pPr>
              <a:buFont typeface="Wingdings" pitchFamily="2" charset="2"/>
              <a:buChar char="ü"/>
            </a:pPr>
            <a:r>
              <a:rPr lang="tr-TR" dirty="0" smtClean="0">
                <a:solidFill>
                  <a:schemeClr val="tx1"/>
                </a:solidFill>
              </a:rPr>
              <a:t>Yerleşim yerleri fay hatları üzerine kurulmamalı</a:t>
            </a:r>
          </a:p>
          <a:p>
            <a:pPr>
              <a:buFont typeface="Wingdings" pitchFamily="2" charset="2"/>
              <a:buChar char="ü"/>
            </a:pPr>
            <a:r>
              <a:rPr lang="tr-TR" dirty="0" smtClean="0">
                <a:solidFill>
                  <a:schemeClr val="tx1"/>
                </a:solidFill>
              </a:rPr>
              <a:t>İnsanlar depreme karşı bilinçlendirilmeli.Depremden daha az zarar görmek için şimdiden plan yapılmalı. </a:t>
            </a:r>
          </a:p>
          <a:p>
            <a:endParaRPr lang="tr-TR"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descr="data:image/jpeg;base64,/9j/4AAQSkZJRgABAQAAAQABAAD/2wCEAAkGBhQSERUUEhQWFRUWGBsaGBgYGBofIBsbHBwdGh0bHRoeHCYeIBojIBgdIC8gIycpLCwsHB4xNTAqNSYsMCkBCQoKDgwOGg8PGiwkHyUsLCwsKiwvLCwsLDQsLCwsLCwsLCwsLCksLCwsLCwsLCwsLCwsLCwsLCwsLCwsLCosLP/AABEIALYBFQMBIgACEQEDEQH/xAAbAAACAwEBAQAAAAAAAAAAAAAEBQACAwYBB//EAD8QAAECBQIEAwYEBQIGAwEAAAECEQADEiExBEEFIlFhE3GBMkKRobHwBlLB0RQjYuHxFYIWM0NykrIHosJj/8QAGQEAAwEBAQAAAAAAAAAAAAAAAQIDBAAF/8QAKxEAAgIBAwMDAgcBAAAAAAAAAAECESEDEjEiQVETMnFh8ASBkaGx4fHB/9oADAMBAAIRAxEAPwD5QUZLgfE2+EVQoOfaPcnMa/xSGVYX6HcfNoEJ6Fvj9d4KfihbZYTvdJPW331i6dSQkh7Pgn4bfSBxvl3xEPf77RwaN6mANmP9+2NoiJ3XfAiiy6UnzHzf9cREadZBUElhk3YeuI6kBIipj7D79I8Ue9/P+1osnTKVZPN5VH0xGkrhyibgpv7wI+/7iO2LwExF+n39949+Hn/eNJmnA8xb77RZGmfAJ8hsLknowvB2/QFmNI3a3QRYS9oJRp7Vd2Z92fPT7tBWi4b4hBIIHmSVeTYAN7wdvk6wUaQpBBbZ7jq1ouiTuGNnboe5+MONNMUKkSQTTm5N846940mFSGJOfW7ZCjjcW+kGl4E3ZAkaN0pTUx3FIYNiku53vaC08KJvW4a9iCD1YPjzg/T60k85Ck9LP9Ge94MpQwpSAbWLtv5g7B9mFneHVE25JgMn8OSwkzJy2CQcC6yLMAbXdv2gjR6BJSlQdnAUS1ntbrjtEVw0k2NxhLhVm9COpDdekH6WWUpchiGAY5BISbdniWriJbRTvk3PAxWUBQJHUeRy56jaBkcPlLX4YmfzL8rbjLYLC8Pv9Ul/xHglH8z81r2fzx9I57TKCde56zBZzkkRkcnwma+D2Z+HlBwCFDsWx2Iz84H/ANBUAeRT02zZrgfUfDpB2snSpM1a5KiqZNetRIKACXLADPe/6Rz6dO01wV4Psk0sB19QesU05SatsScUjz/T/L1L2+bwT/Bimk+z0YCM5emSJgWDsRd+kEyZxPtAJ/3Av5WB+Ma47XyzDqLUXCF87glY5VJTQMEEZLO+Bfqwisvh6pdilwC75a4uWGO8HKnCtmZWxU4DP1a4L7KjTSlKXIVRS7sHB/2uxGzZbcYhJRzaHi1tSkYKmpcLK2DYs14WTJP89KywSVOO4w4OGe0G6/WJCrNtiwLC5w79oA1LE3KypwAb+VnF/SOdpHR23SLyVLVqVqcMkUny6DO4eBp4WZyy7IBOwc5djBEgVLUkpqL2u3shhd41/wBICzeXTSNqjb1c/QO14nGVJMu49VIWSJx8RZTcqItnr+8MVyF5IwO6Wc4s7ne9vjG6UACbLFIIAUZhK02AJKUhN61OMvg4DmPdIfDdNIc+8DcWuokkth+jlvI72lYNisHSkj2wa3FJ/KGwU+uSdotKCDJXlAP6tdsnbEbrClqU6ku1kkgOnIVaxOzW9Nq6vUSgu4owAFE36ndr9OwgN3kZKhfotcJYKDZjuTfuO0eQVrNMJyyZcsUBgmqaH7klZS75sGESAla5Gto5kkvh/N/sRUnt6QUrRd/iMeV40ElAYWJ2BBzazYOYpVckkAplE4D+T/SN5fD1ZKfioD4jJ+Eaz9PMPKVDOEuG7ENF9LLmA0kgjDk3A+GO0d+QS0uQKaagU/0oAJ/3m+3yjXTyE5CLA+9f1vZ+7RunSKJbP0bz/WNE6IC6iAOp6D5fZg/ArxyRMzr+n36xYaUVOA53JvYbHFj3i38TLTYMogO7W83Num0VXrl1BrDsPsQbrliOXgIRIU16QBa4DffaNZelQr3EFvypH6GFaiurmCi3XHx9IbaBKaQqayaSWD0i7bDy+cNGKbpkpSaVlVcJFbhCrDAD3bpf9I1VJXRXdJBakpYUi1jnp+sNZc1uYEkKICQ/K+xI6ffSMFa8qSxdwAnI7OwKVPgWtFXppE46rEfilINKSljnq56G4g2USUsoOCPr2+/SN1aZVYBCQ2QE3drO7eX6WjbRysO42s2Dk9T6/pE2mim5SN9BoSmhM1DAspNgFEGwdXS+Nughhq9ClgU2qDsSB5lsHPz3h340rxEzRdSAwT2GzG484Tz0TVlIQM1MQRhW1yInbfJZpRAFaCz1etSQfQvFZchT2UFnsUlWXuynPnGkpKACnww5LBaiLDcABw56k2gGdw+WHQtanJ5glIYN/VULi5Ns/JH5KLOEN5X4gZYrTTnmIum27X/tESmWualK5C65mFhRSTUSbghgCz4xCzU6elLLImIHsqS1bOAnlfmT2vjOw6vQfiSVNmoQuW073VkJNwl3exwDtGXUWzMUaIZxI5mZqNKFUlS0KwykOPil+naLo0cqYAZc+URdgeV8jKm3gjVfg0qUVCqrYhlgG92DdTmE/GNNLkESQp6UgmxGblwcZxDKS7MGe6Gczg01N6a0tlLG9txt6wFqdMSGLjL5B39BAuskzJE8gq8NwFgpWzgnqm22POG/C9ZPX7cwqTRUmoJJJYE7PFF5EvNMVTpKkoDMAlk3vZiXLl8g37wKEuBud2B6NY9DHUSpCpstZUmWCEBTh/hbe0LDL3MadNOfYya0lAUy9MQpKmUCggi79DfMZcVmhKlKsCVE0+b46ecNtQoAEuzXfo2/feEHEtWJyUoQoqUl2LBqe1gTc474g6qajVk9GW+doBk6spPq/nbrB2r18woAJVSQzKFrEsxwpmyb3gWWpHhvyhQYH2nFw5O1mZu+ILnT0FIUKkgknmdsWGDuD2MSUU1yaW3uLStYtCU2SMF2WGGRkMBvYEnaBddqR+YKKi5N99i7G2Oke8S1aFEeGo0nbYNazO8L0ouKmD4L9M94Xa3gO7I+0MlK5YK0gkHlotnZTnbtB0qYmUDdZKWcJNTu7WbAZoWTJdHKFGlgeZG5G1n9YYyxyFSkqYFn5hSbWqUbHBu3zgNJDRbYDq+MoKnTUr/uQ/wDhokUnTQCLm4e4B9LEY7x7BUE8/f8jbmhWBFkJIIIyOlzG5EtO5UezfXEW/iVVUhIS33vYfCKLBFyIjSqJJIH0+QxHqtOLtSe9j2YAb+ZgNayoKBJUoGwL3DYG1mhnwpBNjYC4J89oKju7CSm4oVTNaEkCWC7h1HodgI6CdpDSskGkyxlrHBt+sCTdLKTMRQCSlQCvIlt93g9C5hmGq6OYENa2C+9orGKXJDUndNCpSUPci4AAfYDHyi05hSyWAcN1xeMxIwXAAdjvc+fdouaQgAAuDc/FmhZJlMFNVWoK5rJbs6WNrbu0HcN06ZsqlbpAVU+Oo384C1GoUzCzJdNrvVfZ9420UjxJakLJFQDqNy4Y9YMVngE/aN9UnkRRdDM77Cw/wA9opw+WKrpKmPTcYc9+zWfMFaVMtMsIHMkWBN8+Xn8IPROQlNTMA5Lt5AY8o0UrszW6oXTJS666Cz+WTt2grhxKimxWE8xazczN3BLW3vB+p12nl2uSdgyvqQQI24YiWsfyyVYKhcXFw47RPpvkqouuD3VUlipBO5L3u8AmXLCSUoUHsGURjfp06wRqpMxSi+Eh+lnZ89fpFJY8OVWoG7sVD4sDv8AezR043mgwk7qzGTLShNRulQIAB9kguFK65fvFuF6asusil1UipwWYXQwIcXtn4wFqOJAqJQHcgDAUfJgAxL4bMV0U9ZUEkr8RPVCVZ6tzFheMrjeGa4vwF8I4OmYVBygnYE4e6cuA4Gf8Npevkif/DiUkTkJUEqCRalJu+cfGBF8bmFIWAipAKawq7AirlsXYWsfezAsnj0rxJs+gHlUym5ktUlRYXuClxGWWnKWJGpTjFc0BSuOzUKYakE//wBEi3qUj6wHxQpOoKjORNJyUMxBIPU72zb0gSboJhKmTUS3MUkAAgOPM9XOINmaFIEvw0qI5ZZChd6lE3wbq7WEUcUnaX6E7fc6TW8dlS1mXqNOuWU25WNqQcJPQ2cQJL1cszgvTl0hBU7NfcGwIaFXGVTkJmEK55ZSSiYUKsxBpCnc+xj5NBvDdKoLnTAAgIDpKQoVpuxDqZ/KJ6cdODVfzgOo5yidNN1VWnmEJS9JCj2uPyu9jHMKH20N9P8AiIajSzCgHlZKiWGSD6+sIJ2oHV+g+7Rv0KzR534u+lPwZcQA8NQJCQoZPoM/vHGuqXMLMWNircbA+YbHWOh188KdJIBPqfhA8rhxcMktvtViwNsbmO1KlgbQTihQJhLupyc3fcP3gpPD1OagaQ9JKSHD5Y9cs8P9FwFQFaSsHIANwNiSTsILm6NKE85cgYcEgdy5b1MTilwXbfJzcvglLEkgFw9+mMlj/aHfDuFAcxUmXSLXc29Ab+fxeF2o4iFuJZAb3i3/ANBuWF1ZtGUjh4UFFRcuOYKN3xzbA9X+EdLTtUnQq1GstD3VqCuUioPUDUkqqswdgAbMwADWvC9epCpxlrWpAJqKilwSb/mLJsMA7d4B8RmSipKutr3bLkt+8GzZikgAoJPZQthyTj6EfKAtGCWDvUleTzUyEKSkut2c4bmZQIZtlAF3ukxIkyaJwHiqSSnBbbo4TdmHWJF1RNzYkEt6XsRkv6dP8wRMavlxZswHML1MS+wAe/7dswSZdFId+vxduzPvEipadqlFZHKCOliwfc+kFcHVU6S7rGTduj3gedMBpFIdnfrcbDoImg1POxPUNi/oM9zDrDyTlmNDPiUpgVINwQpQ8i7BsXik/iK/HEtiUuKiHwR8NzGakAJU5CXRT52+sEI1JIASR55+Db+ZijZBL6WCayWgH+UVEu6qsJLMQD0gcadIQs+843tmDzwZEwl1KUDlIIF/U5gmVwdFLgkk+4CSr4BLAd3hWr7IfdhKxMjUqCKbAFyC13ANh8Ivwta3NblwwUS43xD2XwJSQVBAYCo3C1JTn2QXBvli3pE0aAkAJmIISGAUNs7kXv06QFF2M5Jpg6JouElL1OR3ZoZcZ1iDJCE+8Ugj8uCbxTXa9ATzICv66Xv0JcG7ZfyaFWlm3C03I90uwI6PfHUGKb1FOicdNtp+B9K4tLlpdASLbAA2yb27xvpuFomgzR4jG5sm++AsW8h6QoTxKXPJlkIQt03W7gb0UuCSLXvfHRgOOzjymSUgHobgD+ogDa2XjrTZ21pZGy5CqQpCyQwZlm4FwHKbHth4XamRMBqWkqlgbts+CKQVHrBg1ZKCWYtYWywuWGbAekIxqHWqZL1fhqcChmYtckDyvu53hpZQsXTNAoqDKUyaiXZu7Eixsws+I10mlnJKj4qEJcqSoEXvZmIU5YC3QvA2l/Fk9MxlJlzUm/sEORuCm4PmDiOm4XopOsQZssLkqchTmoAhiW2a77P328/Vnt93Hk9LTipLHJyStLM5CFAEB1E1OXJewdrK+2h9I0jylrNymyiEMWUoU27gNnYPB2t4KuUkrN0ge0Dt1IZ/vtA8vUpk6WfMU38wy0Ug3epwTsGCsecL6vDXlDPSw78CbiOoQCoLlhZBFE0qJFNzTSxBUSbl/wAzRmNU9kFRIsQGAAGMF2wcYhTreLaiaBKUAtCDyqKSGThgU8oBYF26egSptM0EpSpOAHIv1dLXznrYRZJLBG28nRHiYUooITMIDqCw/lc/UGNdPxRKCQUhBUmksbNn3v3hfJRJJcoWC1i7gF2Yv7O8bzVBVmcPk48yf8wy001gV6rTod6riUg6eZ/DopK6SoJDMXDkhrC2XbvCdGnQGUuYjF3LEeV75AxGDh3SS4NilwQeocAwDxHTpmKqNIWcr3PSprC+4AffrAUHFVE71FJ3IcSuI6RikKrCQ5ZiwvdySPpmMNLxeUpahJSPZJNLVKAawwlR3YE2EKRwky1CYiqxZ6aSrqwLgpvcm1xmNNLpqVeKZKkpqBFLVDflJLAFjdiwGeqUWt/AbpePmasIRLWHdllxfqQkWS9qntAWrVMJpmi13QDjdwTcnztG+gmPXNpSVAUnmUGQAHIKXqS+QMOCzRrpdRWrxFeHQGHKouEjYlTW7n9IaM4pk5Qk0L06RKE0lILcxw5AsD+4BtBhm0y0JUgOVVBJcAgOGt0w79esSbqwtaqVgyw9MsHY35qSHbzgY6czrgKQkCzsn5dLbRZSXKIOLXJJ0sJJSzqIGA7Ndg+X6CKz9CoJLgCkAgEXD38hYuAIt/GussxYByC7XuA25cdsRgqWsrdSsl6jbPQEN6do45WU/jrBkD/cfn6xII/02USfFWuSbEAS3BB3bbr3cdIkFQn9/wCAbiK1Ocfl9lmudsfrFjKUlAKgGJs33aKCeVUkYc73AFvvMeS11Je5iXPBYJk69IA5KiRawAYj6wPIWKnpCWZ2GPXPfAzFhpmSl0rDG1j+g7xYaclXMG79beUFJi4NPCKiCXIDvu4/xBuikslfiIpeyXZje7fEfKNOG0IVV7VPUWVy736kx5rNaVABUwG5vsHvZhi/yilYtvJJybdIRz5aqizt5s8erkBRDOLDHVg/+e8bTiA/MT0YkjZ8+fyhloOHrlTEEszApu/RncWb77zos5YLcO4xPlgMa04AUTbyULpBxlu0N08RlE4TLWQLFykuHBqAtZWKQ8C6kS6VLWlNQWbC4sL+l9490WmlrmSyQ5CcHBKQAmroN7PiHTkT6XloZr4WFpdkq/7S/wDcdYV6jSAL3B25vjgt0+MD8c4fqkTDNelKiEihduzhg5tuLwt4qlclaUqPMHqOxJJI2IKaWIgSk+6DGPhjpP4PXqptKTSpsqDJsHYquL94O0ugmyCJM8HlfnRd7BgXNJFsggj0jm+DTJydRLomLBJSkkKPvkOD2vv0jueG8amTkaiYoI/k0kKYgqJJYFi1qaj6WvEXJxd9iyjGS2t5Fc+cWAJS9iQVAMXYO9m3uRAqtCpbJMs3UasKZixuC9hdmwYdo/FummL8PU6FKlJTUVIKS4aonCbt9YzmfwU4OmYZRJJlhSAWTYNdQ36KvCrXbdyQ3oRXtM9IZgUqZ4SlzHBQqWtApAy7F3awq7vHQcF4jKklXizQCpAQUEYZ8sSyuY22xtCbW6Cdo2VSVJULLQAw3texfqYxMwEcgzn3Tc9/0/UwmpB6/wADwcdJDj8HcLMuXPQZqJ6FJHhkAsCApwUEN+UtfF45f/ieXNUET5QD++jDscoU49Rg7Rf+ImS5i3HIoXDqBIdwE55uhFh1F4V6XTT5CzOpRVegLQ/Y2NgWJ7XtHL8O4ttA9dNVwPhoErSJiVhSKWJRdrNzJICgbPzDMD6tKVADwpZZhUQUuOhKVv8AfSMvwhIH8SFzlgMFhSSCjlUCQQ2LqwLWDR7xTWyUauYj3a2QXJDEBhm1zlugs0V05Ny2y/UnNKriUnhQl7JClWAJIDAdd+Ym+/lA6l1BhnZhn43gzVz0gJuGD57nr5fZuy2ZxBBdlkgC42/xGlYRmeWUlzbkKFPX+xG3pG6pg9NyYXTuIAEploUV9Pn1cmBtZKUthUQCkKxuUgtjqTCbh1GzodPq5iUFSHpY0KvlrtY2/VoFlTFTCyZaQNwohRJyws77Mm56wx4NrfDkykKHMArIy7Yfy67x7qjLWohLVAAskEWLgdLhv8w09O6aYsNWsNCxWoCHSAEkhwpJDXDZ8vkTHs/hKZcuWoKWVrqIQRYsacJferEOJWklN71Qy5JHW1u+IqJSdQFS0zC0pVsslWbfEj7EJsop6u7gV6KYtMtTqUoXFIBF3xVm8ATUmYB4igyRdIqDNgYvDOf+HFuyiABZ3N9nYH9swp13D0Svb8RRbKcX2veESSY268BepkFAFMtSUHFnqu3KRYlyP2haxRdiQMru7XYB7jH0ik6SEKDlipCS3WpiA4BbO8GzdKCpXMJYZJoUo3LAEgsxu5uzB/Qt3lhjGsIHm8XW5LrUTuXJ7OeseQw0ulJGZP8AuUlP/sL+hiQLb7h2JdhdN0SnBIHQHYDfuw7dIN08tKE7KLu4e+2+3fN4wkk1AJSkqF2KjzPtawt2/aG8qUgf8wBL35JhLDLXRDxfeiM/Fgf8SxDvSehux3DOHjOdPSVADmL9CLdT0EFSpEuZV4fusxUzn1+FwPhB0rgs1blACgckEC/QJ9r5NDq3wSwmL9NIZKmT33t9bXgXUFSlHkAIPspAApFvie5Oe0MQlSZjKqcHDWS2wDmDxoalupSQrDE9euwbdz8WhqtAumcxo+HBc1ImEhKkklIUAoXbezv0joZ+mMuiiaACA4WHCRjo3wPdt484rpJaAl0VByHwXTbDfBMZImAAhKhULXLABtjgq6kYZh1gSSiOnvyE8RISU0glKgSojBNrl+o6xvxGYhPhJpA8RFVVhSCMOzt3DRppgtenlplKBLgqJNy1wMNlr9vgFxaYFTpSlJUAlxSQA4c3BPK3k8LlDLLyV/1lVDKASySWLkuPZIIalsuYX8O4XMmHxCtICiRUssl+gvc9BaOjE3TzUkAgEFSLMhTs5F7KN8DMKlaUSRSJRAWpgVucHLtSxHw+p/g5WhroOGDTkhSRMUKbggFDi7JN3L9YrrSCFJlpUkM6zS1TDcJGQ9rF74tAGkpTsqphYJDpfooBsB2tlmhvpVzpISqtKnPsULDhnPMRS+2DvgCIycpLpKbYp9TBOE/huWpV5gR4iSPEUWYE4ZRGSloB4sUlSUAuhKUy0pDEtU4L5JVUTbr5Q4m6w6gziHEshJUhKklAPRrGokbMHIPl5xDhyCUaiQVLoSlaiKWSQcHe1msTjaItJPqf9Fo8UjbTccOllEpIUhMskSVYUXAAHTOBDReh080pCSJExSQuliUEEkZZhcYtkWhDppMydMXOlKK1AVFS0iliGN3NODZXR3OIP0NPiS5cyWrCEkEPyoUFt0IJSLRBxnCdwZfpnDrRbWcBmoclJI/OkkgjoR07GMdXwgKcOeWwUb3FrEk5Ie46RjqPxVqpCpyikhDqUlExJ9kqsEmxwQMkWxHP6njoRKTN8MkLUoBNV7d6L9I2/h9WU0964MWvp7GnDIdqOFLqJZILMDcA9/aN97W9M8/q9NUoiZyrJuTgnz2OIMT+IiULWmXSENatySSzez5l+0C67iJXKClpZ1ANVUcEvcfbxaSj2JRck8o21iAtIqUHDBxfrm+WGO0AS5aFBVJYjL2sd/LaNNLqkCoJwoAM+4Ixv1tm8ez1SiouDLYAVEkudz5n8sJaY6tch+tn6YS0lleMALJB7MSejYtf60GoJCShIcjBZwxINjy2P17RhNEopTMJB5QnLcyXT6OB9I9nT17sLkioOSC3vGz2x5xZu+SO2kq/ctqtAJyULUohQcM4fL5JIftAmvlKlqBStQFmCiH829ekajVqA5KlTOxH0F2aMyfGFUx6y7APUaUvcflpDvvCySaHgpLng8k8amBKhU1QIuOoNwWcX6d4a6DVpJJsl2sHywDuPJ22dtoQoIUq5a3Kw9p8gNhv26wVpyzhmZYTv3/xEr8lHHGB8eKlKSCwVsWAyd+v94J0UyWZjonV1JqV4cmvw3ASxdbvykuEWziOdl6ObMnpAZkpCiQCUsQTd7Ycdz1jXg/A50wGYhKZdiUqW4e55gAMWIfYj4OleGhfarTyNuIImKBWuUBLSCPG/h6AxBuopII7FyMdYTafiUsumYhzSzkEpZmsXscYvlmhnwzTz9RLKZ2qmlIsEoVUm7jmJ6kWG4hLr+HI/mUrWPDUxChdVJYqFg3kf0gvzH9wR8SYBqJaXZyQCQny2iRqQBYOLXc3J643jyMzNFjROiUtRcgm6wnlx0u7K7ftF9Lq5M1KpazTMsQsOzs1K8ApLZGDAKpswLIUVBThwRdO9rWMXm6ClSQFEggXPz+fbeKxckSaT5IvU8tlAnsbeVvr5RXhutAU802AU1CQ9TWcna1/lGevCQqlINhdQY2G6k4cZe23oXwzhUyYKkjkPvKpD+l1G3R4O5nUqGejUCHU9F2pQSSQHa5Fr3jRU2aqoolrUAOchRUQsJf0ex7dYbfhThUpQXURyqpRi43Vd2LlgIrxjSnTqKJC3PtkEJpZRexeoPucPHeo5Yjyd6airlwATQooJ8RISWrSVpAIBcFqgSXt16RgvQhSXKgHALIZQUTa7OxbrfOXENtKFTEJeWgqPuiqoZJN3S1to10SNO86tElPhIJJNauYKCaQApBZ1XUB6GJzcmPCEFkD0gQFJSCobAIAcqIyCAVEf0mB+LaRK1haV1pQMhzc3OPP5jyj3U65KJj+AtCSmykAgNuRWty4PX0gjTaWUZZTLMwKAKvDs5DD/prAG1ylRbLQycngXbFdQs1mnQZNABoWSqpTGpRFyCNnFvKB9Fql6ZSALy6FVBXsqOQ4vfpDH+GJLS5ikLZ1Ek/+u6ThxV+2WuUAQmZ4dVJLpADjvYgfKGdoCcezKJ41LXIUpEsS1KYKAIKSLhqelukYyTZJUUuol5aAxIGHawdms0YrBPMhFQ5fZUlw9wW6kE/MwdplLBImSkkluepJp7coIHcwik+6HcV2Yz4jrkTRLkGuX4VgtISoTHb2mY2J2f0xFJ/E1BUykJU6aVrQkvSCk5GPZyR1D2i0vj2llhfiSSVCWwUmo0OwJdyBduYdAAIWSJMudMTMlpUmXSRexV+YgkDcdOovE1p26KOdKxtwCSJssr5kFzzlBCVJuGUQQ57sM9cGp0QSptMqVUlyhKSSAnce9kucbwVJ4yNPLCnSAGdvZ7Mk/QEPntCPjCxNnGbJnJIWUkplqNgkBJe4ZVjlNnjQlb20Z21t3WdFxPig1OnXp5yU1kWUkuEqHvFgW9H2jj5/C0qQiSpaUqRUw61Hbfa9o0n63xCCiYCUjcVZDXVyh2HeFU3iRUaUKW6XYhKEj4i/aHhp6ekq8kJ6upqv4Dk8LEvkUzKUFeyq9iGYB94A1YTLBlF1XKjbq1shmaL6WSpdRmOmp2KCXqZh5vcM0bTypgqkWurlFykdruzPaHbVYQIp3liiQmWFks55SMU2y4Ic+QNnMHy5MoMSQkEMGO4Fy3Ujfq9uoqwhwpqVAvkkkWOHt8o20mkXPU0qWVEXKiLJG6lFnSBl8xNcl5FdVJSFCkslgeYhnI2A3A6dY01MyWwUkGl+UG75L2Zujb36Qz1f4Y8JAmzZiFpOaSUly7EBSRWLkuHhQVy6mIdk2ezsXLFhazXueu8dJtYYsallPgGVOmFlIXTTjZX1vuPIxghKyoB1G1I3NzjO7n+8bzNSNgepINtvRrZIh/wP8Nz9QhJQRKQt6l3unB7ZFgCMG7XCLLwVbUVk5/XzJJIoewAKUjfGzWYA29cxdWkBCUAUL3K3wxJZwDU/n847zXfhbTgS/BKqpQCai/NvgMCXOwDYvGY4XKAY1LJDOpyQOg3a+Ifa7Ec0kjnNZrlCYEBL+GZaaD7Lsp6w96RYG+cx7P1tQIUVIUFLqWbkhTmlI2TzEsN1PB69dKQugfylYAmAioN3BYdz8Y81WrSgc0vIywV198uG7esTlKuMjwju5wY6Bh7AKiN3I7do01FiVMkEs5ABJHeoEHpGOp1S1EUoEsWcnfZmw3pGc+dsS6jsw6g+fa4EMpNoVxgn5NdWEKCaZie/iJS48mDN226xISTAX/L2uP2iQyBsReXrke1zFR2Ob9VEHrFUcOmTlDw6kqXkBXo3lEmIQlQS2bM36vbDY3DRvopipbKUoo5Qoih2BNqrg4v1Yhog5f6WjAacJ/CPgzkeIAtJLGwa4s4IBfaOkM6Qt0zEgqQ+7FgbXcbfSFH/ABEUhlKqSpJ5kghugAJKibjB3hMrRBbK8QgKNPNUn5Gx6s94Vrcs4GTp+RimfNBXStKarABINL2LG5xjpe8EaPhpSgzCWlywCpIKgVDAzjDWO8B8N4OlJM2ctAlA0q5A5yxSUuRna7DO0Cz0S5k2b4UyYJCUi10uR7zJJcW6A3wIalQmU8nQStWmXdHIRgsLOMBRFwH9d9oSHTrVMNRSqp1E2uAXcgOc3vfEV4FxeXL/AJSwZiHNwxs2yX2PUkxpp9CFzTMSsMlRKNxS5POMg+bX3MVtYsk01bsf8R4nLKUrpVNyKRak8ty5DdLub2jn0JmaicgygULC3SyiCizln9qwfy6wRpQiqaszkhVKihhyq3Zqm2YB7vvAOk4qisLUnw5n5kjfta3ljvC57jtLlDWZTqFUMEz0uWDhwCxUkdbXTs79RGOr4HXLIlmhSHWM3YGz7hsN1gTX8UlzudXIskETUlRJIDVNa9sCw+L6L44XrTOUr3QaQL7vgE36dIuqkurJkkmn0COROWCFgioKBYWx2Zm8v3h/p+NJUU1ICFu5N2PW/Q4IUcE7RxKtSoTCXLuS4JY+npmG2n4sssKrMDfd++XjPKTrbRs2ZuzspukX4f8ALEpSJmRUCSBzAFixFuvTpCVWmXKKSiwblZi19h0Jdx9WhoeBaiVKE1CULlBJrMpYJSfVkuwblqaAdBxjxFNa5BSAACm7WALC5Fu20dGLURW25BCgJhKJopqFqXCc4IZ3YAk94DpU5kITLASC7uAojcjJfZy23aNtRxEFZSg2Lmxp2wB6ZHX1imp1JmXK3UzJJD9CAPXcReKpEZ5Z5K4YgpZS3VUWBWyTZ/aSwd0lg48ozRLSJQWlSS3tXAyWDh6mci7GMkprVspzkktiz2c4LN3wIz1GtKwUrJDTCn2gEEUi7NZQsSS7j4x25HKOQ3UTgQactZQYMz4ba7vby6Da3UzZqqJq6GUlN1BAvlR7M3l0iSlvYKC2LO7uHz5x5rdKJgZaglJzUWAwHJPk7wHNhjFJhv4f/DqFArmSVzUSl8xQtQUobJAuw3KgOzjMdX/xTK00padPVLlJagKQlKyW5rg8zGxUq4L3DRxej1UyVMSZU4oewGXxsCHJLYL7vaJP4onw1maErmqmGpQuQKbCovSCXJIuXzaGhJLNAnBy74FfE+NHUzKyDUEhJcj8xOTnPV8evsjXilaPDDqaoh+WwdrPzFIfo5G8V0UvxpjLakXJtbo13v8AeIaz+EiWs0VMQzndLO21QLj4HNomr91lbS6UOPw1+EtOwmrIWlPVXK5wbM7fUkHDR107WKWnkFAIzg0thmsOn6Qq4NwahLzRZ+VKi+DYl+1h9BgSdxVyQAWTbz7/AH3hPWrESq0U8yBZuomhTGk4v+2L3+kYydNUXJZt9/3Ji1YABs467DfMerRyF108tiDjob56w0H5J6kKMNWqTOPgKKawHFgSLs/wd8GFczhS5KiZSyZeaE3Nt72e+d+hZhnofw+zrnMS4KG/9seVvj0g5XEkkL8P+YpA5kpa/YHB+frDrq5JNuHtFCNWZiS6vDyQU9b8psFJU9u/rAgXRYM4Y1Y/8tyr7tDeVJE1ImmWUlTuVlqSPMM3LvloC18hIpZSSFB0kFKilTtzhKibktcgtfaJ/RFdreWCCQFEmpnv92iRmvVKAAIFQd+np849g7kvP7i1LsYaqZSpJakJtcNfLudnY/CLy5NaVKUtL2JBJdR9Ow+7Qw0vDAJktE+aJaFAlRIqpIflpf2iB2z1hPqpKKi1SUn2SQzjZ0kluuYl7eSt7laYw00xRS6UAi1PMOVi5IdyHwYvo9TLSrxFIWsJIUqpQCVAWCXF7ndN2cbvCjUyVBBUFgpG6Te5Fj9YykOCC9SXYlnZiNj9YD6h43FjfWcRXqpxmKTQkhqUJoSlIZISkdB+8HSx/CKTMLEgUsASGYMCQCxDeriPf9cW6lDASR7INr4SbAs/XPaBNVxPxQ0sApUQSgqY1PlKn8rP6QcVQM3ZuvW+MpakMFL5qSGUOyVYI7Z7RlpkIlS1FQPiEqcupKkqYsAUsb7vaA5cmp2KkEC4WMPbI+rCN5BJdClJyKearcu2SzsO3SOUznBVgN0Wu1CkXSFbiYUtYPnY3HQm0DS5q/FBmMoE3YMbd2tjpDGbJYiUpVCikEpCwQRb8pp33vh4vNSlIZJZhlgG+O4G/eNCSoyTk74FWqnALBKUoCjYJ2SGBDtlvO8VkJE5PLZjsB8y4bIvbEe61ClBIA5b3IyRtjHyi0nTBIFIclw7tf2myLD0x2hLbdlKSWALUcEVYy1Ath7EHJv5l9zAAKpcwBafZ3VbH6FvmY6SYlSWKS5zkYGGa1W7QFOJWAFBIJcvkkeV2Pf/ADHOKY0ZvueaSf4stSFKZJJPhj3VVWLAdDfyviDJM6VIQyk1LGST800sR1u14WztIKQcuWAPtebja7X3MY8RmIKglpnKllhah7Ys4bPr2ifVY6UWEy5/Oo0hQAsLEB8H9XAhjq1qkzPDm0pdDhSS4c+y7Y74hBptIo8oTU/a/o1z8HMdJwr/AOPZhI8ZQkpZyk1FbPsgdmy0D1NiyN6W94QDp5ilkmWlLlzUVAb7ed7DvG+n/Dk9anWmipi6g1rEAABy/p6x08iVp9MknTy61p/60wgq/wBpIpSfmN7wm1XGVlbhYMvdThyXuH63F/KEWq54Q70Yw9zNhwPwRzTUgbcpHoBn4RUcDXNSpUlctZCXKSlYI7lx9P8AAqZQzlRyo3J9f0jfSqpW9Sk7crXGGJP7w8VLhsEoxXUkddM/+NZEyUjwtUpGo8ILoJTzKKb2NJAJDem+Y+c63g06T/zJKk3YulWX+zbaO4TxNEtMvwkc6VCpSlAKADAF8k3ZwScDpG3jykLXMXMVNWpRcEkrszAn2CkMMi2GMaVoy82ZX+Ij4o4PTySgVXYu4AYs/kC3lfEdLouKeHKWlUtyoe2QklIIYUugtvgpw2RBOqkJLqVMl0EEhKUCpztTVSlvzYGWLwu1ElCEpqLOTQFFYcE35lJTfyPSIzWpHKRWD05chmo45UAJgYC1ib09R2tv0gVfGxuks7Dv/i8K9Tr0qYJflO4ByzEEeRHN0EW08oFQVXLDpCSGCXABpBSm9WC4Y/rmtVbNTeaQwmaqxJBUBtyhupNnfEYnWKU5BQALs2H2tk9/KMtRQBeYlKcAEkXt7Knvu4IDFsO8GGZLUpIluEMpyCAFKSHJClZc7DLvDxmuETlDuzFdc2XMRLXRSXCkuAkP7Lk4N8F7fHXTyhKQDNEsrUCVlLhyMCwd1dRYn1jGbLt74NQJQeWmxNxUSci7NfYumBlKdY3CQ73OL3AAF8Z6B7Q7k0LGET060kG6lP0IsD0GRby3sxgFRIWp1ABWVcpPKHpvcPvT13j2bMdxQlJUQ4d/actSclJ649bjy9VSoACwsogXIu7P9mDF3kSa7EQEf9SsbjGD1B/SPYpqlIUXRV3f6hokWTYq4Dzw5SyFKJUTYKUAx8tjcRedo1E1KPiKdrkMwZgAEsAGMfQE/jTSKlUJSAoABMlUsdC2LN5Rxo4tKmrYJAB3FhnHchjgYAtHSSq0yMd10K16JBHMk9wCQGzsP2j2bwZSVGgCggkoBY4wncnNuxjpp+gKJBncpBKc2NLs4ffe4PpGKk6ZRaWtLksAUkK3uBcN/VVeIuD7F4zrk4+bp0lQIBlhgNyCWZ2PXoI1ncOWialKiFFRcgNY3DLS7pNvZL7x1A0mq0xUuUUKrwVXIb8pf6dBCFOnRMUV6lakzVHlP/t7WRhmcfoHUVxnwNlvHBhp9XUoIUVlNgUpYOOz4dht6GJP4g6yJYoTdruQRe698O4AEG6hCSqkFKyAbHbDczBiX2IhdMXQQhKVJCncZz3LlgLXPyhU64Hq1QXK1omMQlIKk0KwxxgFmDdIy1ShMQpJPs7EhrHbJAL4DbQPo9QhApKSSDks7dPZwfvJdlJ1MuYJqkhMpQS93VUnoKi4XgNcYIjTHKpmVqngz08oqwTZgk5FyAAcsxPzu0ZyAQkFNzvtjJqxbtlu0SUSUBPMA5Lg3PZxBEqQwFm7kj5b/OFug1ZE6VZTUpwlFncO7OwDh2cDGSzxrxbVhZkiXKEsoSEru4UT77Mzn1y2wj2RpQyUCuqYbFO4Tdu7ecGTOHplALWR0LspQGHoB/VuwhJasYoeOlJsX/wwF0gG4eoJpwDuGN3s/TNmIl8ERieukFKlkOxUxSACCMsSrqQIP0WlIQZih4coD21gVF7AIltlXnd82gXiuqdSUywymcE0uBUzqPQ4a9r3F4zPUm3jg1R0oxWcjRHEZWnSFSEmWhJvMNit3cDB8ySWtYQi1/4tQf8Akgh2CrXHqdi/XIubCB5ujqT/ADF3AcD3Rv7Nj3vzF38stFIQmoKrexcmkNmnLh+9yHNmuPTXLdjeq+EqQcucmalKlisVA0JtZPLzG5Ct2cgd2i3E9euezIEtKQwHiFWb9hZms21jCufKlpVUFqfal/mQXU29h3jTw1k1AEdA9z5hm+7RdUlgjyw8qYgBss5PZ8sbDrAy5p95LerwBOnTFLPVJxv9/raMwlTuSoXbzgKLGs6HR6spQoqUgflBao9GKkFJ8ttoZ6HRFaly9UiYggOJgBIPZRAD3N+rbNHN6JY/Kacefn69OkN5OqpwFrJTSlVZTRbc7o7fBo16erdRZh1dJZkjfXcM8OZLQZaqVNSuSHCkgg2Yu47/ADhnxCYqTKNJCpRcFExKuV7VDoQ9yGzCrVcb1DiWDKQknKUmz++Spy/fzi2o4vqUyVBa6VpUEkgJuDZwaat8/KNLp2ZU3aoW6rRIWHSSADckCk9M583gXTaBKQbqBIdNw2Wbpb0OIO0mreW4WkmouFoLnul/aYdntfaApnEgCuopbakYc3Lez6E/KMmppRka9PVnHAtmcKKlWJmFnJHNizDIza4x6wZpQEUrUgKTuFJsr+l2cX2EM5/GZs2UhImJ8KWLIZNQJsXASSS1rkd+sIfGAKiZtN2FNb7Xpdm6XbNgMS2Vwyy1FLsNl6xcytSE0+8KS2CHSk1OQQcl8dTbDVcUAqSkeCkslYQtbEpYA+0/X4MIBl6kJBckhyAoMHGbj3fUEuTeKcT1sr3SKt3TY26O4/vE3VlI8GfiuBgnAe/19DnzfMRenUwDscUgZH3sIwOsSrFuwx5C+Gig1KepHdn82fr+8da4OoJWEhudvQm//iSIkZy9TZ6nfqB+seQjlENMLk8d3MsE5BAu+zguN73jGVMWouAUj0v8BjsOu8DmWKKghTAsTWlnZ2akGCdKpYSGYFV3UQAU+Rt1vDp0jjyTq1S7VKbbcf8AibfJ/KHnDOJrlI8aXRUkKUOU2Id2vvfeOb1ZK2dutgenXa0E6HUrShSLKSxsRcA92ffyhdz5Q8mpKmjuuC/izTzQpc+ampg4MsBRw6QAkD59XhHxv8WSJsxkSkoTepJdrYILkOfINbzjj5iykUKsCxIDZALHra8NeFTNOhHiKTVMqZKSxBsOb572HeLqTn0ukI1DSW5K2dKng6SgUEpJuLlVLsbJNu0Aazg06WUgKB8wBf53jbgvEVmasqJVUygXsLXGPm20N+I66WpFIurcPf6YhXpKrI+p1Uc1J0Kw4UR6AP5O1xGo0iR1cdsev6xTW60ISWZ7fbR7L1YMtBPLVtcv1az2ie4ttQVpdKpZISLAXv8AYENNNogge7WX/qUBlwkhrYufJoBVxsy5SUBJR1uEkjYkXNzE4FOU6SpkI9ogAmrZ3c47PgZjPq76e4rpqGKHgl1LCpgR0F/ZJDVAswCnPYFhtYBUqVLWqpQSCCOW6sC9VmVZ7dNrx7L4jJWvmCkIAZDvc7hKQ5vbv5Qt49plJmAeHRihcxT+bAEjJdvK0ThpuRSUlE01/G1LWElgHqSFFi12Nu1id77ExgsUpccxJcMScBmBDB2awdvUxpK8aWgGXMSCpmUBU4zk7ur1gKetYZNRcMQSRZ8k73Z2fbvGhKNUiTbPdVMAspSkKSw5nG1wSCS7blzAup1FXshK+qqlm4sGdiSe1ssIZ6fVjlBQg3spmu7GzXP1+YW6nXBSzSmlGKeln9lsuHy23eKXGsIRRd22eyHMx2SWwz28sB77dYITxApykkvcJcMLPdiz94vIkArKWsCWt33L2NhZgfKDFyAm5N9mf077/wCYTd2H2A/ENakkeDL5KQ1QBu/M9Tmo3vYwtQg1h8sctts/mfJoaT9TTtc5ds+fy/XaBUrck+ylsnt0H+fKKOe4SMNvcvPnIlhnqV+VNz8HsPMvHmm1NUlSqqJqVcqDepNqi7Wz1azQLNSA9DtuWYl29X9MXg78O8KmTpiUgLMlDqWU3CQxJN7Bxaz+UX04+TLqSuyskmYHmFI/rVkBjyg5pO7C/WPJhUpAKVHlNJBNIAYEBiXsTv1hv+LuHIkmXMkpIBCgaypiQQTSScsoikABhaOYUs+9bABb6l+mf7RWfRhkodStDHWzNKhIQ8yZM5DUwZDh1AblT+l+0DzVAvSWd2JTlhvzBifOMzMyxJOzuznokmDk8OK5a1Spalh/aUoPZn5QO1gOohUrGlgH4bwmZMvJHOBUq5dV2sCznq3wgHiGkJuoCWpJAWMX8qWqYYfpbLPNFo50goKUUqNgtwxGFIz5FhvmANdrxPmzPGUFKSMrSA9ORyC5DkbYyID2uP1DFy3vwKtVMQGNSllSeapva3uCXHmxO8L6buCPL7zftFpwAVZKW2Yvn12cWfpGQ5Tax8oz/JqRagm7j4n7ERUtvlf6f5jwoKnclx99o9SvAsG3f/P6R1BPDO7/ACESLTEuATTf72iROSyOqoupISGIsC3r+0ezF2x8PhjESJDyX/CDk1RUal1BnTTe0bjiikkqySki5JyGy8eRIaMU3QzeC6VBSA4zYXdgAOuPjDKTwYJJFnBIPTlLdO3SPYkTUndDVYUHFgWLXa2dvKB087kP1L7Zx8O0SJFrbwRUUlZfTipIKUoSAc3JV2I9kC23xiuoBI8SUkJdShdRLFIJyRixiRIKB3FClqUolZqPy9A0PJU5UtaUOKV8ybCxKai7jv62wA0SJEpxWDTB4OpOhTKLTeesOSMvgja17MzdI5viWqWp0FRKZSgEv/Vgt1a1zZ7R7EjtTpUVEjB7m2zXh/EgjkWgFgfZa7ZJB97vv2gHXpDl8FZJ62zv0aJEjOsarj2/s1PgN4TMBSyw5Is23l++Y8SlLkgMD0z8dsbfrEiRTVw6FhxYTN1dNki9hfAcWsDfbceuYVL4ookpTYgkP8v26Yu8SJCQVtDTbSYDrJ1IqU5IYD6dWA7DpFZM1akuGFj1t2j2JGvSVtozy4NU6NT01WFizh8ZL9/lDuToVo06piJqkpGUAqZTHBZQDRIkXqsrwYdVtNfJlqZszUzJYmKDKQVJAdhSCDYnJaBpegqXKKiyFrKSE+QP/wCokSClbV/fA7dNpffI4E7To1BliS6hLJc4dLuGc5G+bNC9esXLRMShk84UGB5VO7i/bESJDamKoXSSbz9BYni6ysA3Ukqc7EvckDL+mMQv1E4zFknKiSSA1/0yMRIkY5tpfnRucUsoyWUUMxr62Y3Zm2/zA1R3v6xIkTi+fkKzRDKLA/eWixUGD4yPj5x5EijXTZ3culKT1iRIkTlywH//2Q=="/>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1508" name="Picture 4" descr="http://t1.gstatic.com/images?q=tbn:ANd9GcRv1ZiVSIr3_MsMv4MfE8UBlcesUcAyZLp-iM22jnREumB2wSqlfQ"/>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00100" y="357166"/>
            <a:ext cx="7772400" cy="1362075"/>
          </a:xfrm>
        </p:spPr>
        <p:txBody>
          <a:bodyPr/>
          <a:lstStyle/>
          <a:p>
            <a:r>
              <a:rPr lang="tr-TR" dirty="0" smtClean="0">
                <a:solidFill>
                  <a:srgbClr val="FF0000"/>
                </a:solidFill>
              </a:rPr>
              <a:t>Deprem sIRASINDA</a:t>
            </a:r>
            <a:endParaRPr lang="tr-TR" dirty="0">
              <a:solidFill>
                <a:srgbClr val="FF0000"/>
              </a:solidFill>
            </a:endParaRPr>
          </a:p>
        </p:txBody>
      </p:sp>
      <p:sp>
        <p:nvSpPr>
          <p:cNvPr id="3" name="2 Metin Yer Tutucusu"/>
          <p:cNvSpPr>
            <a:spLocks noGrp="1"/>
          </p:cNvSpPr>
          <p:nvPr>
            <p:ph type="body" idx="1"/>
          </p:nvPr>
        </p:nvSpPr>
        <p:spPr>
          <a:xfrm>
            <a:off x="500034" y="1857364"/>
            <a:ext cx="7772400" cy="3214710"/>
          </a:xfrm>
        </p:spPr>
        <p:txBody>
          <a:bodyPr>
            <a:normAutofit fontScale="25000" lnSpcReduction="20000"/>
          </a:bodyPr>
          <a:lstStyle/>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r>
              <a:rPr lang="tr-TR" sz="8000" dirty="0" smtClean="0">
                <a:solidFill>
                  <a:srgbClr val="FF0000"/>
                </a:solidFill>
              </a:rPr>
              <a:t>BİNA İÇİNDE İSEK;</a:t>
            </a:r>
          </a:p>
          <a:p>
            <a:pPr>
              <a:buFont typeface="Arial" pitchFamily="34" charset="0"/>
              <a:buChar char="•"/>
            </a:pPr>
            <a:r>
              <a:rPr lang="tr-TR" sz="8000" dirty="0" smtClean="0">
                <a:solidFill>
                  <a:schemeClr val="tx1"/>
                </a:solidFill>
              </a:rPr>
              <a:t>Evde yanıcı aletlerden uzak durmalıyız.</a:t>
            </a:r>
          </a:p>
          <a:p>
            <a:pPr>
              <a:buFont typeface="Arial" pitchFamily="34" charset="0"/>
              <a:buChar char="•"/>
            </a:pPr>
            <a:r>
              <a:rPr lang="tr-TR" sz="8000" dirty="0" smtClean="0">
                <a:solidFill>
                  <a:schemeClr val="tx1"/>
                </a:solidFill>
              </a:rPr>
              <a:t>Balkonlardan uzak durmalıyız.</a:t>
            </a:r>
          </a:p>
          <a:p>
            <a:pPr>
              <a:buFont typeface="Arial" pitchFamily="34" charset="0"/>
              <a:buChar char="•"/>
            </a:pPr>
            <a:r>
              <a:rPr lang="tr-TR" sz="8000" dirty="0" smtClean="0">
                <a:solidFill>
                  <a:schemeClr val="tx1"/>
                </a:solidFill>
              </a:rPr>
              <a:t>Sağlam  masa veya sıra altında ellerimiz başımız üzerinde durmalıyız.</a:t>
            </a:r>
          </a:p>
          <a:p>
            <a:r>
              <a:rPr lang="tr-TR" sz="8000" dirty="0" smtClean="0">
                <a:solidFill>
                  <a:srgbClr val="FF0000"/>
                </a:solidFill>
              </a:rPr>
              <a:t>BİNA DIŞINDA İSEK;</a:t>
            </a:r>
          </a:p>
          <a:p>
            <a:pPr>
              <a:buFont typeface="Arial" pitchFamily="34" charset="0"/>
              <a:buChar char="•"/>
            </a:pPr>
            <a:r>
              <a:rPr lang="tr-TR" sz="8000" dirty="0" smtClean="0">
                <a:solidFill>
                  <a:schemeClr val="tx1"/>
                </a:solidFill>
              </a:rPr>
              <a:t>Binalardan ve yıkıntılardan uzak durmalıyız.</a:t>
            </a:r>
          </a:p>
          <a:p>
            <a:r>
              <a:rPr lang="tr-TR" sz="8000" dirty="0" smtClean="0">
                <a:solidFill>
                  <a:srgbClr val="FF0000"/>
                </a:solidFill>
              </a:rPr>
              <a:t>DEPREM SIRASINDA YAPMAMIZ GEREKENLER;</a:t>
            </a:r>
          </a:p>
          <a:p>
            <a:pPr>
              <a:buFont typeface="Arial" pitchFamily="34" charset="0"/>
              <a:buChar char="•"/>
            </a:pPr>
            <a:r>
              <a:rPr lang="tr-TR" sz="8000" dirty="0" smtClean="0">
                <a:solidFill>
                  <a:schemeClr val="tx1"/>
                </a:solidFill>
              </a:rPr>
              <a:t>Sakin olmalıyız.</a:t>
            </a:r>
          </a:p>
          <a:p>
            <a:pPr>
              <a:buFont typeface="Arial" pitchFamily="34" charset="0"/>
              <a:buChar char="•"/>
            </a:pPr>
            <a:r>
              <a:rPr lang="tr-TR" sz="8000" dirty="0" smtClean="0">
                <a:solidFill>
                  <a:schemeClr val="tx1"/>
                </a:solidFill>
              </a:rPr>
              <a:t>Sarsıntıdan sonra bulunduğumuz yeri terk etmeliyiz.</a:t>
            </a:r>
          </a:p>
          <a:p>
            <a:endParaRPr lang="tr-TR" sz="800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t3.gstatic.com/images?q=tbn:ANd9GcSREa2QTc6zsB0mShHyPXPPUeITPF4JVXzsrw3OnYT5E0NELECO">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RUUExQWFRUWFRgXFxUYGBcYGBgaGhgVGBcXGBQYGyYeFxwkHRQVHy8gIycpLS0sFx4xNTAqNSYsLCkBCQoKDgwOGg8PGiwkHyUsKS8vKSwsLCosLC8sLCksLC8sKSwsMiwsLCwsLCosKSwsLS4sLCwsLCwpLCwsKSwsLP/AABEIAKEBOQMBIgACEQEDEQH/xAAcAAEAAgMBAQEAAAAAAAAAAAAABQYDBAcCAQj/xABJEAACAQIDBAcFBAgCBwkAAAABAhEAAwQSIQUxQVEGEyJhcYGRBzKhscFCUoLRFCMzYnKS4fAkQxYlc6KywvEVNFNUY5OU0uL/xAAbAQEAAgMBAQAAAAAAAAAAAAAABAUBAgMGB//EADYRAAIBAgQCCAUDAwUAAAAAAAABAgMRBBIhMRNBBTJRYXGBscEikaHh8BQj0TNC8RUkUpKy/9oADAMBAAIRAxEAPwDqtKUryRZilKUApSlAKUpQClKUMilKUApSlAKUpQClKUApSlAKUpQClKUApSlAKUpQClKUApSlAKUpQClKUApSlAKUpQClKUApVB6U9NbguNbsgoqMyZ9RnZYzANGgE7gZ3E74rx0b6dEOEvsSrGMxM5DzLHUrzmY3zGlTVgqjp5/pzO/6epkz20LFt7pnawzFCrXHESFiFJEgM53GNYEmNar7e1OGGa0qrPF+18oqq9LcY13E4oZmKLdyhATlkMqTAiT2Jk8dJioXqsu5lTvhS3rAj1NWdDA0lBOau2daVBShdr6ncdn9I8PfKrbvW2ZlzBAwLcz2d+lSVcG6OYk28daZSTGpIOhABLb2gSQAfHvrueFxiXBNt1ccwQfXl51W4zCqg1l1TIk4OLszNSlKgmopSlDIpSlAKUpQClKUApSlAKUpQClKUApSlAKUpQClKUApSlAKUpQClKUApSlAKUpQwK+ivlKA4f0xxZL2oOqnEMOOrYq9wHPLFRl3Gj3Ji4yyANco4knv3T36a61vdImBxN08LT3FXTgbtxz4mbhH9mo21a3E6s+892+J5fnXrqatBfneWtKLy27eRkwmCIHvGJBgaAx9J1k7+6txbajUb+Z1PrvorVkWJrLJ8KcYLRGezbjXjU1sraZttmBKndmG/jvXcw7j5QajUSRpXtLBFaNJqzOc4qaszqOzdsrdgGAx3cm70PHvXePiZCuXYDGleyTAJEH7rA9lh3zV36Pbd64ZbkC6J8HA+0BwOuo8xodKTF4Ph/HDb0KerQlT8CapSlVxHFKUoBSlKAUpSgFKUoZFKUoBSlKAUpSgFKUoBSlKAUpSgFKUoBSlKGBSlKAUpSgFebjwCeQJ9Na9VGdJsX1WEvNrPVsojfLAqN3KZ8q2hHNJIza+hwm7fLySdblxmnxYn8q2l9+OS7vP+lR+HMle64/xYfmK31Hb/CPma9e9C8oq6XkbS8e7+5rJZWd3xIHzNY0JkHjzqRwmw72IXNatFhJEqQBK7xBbhWhKnNQV2erauANFHiyD60u4oKNWBPJTm9SNAPOs93oniQAWRE/icDw4R8a9WeilxhLPbUTGkv8A8JpYhuvTW8ka6PNb1jGNbIZN6HMD366T3jMPM14xOxWsQc6upJWQpUqwEgEMZ3T6d9a2PMYZu+6vwVvzrFr6M3zQqxutUdaweJFy2jjc6qw8wD9azVVfZtjC+Dyn/LuMg8CFf/nNWe/fVFLOwVQJJJgAd5ry9WnkqOHYyjnHK2uw90mqJt/2mqvYwoDn/wARgco/hUwW8THnXP8AaW2MTeJa5cd5O6RA5QukDuFSqWAqTV5aFfUxtOLtHVndjjE++v8AMPzrKDX5/wAMpYwz5RxYqT8BU7b20MMhXDXrrOzKWuEZVAWeyiGd5Op5AV3fRumkjiukFzX1Ox0qr7C6cWb+Vc+VjoRchST+6w7LfA91WHDY1Lk5WBKmGHEHvG8VBq4apS1ktO0nU60KnVZnpSlRzsKUpQClKx4jErbUu7BVUSWJgAcyaJXBkpXxHBAIMgiQRuIO4g19oBSlKAUpSgFKUoBSlKAUpUH0v242EsLcQAk3FWDO4yTqNx031vTpupNQjuzEnlV2TlKo1rpnduW1dVt2yxgdt3jUjUGB9ljx4VeEaQDzE13xOEnh7ZuZpCop7H2lKVFOoqn+0fbq2MO4J7RtlUWd7XJSfBVFw/i8KuFcI6dbS/SdpXNZW2cq8oSR85P4jU/AUeJV12WpvTjeRC4MEZF4mSfAkHXvhakbLbzzPy0/OtHD6y/EmB3DcPzrdRI3V6Jl1QVkjPnq59BseDh3kD9ViEuMOBRgoaefZRz4qKpioCN8Hkdx8G4eBqc6GXQMV1bTkv22tsOEgFgT5Bx+KtTTGwc6L7i7fpWPtozHA2uyxhsiuxzXYCgIwlQHADfdQseVSDNtMiFbC2iFGYCDlfM3Z1nQqUYaa7tOMdi8HaxAQ3b9+2xS2HRBcMPazLKnKQqsGYnXU5Tznx/ovgYjNiDBQ5oQHsG4RvX/ANRvKIiBWDynDk+TMe2sDca2/XdW1xrSXs6GVa7aYqx0jU2+pmAPfNUbb2IGVFGoJLCOPAR5VerlzCYcr1Iue8cwdkgKQ0ZVzaAfq1AA91FH2a5zi8Ez3CBuUlZBGihjlgd4j+xWV3l3gHNRytHQfZU3+Euc+ubT8KCfVT6Gqt056TnE3iiN+ptmAAdHYb3PPkO7XjUnsjD5bJtJcNlihQXB+9IIccQSZzDUHXxpOMwb2Xa3cGV0MEbxukEHiCIIPI1Djhkq0qr57FT0vxKenJvcxDfWZ3rFiLcKjD7QPqGI9P61jt3s8EctfHlUpnnUnYycayOawnupqf7FLGD7NSWz+kl3D3FuK5JGmpJzAfZPMchwrFh9nLve7bQdxLt4ZV+pFLqWnm2s5DEM8Tm+8QPdU6CNY0M6ViSTVmdIXi73sdt2VtJb9pbikQRw1rbrkfQbpQ2Gu9Tc0QvlYH7J3Hw119a64K87i6HBnps9j0OGrcWF+fMUpULt7EOHtohIkMSBxgGOI3RzjWoyVySTVaO274XD3idQLbSJGuh56Vz6702tdebTOBDFeseGWQDyY74ivWL27h7ltkOItFWEHIl1jB3GV03j4VIjRnGcbp8jW6admdF2fdzWkaIlRpy03aVsVW+hWOtva/VXVu2xoGE79S0yx1M91YOn+1ntWwqNlDK7NG8hcvZBnSZrSUP3Gl2m8E5WRK4rpTYS51eYs2Ut2RI03jNIBI3kCYG+sP8ApjY3dv8AlH/2rleF2l1ogLlEiGAOcFdQcwYEET8TUta2TcvLcdnBS0FZlIKg5jlGisMxJ4GRrXbgx25kv9Okru/0Lu/T/CgxmeRvhQY8YOnnU9hcSLiK6zlYAiRBg93CuPvaIIkKNAYWQu7TTnGldW2AIw1n/Zr8q41Yxjsc61FQSkuZlx+07dlSzkwN8Anly0G8b+dQu0OntiziEw7C5nuBCsLoc5hB3SfKqT0m6U3rWIxNglXshmHVFRG4MYJ1ViTvBE8qwY2x/rJL4IJtXLKBSJnIEVSGYtGhGusRpVtSwWHUU6rd2r+n8lc6kr6HR9odKFsXUtXbV1WcEjQHQTJ38IO6ak8LjVuAFdxAPqJEwdD3Gqht+0b2KS42bNbVVjNmDC4zKNerERJJ0NTtvHqHRWupnYhAgOpA1yiWJA7M9kLMCd1ca1LB8NOm3ewjKpfUmarfT6yj4Uq3vlh1WsdscTwiCd/dVkrnftO2h2HgnsAWx/FcInzyhjp9wVw6OpOriIpctTpWlaJUdkK92EtMzqrDQW44sdWzH7za127DuCqlfdIEeEaVx7onhf8ACTxdyRqRqpGXUGRqtdI6K7SzoVmcpkHmDBn/AHg34quemcPeCnHl+fwRcNU+JonaUpXlywMWMvZLbv8AdRm9FJ+lfnjGYVrV++r++oObWdcq5teJkV+gtqH9Uw+9C/zEKfgTX5/x+N6zF3n4O7x4E5hPfwq66L2l5EjD7+a9zxh/2fgSfRia3q0sAdI5H6a/Ga2rXujwq3Zb0dl4Gday20KkMuhBBBHAjurClbSNNc2S0lJanw7QvbuucD+OPlFY2xbH3rmbxNxvqRWKxfDCXnfuBH5T3VtriLIM5XP4o+VbkFwi9UjxbwzOOyqBeJ6tRPnqa38C9uzmlwSd+7T8ImB3mvFvaFsns4fORuz3GYD8OnzrziNtGQGyKo/y0WBB36RJnzmsNGuq2ViZF35VHdLALi27kjrEGRv3kkEHxWT6GveFvZbSSdyKNd+g49/1rRx6Z2W0ZzPJePsCNFPfukd8VhHLE0Y16TjPmQt+8SFEe6IHqT8zWPD3gigRu4QZ9ONbDQdVBAmQDv1599SGztoqBkuoLifZ+8v8J5d01jc+f7fCyKOLWJ3SdJ0+deq9XnEncN5ju7prXe5CDSGWdYEEaGCQNTMigUbmfNXoWzlzR2Zie/fFYQZrav3wVVFnKskk6ZmMSYnQQAB3DvpY0MeIuyVbjAU98e6Z57hXZuhW1v0jCIx95Ow3ioGvpFcYKSK6n7LcIyYMs323JHgBlnukg1X49J0r95ZYCT4nkXGq7t65+uA49Uw+R+tWKqttw/4tP4W/4R+dUkXb5P0LxK7OWW+klxXK9RaQqSCOqdmkTw56VI2ukeJY6YfsgSsWHALAjKCANRFSmKJt4xnWD2y4BJBbsFWA00hsw74MaK5XcXpMMwFyFkwDLZT35iugmBqN7Ab5j0EsTiJRTpwumk9yLGEIt3Zu9Br+IuGWtrYBxBYqFKZ7Yssk5Drq5Q/hrY9pWGd0UW0Zz1d0QonfkA9TUxsJZYMDpB+O8eUGtjbN9hnFvW6LL5ABm7TK+XswZM2zpBqrpSlXrpzVt/f3O2bhK8Tk3R7o/ilnNh7w5TbccZPDlHpV22Ts+6MNiw1q4pZLeUFGBZkfNAEa1IXtt4lsk4JhLhmi2dFZbq5T+rBAUhHnVjEEDj62Tta862g+DZC0M11rQ90m4uUjIAhBSfDKftVaPCRcs1/y1g8fNxtZfjuVbZvR3EX2UC2yxCEsGgEcxE/Ia766HsZYw9oa6IBrod3IE/OvWyNtW7K3utcD9czcSYMCSBMCVIkwNIrxsS5mw9s81+pFQcdRjTimt2zKxE6uktkcY6d2AMfiW49ZO8/dHI1qN0Zf9L6lLhA6zILmoI3axPPv4VI9PlJx+JA17Q+Kr/f5VK3LX+POUg/4lTK7o6xTw4V6ahKLoxt/x9kV8k8zPW3PZziLLIt3HG5nIGvWGAXCjQt2tW3Vbdiey23gmt3jee66N2RlVEBYFScoknQnjUj041u2SsGCJ3QIu2zqeGknyqdx217T5URg5LDVe0og8WGnxqHiK2Wi0mldPsXaIJuRr4zFLatvcbRUUsT3KCT8q4j01xdxsoZgQ7m5oRBhQJBnXW4505zXaNrWFexcRtVZGVtY0Ig68NJrkXTnoGmFxPV27z5cgftKpIlm00iYC79KhdC5VmlzujvibtpGxsvFZbFlFMdgEwJiTmjWNTJ4wJqW2RtJ7D9YQerUszyAJTL96QJAHmQKgdtbDxOCv2MMcQ7tdTMgsrdfKg0nINdIOizAFb2B2ZZbEpYv4i/ff9KfCwFCqlxFzMQ1x27InQhAfCrurKlODjJ3uu8iRTTujrKmRX2vNsaDwHyr1Xg2WxWPaFtc2MKCDBZwJ5AKzMfgPWuG2WlwdxLzHiZI+JFdN9s+JhbCcw/xKA/BTXMsKO0TyBP0HxNek6OhloX7SXSXV/PzY28Gw7R4D/8AR+tbqiAO4CtTDW4QDmfhw+AFbc1NZa0urqe0ucSD3kfMDn3bvCs47jPh9RvFYLdwjcSPClxSdfoKw7HWOaOxgv8AvEAldx4cZ11Gms1nw+BdhIeQN8AE/L6VgvJEHU8D5mf78aW7hBkEgjiND6itlscGrS1N0sq6M7t3KQB6/wBKy4ZhMqgRee8nzj6VjGNuOO06wOJUFvgsmguSwW3mOm8gDzgbh4msNGYtXu0ZTiXzEIdWMg8RO/4gma2cFYE5hqAMqnnzY85M61itbPJIGbTLBI3mSZAPLd691SiIoAAiBurS4td3RD43ZbgllUskEmNSsamQNQN5nl4VHIwq2WrpRwymCCDVW23s1UvuqiFJzJEiFaYA8CGX8NY3PJdL4FUpcaOzevc/uYMQYBJMCtQKW4bxvPxiKzjCDiT6kj41mAihRXtsfESt7DYMFHuNoqiB+850VRz51pV6a8WjMdBuHAeA4VgwtNwgmuqezLFZsIU+459Dr+dcwuYZlALQJ3KT2o5ld4HjVy9ld89fdXgbYPmG/qah42Oak+4mYKWWsl2nTKr218LmxKnkj+uRYqw1BbUcDEJ3hx62mP8AyiqGNr6noPA5Rt1ScXe1gJcaSO5l3a79QB3wAPez7F28XtqGju4TpMA8hmBP3c2fXrEA2du2Orxd3MpIZjdWEzBlYQQSN50Ya7oO7jjXo9euXDNm8AfdJUacSIYidS0zAbUmJCj0VKpHhxbfJEKSeZnSejFsrbUHfLD/AHrh3a/OtbpxiHtWnuWjlfqmg6b1IK6HTTM1bmwbDoqB4zdomDIBJYxJ3wCBPdWh7Rl/wb/7O58hVPn/AHlKL5v/ANMmU430f5oVrYe18UtsnEXM7EggDJoI0kqIMyDv41M7ExNx+uLszBbT3EIK9ll3AiBwO4jlzqibD2nC5XByrrIklBJmQNcknymDoRE/gsWbgf8ARs15gpJKBurUQZL3mAEe8IUEkaRUniVFPn7EydKCTVkbF3aDXFGdy8M5gnQHO32RAnvidTzq+bE/7vb/AIfzrmFjjH3nnxztPlVt2h0zt7PwuH6xHZ3Q5UHZ93eSzbt44GorhUrTyrVsYhRp0420Rzbp5dP/AGjihwL6jh7i868r01bTNaQmQZBYciYmYqN2/tb9JxV2/lydY05ZzRoBqdOXKo+OMj18OfhXopYb9uKqR1SIlOVOb3L5iOmgJBGHRZB0zc410Qaip3o50kv4jE2Q2RbedgVRTrCFtWYk+kVzbr07PaGg148uVX32d4F2xC3AlzqlDHOVyrmKlREmW8RVXUw6jSvl0Sf5dllNYaCla17aa35HScdaLWnVTDFGCnkSCAfWK470o6VveuK+Jsur9WEZrYBUwWghSYntHc0acN1de2rjuptM+8gaDvOg/Pyrh/So5r5AJZQFidGlu2QUMEe+Bu4VK6EpykpdnaUGKkk0TvTTpXa2icOVN6wlrKZ6m011SCDntXRdDIxAAKnTQHfWlhtoqNotiLZa4pxN3EWrLhQwu3gElurLFwNIErw75tGC6PWEs2lYpmCDP+yPaiTJZSd5I8q38LlttFvXT3UW3IO8GFEls6pvhYJmrmVKmo3itfH7EZSlexc7Y0HgK+1hwd/PbR4jMoMcpAMVmrwjTTsy2WxyH2wXC2KtrwRFjxbrZ+QFUrDrCP3kL6an510v2rbCe49q4okFRbnk4YlAeU5iPhyrm9kdllIghwSp3iRBkeIr0+DknQjYsaCVk+5myVgL3QB/LFZ11Fax1VT3r+XzrKrxv07+H9KkljF2ZlKSNNGHDn4Dj4VkRxx7B8yp/wCZfjWI18asGzVtUbGSeAYdxDD4Vg/QSTCvl5Zoj4x86+Bl4hp5iP7+NfDc7z5z9ZpaxhvNpI27exbsAw7DmsR36rPzrZtbMvHQW215r+dRSYgj3WPpWb/tO9H7V/U/U0aZre2y/PmS1rYd46Eqg/edVHpNbw2bhrSS91Xfkuq+ZMCPWqw2JdveZvUflXjKPH4/OsZReT5+xM43aSxCGe8fSorEiSsn7HoM7n5lvjXlBJqS270euWLdq6xGW6ogayCBuPrWkmotJvcqumn/ALRrtaIkHWvprBB3yY7tP6mjBZgkT3mjPEKNzZzxvEjz+lZE2gR7ioveFlv5mkjyqPzKf+h+gr1AnQeYU/OKGyizPcvamSSTqTvJPMn866T7KcBFq5eO9myRxAWSfWfhXPMHsq9cgJZuP4IfnXUfZ1sa9h7VzrlKZ2BVDwganun6VBxs1wmrk7BQfFvbzLdVT2/+lm8rJhVdEJ1S6pdgVZR2WCwRmOnxq2UqkhNR3Sfjf2ZdNXOcY7A3rrq36PiEIUAhrYaSCx3o507VWEY5+GGxJP8As1X4s4qK6UdOrtnFG1ZC5U0bMuYs0BtIIygSB4k8q1U9qN37Vi35Mw+c13lFSS+H6kuGBrzWZL0LZhMWyDPfVbCDcHdSxPgug04AkmeFUzp50n/SE6myOxxdpBOo3DlAjXnWPavTuzeym/h9FMSLpGh4fszyrJgelmzYzHCmRzK3N3LOw7tI+0O+JtCFGEVOUW32LZfN3I9ShXpys1b6+hWtjY02rmcjN2coAMHUzvirrsjaN8g5MNeh1ZD2FKlWHDMyd2tbDdPMHa/ZWGmAeyltN4BiZnjWofac7GEsKO9nJgcSYUbhWs6sHK8Keve/YkRw2Kmrtei9Sc2B0VW2BcuiXPayGIQnUzBIYz5fOpzGYG3dXLdRbi8mUMPQ1zs+0XE3HC2xaXMYEox8yM3IEwKs/RDpFcxBu27o7VorDhcmYNJHYJJGka7iCD4wpQn1zWvQqU/6hgxPsvwDknqSkmexccDyUkgDwFamH9kuEVgS11lmchZQD4sqg+kVdAna1JAJA4dk7hvG4+sxWwMOn3mPnHyAqxoTxdSF4VdPFldLhp6xIa10YwqqFGHswN0opOnGSJPnUmBWwmHTmf5m+hrDethWgbiARrMHUESde/zqNiMNVjHPOV/Nm8JxbskQnS0f4ZhzIXzYFR4atXIQet2pv34vQjuuQI8lFdc6ZXMuEc/vLu3xMGO+CY74rkXRpv8AWtsH/wAxc9f1n1q86E0oSfj6Ii4nro6rctBjuG/kO+vLsVYCYXsnxm6ls6ncP1qnTvrYLEHUDu7U+vZ0+Na2KxEKSVg9ncc0gXsOWgROkcqsJN2OKRPbPM218Pqa2K1dlOGs2yNQVBBHfr9a2q8RW/qS8X6lrHqoxYrCrdRkdQysIZTuIqkdK+gl26Abbi4EQpDaXCs5guYaXCCTBMHgZ31fKgekjY2D+ihMsb/8wc4Ddmu2EnNTyxklft2NlVdLVHFbSHKyNIZSQe7Xf6/KsqP/AF8a3NtYG6Lha6jJdJJLMCM545uBmN4+NRf6RryYb1+9yytuJ7t/CvUum4q+67VsWWGxtOqktn2Gxu3enDyPCva3Rx08dPjurwGB1Feq0sWKdtj21uvht14Cjw8NPlXvzPwP0rGpto+R46qvuSknmfQflQ+J9Y+VZuzWyPuSvgYc/TX5Uyj/AK61mwuEa4wRFLMTAVRM+Vat23M7am/0Z2W2IxNu2B2c2ZzyVdW8OXiRXWNu9HLWLRUuSAplcpgitXoh0aGEs9qDdfV2HDkgPIfEzU9XnsXic9S8HtsUWLqKtK3IpaeyjCTJNxvFvrFb1n2c4Jf8snxdvpVmpXB4mq/7mQVQpr+1ETh+iWET3bCeYzf8U1vpgLY3W0EboUflWelcnOT3Z0UIrZAClKwY/GC1ae4QSEUtA3mBMDvO7zrCTbsjbYz0qmbB6em6GZ1z2we0yKRdw/7t/DyWyidLqSDxC7qz9KOnCWOqFt0i6M4vMC9gCQFV2QyobXticsDTXST+kqqeSxz4kbXILpJtG3YxrC5grV1MrmSWAY3GRi7OFMMMrCNN9aqbY2Zc9/BXLffZv5vgxA+FXfCbVtYki3fti3dKyLb5WDr9+zdXs3U71M8wK1sX0BwzklQUJ5QR8dfjU2NaEbQqfC++KfoSKdZRWiflJr+SodRspzpcxdr+JEceqgmojpLgcIgU4W614wcytbKFSIykEjWZO6d1WfG+ze4J6rq2B7yh/L41pJ0Ue2f1uFusI32rmoI4iA3yru6cJL4JQfg7P5Mkwx0V1nPztJelzzZ6Cm5+zxmDcncBe58IifhR/Z1iBiEsZrWZ0LghmKxqDrlmdDpULtbZYQ6Zip4XEyOvcQdD4j0Fa2FxbKQVdlgEAgnSCGEcvdO7nXGUYwfxwa8ywhOtVjmpVk+7Klbx/wAFgxvQa7h8Qiu6mFzyhMgM62hvA1zN6VYNiIRti+FML1ILDh7tgL6a1T7fSW8bim47XOyFAMS2V1uKgJ92WTf3VdOhiO1zFYt0KdYQLYbeFUaA5QTGijdwO/jpUy5Lw2s/qV2KVaMpKu03ZbeKfsSHSzZ0WmuozIy6mCYOo1jmDB8qm8LiS9tHOhZFY+JUE/OqRt7pbi9bdvDdapMMUt3WBUgyJZRrMaxH0hR0s2koW2tm4uVQsGzmMR2d6d3wq1wVOrwss9/YpqjV7o6uHqM23euAKyZyJKsLYBbWMpg8BBH4hXPx0k2trNu7/wDHA1/lr1htv7Zd1RbdwE/esIq7xqzMoheeoqVKk0m2k+45p3dixbTui7aa3duXUBgy6kFWVgymConUDSapFjYJsYxL5vWiovdZMtEZiSNBI0MdqPz7JbzQoeM2UZonLmgZonhM+RFeXwaHeinxUflVculFQbg6dvB/Y6cBy1uVJ9v2yYzqSfunOfRJNb+EtPdErajTS5dQrExMKwznwgDvqwW7Kr7qgeAA+Ve64Vul5SVqcbeOp0jh7bsxYPDC3bVBuRQo8hFZaUqjbu7skiq50iw20WY/ot2yqRoCsOPxMGB8dPCrHSutKrw5ZrJ+KujWUcyscY2/0V2nclr4u3QuujhwO9UB08lqnX7RUkMCOBBEeWtfpisV7Co/vqrfxAH51eUenHFWnBW7tPpqRZYW+qZ+bFuECBp/fxrIMe44qfEfUGu6YroDgbhJOHQE/cLJ8EIHwrQueyrAn7FweFxvrNSv9WwkutFryX8m8HiafVmcit4/mp8tfyr6NpJxkeIPzrri+yrAj7Nz/wBw/lXq17LsCv2bjdxuH6RWkukcJyzfL7k2GNxS3szkS49CfeHh/SstvEgmFDMeSqTXZcN0BwKNmGHUn94s4/lckH0qaw2Ct29LaKn8KhfkKjT6Torqxb8bL+Tt+trdiXzZzHYPs9v3hmvTYXkwm4fwzC+Z8q6BsPo1Zwo/VrLHe7QWPdPAdwqUilVVfF1K2j0XYc516lRWkxSlKinIUpSgFKUoBQilKGCmdJvZ/wBY4xGCuHDYlPdZSVB7pG7w1HdVHvkqWtvZ6i6oJuW3J6m6IjNbUmVuMxEwcpmdJyntdYb+DRypdFYqZUsoOU8xI0qwpY6cFaWvfzNMiucpxHRjEYO0rZbmJwZAfqMzB8O7AEuke443BwCN8rrVq6EdJLl5uqZusTJnS4f2iidEukdkvESRxO88LlWKxhESciKuYycqgSeZjea0q4riwtNa9pmMcuiMtKUqEbHm5bDCCARyIn51E4zojhbplrCA817J/wB2J86mKVtGco7Md5UX9mOFJBm7EyULAg+eUMPEGrThcKLahVmAANSWOgAEkkk6ADyrLSsupKSszeU5T6zb8WKitrYhsOwvqpdIy3kG/KJyup5qSfXzErQit6FZ0ZqaOU45lYhH9oOBGk3J5ZP615HTzDH3UvH8A+rVMHBpM5FnnlH5VlAq2fSlPlB/9vscOA+0irXS21fItIlxHJlWdQF0IkTmmSuapWhpVbisQq8lJRt9TtCGVClKVFOgpSlAKUpQClKUApSlAKUpQClKUApSlAKUpQClKUApSlAKUpQClKUApSlAKUpQClKUApSlAKUpQClKUApSlAKUpQClKUB//9k="/>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6628" name="AutoShape 4" descr="data:image/jpeg;base64,/9j/4AAQSkZJRgABAQAAAQABAAD/2wCEAAkGBhQSERUUExQWFRUWFRgXFxUYGBcYGBgaGhgVGBcXGBQYGyYeFxwkHRQVHy8gIycpLS0sFx4xNTAqNSYsLCkBCQoKDgwOGg8PGiwkHyUsKS8vKSwsLCosLC8sLCksLC8sKSwsMiwsLCwsLCosKSwsLS4sLCwsLCwpLCwsKSwsLP/AABEIAKEBOQMBIgACEQEDEQH/xAAcAAEAAgMBAQEAAAAAAAAAAAAABQYDBAcCAQj/xABJEAACAQIDBAcFBAgCBwkAAAABAhEAAwQSIQUxQVEGEyJhcYGRBzKhscFCUoLRFCMzYnKS4fAkQxYlc6KywvEVNFNUY5OU0uL/xAAbAQEAAgMBAQAAAAAAAAAAAAAABAUBAgMGB//EADYRAAIBAgQCCAUDAwUAAAAAAAABAgMRBBIhMRNBBTJRYXGBscEikaHh8BQj0TNC8RUkUpKy/9oADAMBAAIRAxEAPwDqtKUryRZilKUApSlAKUpQClKUMilKUApSlAKUpQClKUApSlAKUpQClKUApSlAKUpQClKUApSlAKUpQClKUApSlAKUpQClKUApVB6U9NbguNbsgoqMyZ9RnZYzANGgE7gZ3E74rx0b6dEOEvsSrGMxM5DzLHUrzmY3zGlTVgqjp5/pzO/6epkz20LFt7pnawzFCrXHESFiFJEgM53GNYEmNar7e1OGGa0qrPF+18oqq9LcY13E4oZmKLdyhATlkMqTAiT2Jk8dJioXqsu5lTvhS3rAj1NWdDA0lBOau2daVBShdr6ncdn9I8PfKrbvW2ZlzBAwLcz2d+lSVcG6OYk28daZSTGpIOhABLb2gSQAfHvrueFxiXBNt1ccwQfXl51W4zCqg1l1TIk4OLszNSlKgmopSlDIpSlAKUpQClKUApSlAKUpQClKUApSlAKUpQClKUApSlAKUpQClKUApSlAKUpQwK+ivlKA4f0xxZL2oOqnEMOOrYq9wHPLFRl3Gj3Ji4yyANco4knv3T36a61vdImBxN08LT3FXTgbtxz4mbhH9mo21a3E6s+892+J5fnXrqatBfneWtKLy27eRkwmCIHvGJBgaAx9J1k7+6txbajUb+Z1PrvorVkWJrLJ8KcYLRGezbjXjU1sraZttmBKndmG/jvXcw7j5QajUSRpXtLBFaNJqzOc4qaszqOzdsrdgGAx3cm70PHvXePiZCuXYDGleyTAJEH7rA9lh3zV36Pbd64ZbkC6J8HA+0BwOuo8xodKTF4Ph/HDb0KerQlT8CapSlVxHFKUoBSlKAUpSgFKUoZFKUoBSlKAUpSgFKUoBSlKAUpSgFKUoBSlKGBSlKAUpSgFebjwCeQJ9Na9VGdJsX1WEvNrPVsojfLAqN3KZ8q2hHNJIza+hwm7fLySdblxmnxYn8q2l9+OS7vP+lR+HMle64/xYfmK31Hb/CPma9e9C8oq6XkbS8e7+5rJZWd3xIHzNY0JkHjzqRwmw72IXNatFhJEqQBK7xBbhWhKnNQV2erauANFHiyD60u4oKNWBPJTm9SNAPOs93oniQAWRE/icDw4R8a9WeilxhLPbUTGkv8A8JpYhuvTW8ka6PNb1jGNbIZN6HMD366T3jMPM14xOxWsQc6upJWQpUqwEgEMZ3T6d9a2PMYZu+6vwVvzrFr6M3zQqxutUdaweJFy2jjc6qw8wD9azVVfZtjC+Dyn/LuMg8CFf/nNWe/fVFLOwVQJJJgAd5ry9WnkqOHYyjnHK2uw90mqJt/2mqvYwoDn/wARgco/hUwW8THnXP8AaW2MTeJa5cd5O6RA5QukDuFSqWAqTV5aFfUxtOLtHVndjjE++v8AMPzrKDX5/wAMpYwz5RxYqT8BU7b20MMhXDXrrOzKWuEZVAWeyiGd5Op5AV3fRumkjiukFzX1Ox0qr7C6cWb+Vc+VjoRchST+6w7LfA91WHDY1Lk5WBKmGHEHvG8VBq4apS1ktO0nU60KnVZnpSlRzsKUpQClKx4jErbUu7BVUSWJgAcyaJXBkpXxHBAIMgiQRuIO4g19oBSlKAUpSgFKUoBSlKAUpUH0v242EsLcQAk3FWDO4yTqNx031vTpupNQjuzEnlV2TlKo1rpnduW1dVt2yxgdt3jUjUGB9ljx4VeEaQDzE13xOEnh7ZuZpCop7H2lKVFOoqn+0fbq2MO4J7RtlUWd7XJSfBVFw/i8KuFcI6dbS/SdpXNZW2cq8oSR85P4jU/AUeJV12WpvTjeRC4MEZF4mSfAkHXvhakbLbzzPy0/OtHD6y/EmB3DcPzrdRI3V6Jl1QVkjPnq59BseDh3kD9ViEuMOBRgoaefZRz4qKpioCN8Hkdx8G4eBqc6GXQMV1bTkv22tsOEgFgT5Bx+KtTTGwc6L7i7fpWPtozHA2uyxhsiuxzXYCgIwlQHADfdQseVSDNtMiFbC2iFGYCDlfM3Z1nQqUYaa7tOMdi8HaxAQ3b9+2xS2HRBcMPazLKnKQqsGYnXU5Tznx/ovgYjNiDBQ5oQHsG4RvX/ANRvKIiBWDynDk+TMe2sDca2/XdW1xrSXs6GVa7aYqx0jU2+pmAPfNUbb2IGVFGoJLCOPAR5VerlzCYcr1Iue8cwdkgKQ0ZVzaAfq1AA91FH2a5zi8Ez3CBuUlZBGihjlgd4j+xWV3l3gHNRytHQfZU3+Euc+ubT8KCfVT6Gqt056TnE3iiN+ptmAAdHYb3PPkO7XjUnsjD5bJtJcNlihQXB+9IIccQSZzDUHXxpOMwb2Xa3cGV0MEbxukEHiCIIPI1Djhkq0qr57FT0vxKenJvcxDfWZ3rFiLcKjD7QPqGI9P61jt3s8EctfHlUpnnUnYycayOawnupqf7FLGD7NSWz+kl3D3FuK5JGmpJzAfZPMchwrFh9nLve7bQdxLt4ZV+pFLqWnm2s5DEM8Tm+8QPdU6CNY0M6ViSTVmdIXi73sdt2VtJb9pbikQRw1rbrkfQbpQ2Gu9Tc0QvlYH7J3Hw119a64K87i6HBnps9j0OGrcWF+fMUpULt7EOHtohIkMSBxgGOI3RzjWoyVySTVaO274XD3idQLbSJGuh56Vz6702tdebTOBDFeseGWQDyY74ivWL27h7ltkOItFWEHIl1jB3GV03j4VIjRnGcbp8jW6admdF2fdzWkaIlRpy03aVsVW+hWOtva/VXVu2xoGE79S0yx1M91YOn+1ntWwqNlDK7NG8hcvZBnSZrSUP3Gl2m8E5WRK4rpTYS51eYs2Ut2RI03jNIBI3kCYG+sP8ApjY3dv8AlH/2rleF2l1ogLlEiGAOcFdQcwYEET8TUta2TcvLcdnBS0FZlIKg5jlGisMxJ4GRrXbgx25kv9Okru/0Lu/T/CgxmeRvhQY8YOnnU9hcSLiK6zlYAiRBg93CuPvaIIkKNAYWQu7TTnGldW2AIw1n/Zr8q41Yxjsc61FQSkuZlx+07dlSzkwN8Anly0G8b+dQu0OntiziEw7C5nuBCsLoc5hB3SfKqT0m6U3rWIxNglXshmHVFRG4MYJ1ViTvBE8qwY2x/rJL4IJtXLKBSJnIEVSGYtGhGusRpVtSwWHUU6rd2r+n8lc6kr6HR9odKFsXUtXbV1WcEjQHQTJ38IO6ak8LjVuAFdxAPqJEwdD3Gqht+0b2KS42bNbVVjNmDC4zKNerERJJ0NTtvHqHRWupnYhAgOpA1yiWJA7M9kLMCd1ca1LB8NOm3ewjKpfUmarfT6yj4Uq3vlh1WsdscTwiCd/dVkrnftO2h2HgnsAWx/FcInzyhjp9wVw6OpOriIpctTpWlaJUdkK92EtMzqrDQW44sdWzH7za127DuCqlfdIEeEaVx7onhf8ACTxdyRqRqpGXUGRqtdI6K7SzoVmcpkHmDBn/AHg34quemcPeCnHl+fwRcNU+JonaUpXlywMWMvZLbv8AdRm9FJ+lfnjGYVrV++r++oObWdcq5teJkV+gtqH9Uw+9C/zEKfgTX5/x+N6zF3n4O7x4E5hPfwq66L2l5EjD7+a9zxh/2fgSfRia3q0sAdI5H6a/Ga2rXujwq3Zb0dl4Gday20KkMuhBBBHAjurClbSNNc2S0lJanw7QvbuucD+OPlFY2xbH3rmbxNxvqRWKxfDCXnfuBH5T3VtriLIM5XP4o+VbkFwi9UjxbwzOOyqBeJ6tRPnqa38C9uzmlwSd+7T8ImB3mvFvaFsns4fORuz3GYD8OnzrziNtGQGyKo/y0WBB36RJnzmsNGuq2ViZF35VHdLALi27kjrEGRv3kkEHxWT6GveFvZbSSdyKNd+g49/1rRx6Z2W0ZzPJePsCNFPfukd8VhHLE0Y16TjPmQt+8SFEe6IHqT8zWPD3gigRu4QZ9ONbDQdVBAmQDv1599SGztoqBkuoLifZ+8v8J5d01jc+f7fCyKOLWJ3SdJ0+deq9XnEncN5ju7prXe5CDSGWdYEEaGCQNTMigUbmfNXoWzlzR2Zie/fFYQZrav3wVVFnKskk6ZmMSYnQQAB3DvpY0MeIuyVbjAU98e6Z57hXZuhW1v0jCIx95Ow3ioGvpFcYKSK6n7LcIyYMs323JHgBlnukg1X49J0r95ZYCT4nkXGq7t65+uA49Uw+R+tWKqttw/4tP4W/4R+dUkXb5P0LxK7OWW+klxXK9RaQqSCOqdmkTw56VI2ukeJY6YfsgSsWHALAjKCANRFSmKJt4xnWD2y4BJBbsFWA00hsw74MaK5XcXpMMwFyFkwDLZT35iugmBqN7Ab5j0EsTiJRTpwumk9yLGEIt3Zu9Br+IuGWtrYBxBYqFKZ7Yssk5Drq5Q/hrY9pWGd0UW0Zz1d0QonfkA9TUxsJZYMDpB+O8eUGtjbN9hnFvW6LL5ABm7TK+XswZM2zpBqrpSlXrpzVt/f3O2bhK8Tk3R7o/ilnNh7w5TbccZPDlHpV22Ts+6MNiw1q4pZLeUFGBZkfNAEa1IXtt4lsk4JhLhmi2dFZbq5T+rBAUhHnVjEEDj62Tta862g+DZC0M11rQ90m4uUjIAhBSfDKftVaPCRcs1/y1g8fNxtZfjuVbZvR3EX2UC2yxCEsGgEcxE/Ia766HsZYw9oa6IBrod3IE/OvWyNtW7K3utcD9czcSYMCSBMCVIkwNIrxsS5mw9s81+pFQcdRjTimt2zKxE6uktkcY6d2AMfiW49ZO8/dHI1qN0Zf9L6lLhA6zILmoI3axPPv4VI9PlJx+JA17Q+Kr/f5VK3LX+POUg/4lTK7o6xTw4V6ahKLoxt/x9kV8k8zPW3PZziLLIt3HG5nIGvWGAXCjQt2tW3Vbdiey23gmt3jee66N2RlVEBYFScoknQnjUj041u2SsGCJ3QIu2zqeGknyqdx217T5URg5LDVe0og8WGnxqHiK2Wi0mldPsXaIJuRr4zFLatvcbRUUsT3KCT8q4j01xdxsoZgQ7m5oRBhQJBnXW4505zXaNrWFexcRtVZGVtY0Ig68NJrkXTnoGmFxPV27z5cgftKpIlm00iYC79KhdC5VmlzujvibtpGxsvFZbFlFMdgEwJiTmjWNTJ4wJqW2RtJ7D9YQerUszyAJTL96QJAHmQKgdtbDxOCv2MMcQ7tdTMgsrdfKg0nINdIOizAFb2B2ZZbEpYv4i/ff9KfCwFCqlxFzMQ1x27InQhAfCrurKlODjJ3uu8iRTTujrKmRX2vNsaDwHyr1Xg2WxWPaFtc2MKCDBZwJ5AKzMfgPWuG2WlwdxLzHiZI+JFdN9s+JhbCcw/xKA/BTXMsKO0TyBP0HxNek6OhloX7SXSXV/PzY28Gw7R4D/8AR+tbqiAO4CtTDW4QDmfhw+AFbc1NZa0urqe0ucSD3kfMDn3bvCs47jPh9RvFYLdwjcSPClxSdfoKw7HWOaOxgv8AvEAldx4cZ11Gms1nw+BdhIeQN8AE/L6VgvJEHU8D5mf78aW7hBkEgjiND6itlscGrS1N0sq6M7t3KQB6/wBKy4ZhMqgRee8nzj6VjGNuOO06wOJUFvgsmguSwW3mOm8gDzgbh4msNGYtXu0ZTiXzEIdWMg8RO/4gma2cFYE5hqAMqnnzY85M61itbPJIGbTLBI3mSZAPLd691SiIoAAiBurS4td3RD43ZbgllUskEmNSsamQNQN5nl4VHIwq2WrpRwymCCDVW23s1UvuqiFJzJEiFaYA8CGX8NY3PJdL4FUpcaOzevc/uYMQYBJMCtQKW4bxvPxiKzjCDiT6kj41mAihRXtsfESt7DYMFHuNoqiB+850VRz51pV6a8WjMdBuHAeA4VgwtNwgmuqezLFZsIU+459Dr+dcwuYZlALQJ3KT2o5ld4HjVy9ld89fdXgbYPmG/qah42Oak+4mYKWWsl2nTKr218LmxKnkj+uRYqw1BbUcDEJ3hx62mP8AyiqGNr6noPA5Rt1ScXe1gJcaSO5l3a79QB3wAPez7F28XtqGju4TpMA8hmBP3c2fXrEA2du2Orxd3MpIZjdWEzBlYQQSN50Ya7oO7jjXo9euXDNm8AfdJUacSIYidS0zAbUmJCj0VKpHhxbfJEKSeZnSejFsrbUHfLD/AHrh3a/OtbpxiHtWnuWjlfqmg6b1IK6HTTM1bmwbDoqB4zdomDIBJYxJ3wCBPdWh7Rl/wb/7O58hVPn/AHlKL5v/ANMmU430f5oVrYe18UtsnEXM7EggDJoI0kqIMyDv41M7ExNx+uLszBbT3EIK9ll3AiBwO4jlzqibD2nC5XByrrIklBJmQNcknymDoRE/gsWbgf8ARs15gpJKBurUQZL3mAEe8IUEkaRUniVFPn7EydKCTVkbF3aDXFGdy8M5gnQHO32RAnvidTzq+bE/7vb/AIfzrmFjjH3nnxztPlVt2h0zt7PwuH6xHZ3Q5UHZ93eSzbt44GorhUrTyrVsYhRp0420Rzbp5dP/AGjihwL6jh7i868r01bTNaQmQZBYciYmYqN2/tb9JxV2/lydY05ZzRoBqdOXKo+OMj18OfhXopYb9uKqR1SIlOVOb3L5iOmgJBGHRZB0zc410Qaip3o50kv4jE2Q2RbedgVRTrCFtWYk+kVzbr07PaGg148uVX32d4F2xC3AlzqlDHOVyrmKlREmW8RVXUw6jSvl0Sf5dllNYaCla17aa35HScdaLWnVTDFGCnkSCAfWK470o6VveuK+Jsur9WEZrYBUwWghSYntHc0acN1de2rjuptM+8gaDvOg/Pyrh/So5r5AJZQFidGlu2QUMEe+Bu4VK6EpykpdnaUGKkk0TvTTpXa2icOVN6wlrKZ6m011SCDntXRdDIxAAKnTQHfWlhtoqNotiLZa4pxN3EWrLhQwu3gElurLFwNIErw75tGC6PWEs2lYpmCDP+yPaiTJZSd5I8q38LlttFvXT3UW3IO8GFEls6pvhYJmrmVKmo3itfH7EZSlexc7Y0HgK+1hwd/PbR4jMoMcpAMVmrwjTTsy2WxyH2wXC2KtrwRFjxbrZ+QFUrDrCP3kL6an510v2rbCe49q4okFRbnk4YlAeU5iPhyrm9kdllIghwSp3iRBkeIr0+DknQjYsaCVk+5myVgL3QB/LFZ11Fax1VT3r+XzrKrxv07+H9KkljF2ZlKSNNGHDn4Dj4VkRxx7B8yp/wCZfjWI18asGzVtUbGSeAYdxDD4Vg/QSTCvl5Zoj4x86+Bl4hp5iP7+NfDc7z5z9ZpaxhvNpI27exbsAw7DmsR36rPzrZtbMvHQW215r+dRSYgj3WPpWb/tO9H7V/U/U0aZre2y/PmS1rYd46Eqg/edVHpNbw2bhrSS91Xfkuq+ZMCPWqw2JdveZvUflXjKPH4/OsZReT5+xM43aSxCGe8fSorEiSsn7HoM7n5lvjXlBJqS270euWLdq6xGW6ogayCBuPrWkmotJvcqumn/ALRrtaIkHWvprBB3yY7tP6mjBZgkT3mjPEKNzZzxvEjz+lZE2gR7ioveFlv5mkjyqPzKf+h+gr1AnQeYU/OKGyizPcvamSSTqTvJPMn866T7KcBFq5eO9myRxAWSfWfhXPMHsq9cgJZuP4IfnXUfZ1sa9h7VzrlKZ2BVDwganun6VBxs1wmrk7BQfFvbzLdVT2/+lm8rJhVdEJ1S6pdgVZR2WCwRmOnxq2UqkhNR3Sfjf2ZdNXOcY7A3rrq36PiEIUAhrYaSCx3o507VWEY5+GGxJP8As1X4s4qK6UdOrtnFG1ZC5U0bMuYs0BtIIygSB4k8q1U9qN37Vi35Mw+c13lFSS+H6kuGBrzWZL0LZhMWyDPfVbCDcHdSxPgug04AkmeFUzp50n/SE6myOxxdpBOo3DlAjXnWPavTuzeym/h9FMSLpGh4fszyrJgelmzYzHCmRzK3N3LOw7tI+0O+JtCFGEVOUW32LZfN3I9ShXpys1b6+hWtjY02rmcjN2coAMHUzvirrsjaN8g5MNeh1ZD2FKlWHDMyd2tbDdPMHa/ZWGmAeyltN4BiZnjWofac7GEsKO9nJgcSYUbhWs6sHK8Keve/YkRw2Kmrtei9Sc2B0VW2BcuiXPayGIQnUzBIYz5fOpzGYG3dXLdRbi8mUMPQ1zs+0XE3HC2xaXMYEox8yM3IEwKs/RDpFcxBu27o7VorDhcmYNJHYJJGka7iCD4wpQn1zWvQqU/6hgxPsvwDknqSkmexccDyUkgDwFamH9kuEVgS11lmchZQD4sqg+kVdAna1JAJA4dk7hvG4+sxWwMOn3mPnHyAqxoTxdSF4VdPFldLhp6xIa10YwqqFGHswN0opOnGSJPnUmBWwmHTmf5m+hrDethWgbiARrMHUESde/zqNiMNVjHPOV/Nm8JxbskQnS0f4ZhzIXzYFR4atXIQet2pv34vQjuuQI8lFdc6ZXMuEc/vLu3xMGO+CY74rkXRpv8AWtsH/wAxc9f1n1q86E0oSfj6Ii4nro6rctBjuG/kO+vLsVYCYXsnxm6ls6ncP1qnTvrYLEHUDu7U+vZ0+Na2KxEKSVg9ncc0gXsOWgROkcqsJN2OKRPbPM218Pqa2K1dlOGs2yNQVBBHfr9a2q8RW/qS8X6lrHqoxYrCrdRkdQysIZTuIqkdK+gl26Abbi4EQpDaXCs5guYaXCCTBMHgZ31fKgekjY2D+ihMsb/8wc4Ddmu2EnNTyxklft2NlVdLVHFbSHKyNIZSQe7Xf6/KsqP/AF8a3NtYG6Lha6jJdJJLMCM545uBmN4+NRf6RryYb1+9yytuJ7t/CvUum4q+67VsWWGxtOqktn2Gxu3enDyPCva3Rx08dPjurwGB1Feq0sWKdtj21uvht14Cjw8NPlXvzPwP0rGpto+R46qvuSknmfQflQ+J9Y+VZuzWyPuSvgYc/TX5Uyj/AK61mwuEa4wRFLMTAVRM+Vat23M7am/0Z2W2IxNu2B2c2ZzyVdW8OXiRXWNu9HLWLRUuSAplcpgitXoh0aGEs9qDdfV2HDkgPIfEzU9XnsXic9S8HtsUWLqKtK3IpaeyjCTJNxvFvrFb1n2c4Jf8snxdvpVmpXB4mq/7mQVQpr+1ETh+iWET3bCeYzf8U1vpgLY3W0EboUflWelcnOT3Z0UIrZAClKwY/GC1ae4QSEUtA3mBMDvO7zrCTbsjbYz0qmbB6em6GZ1z2we0yKRdw/7t/DyWyidLqSDxC7qz9KOnCWOqFt0i6M4vMC9gCQFV2QyobXticsDTXST+kqqeSxz4kbXILpJtG3YxrC5grV1MrmSWAY3GRi7OFMMMrCNN9aqbY2Zc9/BXLffZv5vgxA+FXfCbVtYki3fti3dKyLb5WDr9+zdXs3U71M8wK1sX0BwzklQUJ5QR8dfjU2NaEbQqfC++KfoSKdZRWiflJr+SodRspzpcxdr+JEceqgmojpLgcIgU4W614wcytbKFSIykEjWZO6d1WfG+ze4J6rq2B7yh/L41pJ0Ue2f1uFusI32rmoI4iA3yru6cJL4JQfg7P5Mkwx0V1nPztJelzzZ6Cm5+zxmDcncBe58IifhR/Z1iBiEsZrWZ0LghmKxqDrlmdDpULtbZYQ6Zip4XEyOvcQdD4j0Fa2FxbKQVdlgEAgnSCGEcvdO7nXGUYwfxwa8ywhOtVjmpVk+7Klbx/wAFgxvQa7h8Qiu6mFzyhMgM62hvA1zN6VYNiIRti+FML1ILDh7tgL6a1T7fSW8bim47XOyFAMS2V1uKgJ92WTf3VdOhiO1zFYt0KdYQLYbeFUaA5QTGijdwO/jpUy5Lw2s/qV2KVaMpKu03ZbeKfsSHSzZ0WmuozIy6mCYOo1jmDB8qm8LiS9tHOhZFY+JUE/OqRt7pbi9bdvDdapMMUt3WBUgyJZRrMaxH0hR0s2koW2tm4uVQsGzmMR2d6d3wq1wVOrwss9/YpqjV7o6uHqM23euAKyZyJKsLYBbWMpg8BBH4hXPx0k2trNu7/wDHA1/lr1htv7Zd1RbdwE/esIq7xqzMoheeoqVKk0m2k+45p3dixbTui7aa3duXUBgy6kFWVgymConUDSapFjYJsYxL5vWiovdZMtEZiSNBI0MdqPz7JbzQoeM2UZonLmgZonhM+RFeXwaHeinxUflVculFQbg6dvB/Y6cBy1uVJ9v2yYzqSfunOfRJNb+EtPdErajTS5dQrExMKwznwgDvqwW7Kr7qgeAA+Ve64Vul5SVqcbeOp0jh7bsxYPDC3bVBuRQo8hFZaUqjbu7skiq50iw20WY/ot2yqRoCsOPxMGB8dPCrHSutKrw5ZrJ+KujWUcyscY2/0V2nclr4u3QuujhwO9UB08lqnX7RUkMCOBBEeWtfpisV7Co/vqrfxAH51eUenHFWnBW7tPpqRZYW+qZ+bFuECBp/fxrIMe44qfEfUGu6YroDgbhJOHQE/cLJ8EIHwrQueyrAn7FweFxvrNSv9WwkutFryX8m8HiafVmcit4/mp8tfyr6NpJxkeIPzrri+yrAj7Nz/wBw/lXq17LsCv2bjdxuH6RWkukcJyzfL7k2GNxS3szkS49CfeHh/SstvEgmFDMeSqTXZcN0BwKNmGHUn94s4/lckH0qaw2Ct29LaKn8KhfkKjT6Torqxb8bL+Tt+trdiXzZzHYPs9v3hmvTYXkwm4fwzC+Z8q6BsPo1Zwo/VrLHe7QWPdPAdwqUilVVfF1K2j0XYc516lRWkxSlKinIUpSgFKUoBQilKGCmdJvZ/wBY4xGCuHDYlPdZSVB7pG7w1HdVHvkqWtvZ6i6oJuW3J6m6IjNbUmVuMxEwcpmdJyntdYb+DRypdFYqZUsoOU8xI0qwpY6cFaWvfzNMiucpxHRjEYO0rZbmJwZAfqMzB8O7AEuke443BwCN8rrVq6EdJLl5uqZusTJnS4f2iidEukdkvESRxO88LlWKxhESciKuYycqgSeZjea0q4riwtNa9pmMcuiMtKUqEbHm5bDCCARyIn51E4zojhbplrCA817J/wB2J86mKVtGco7Md5UX9mOFJBm7EyULAg+eUMPEGrThcKLahVmAANSWOgAEkkk6ADyrLSsupKSszeU5T6zb8WKitrYhsOwvqpdIy3kG/KJyup5qSfXzErQit6FZ0ZqaOU45lYhH9oOBGk3J5ZP615HTzDH3UvH8A+rVMHBpM5FnnlH5VlAq2fSlPlB/9vscOA+0irXS21fItIlxHJlWdQF0IkTmmSuapWhpVbisQq8lJRt9TtCGVClKVFOgpSlAKUpQClKUApSlAKUpQClKUApSlAKUpQClKUApSlAKUpQClKUApSlAKUpQClKUApSlAKUpQClKUApSlAKUpQClKUB//9k="/>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6630" name="AutoShape 6" descr="data:image/jpeg;base64,/9j/4AAQSkZJRgABAQAAAQABAAD/2wCEAAkGBhQSERUUExQWFRUWFRgXFxUYGBcYGBgaGhgVGBcXGBQYGyYeFxwkHRQVHy8gIycpLS0sFx4xNTAqNSYsLCkBCQoKDgwOGg8PGiwkHyUsKS8vKSwsLCosLC8sLCksLC8sKSwsMiwsLCwsLCosKSwsLS4sLCwsLCwpLCwsKSwsLP/AABEIAKEBOQMBIgACEQEDEQH/xAAcAAEAAgMBAQEAAAAAAAAAAAAABQYDBAcCAQj/xABJEAACAQIDBAcFBAgCBwkAAAABAhEAAwQSIQUxQVEGEyJhcYGRBzKhscFCUoLRFCMzYnKS4fAkQxYlc6KywvEVNFNUY5OU0uL/xAAbAQEAAgMBAQAAAAAAAAAAAAAABAUBAgMGB//EADYRAAIBAgQCCAUDAwUAAAAAAAABAgMRBBIhMRNBBTJRYXGBscEikaHh8BQj0TNC8RUkUpKy/9oADAMBAAIRAxEAPwDqtKUryRZilKUApSlAKUpQClKUMilKUApSlAKUpQClKUApSlAKUpQClKUApSlAKUpQClKUApSlAKUpQClKUApSlAKUpQClKUApVB6U9NbguNbsgoqMyZ9RnZYzANGgE7gZ3E74rx0b6dEOEvsSrGMxM5DzLHUrzmY3zGlTVgqjp5/pzO/6epkz20LFt7pnawzFCrXHESFiFJEgM53GNYEmNar7e1OGGa0qrPF+18oqq9LcY13E4oZmKLdyhATlkMqTAiT2Jk8dJioXqsu5lTvhS3rAj1NWdDA0lBOau2daVBShdr6ncdn9I8PfKrbvW2ZlzBAwLcz2d+lSVcG6OYk28daZSTGpIOhABLb2gSQAfHvrueFxiXBNt1ccwQfXl51W4zCqg1l1TIk4OLszNSlKgmopSlDIpSlAKUpQClKUApSlAKUpQClKUApSlAKUpQClKUApSlAKUpQClKUApSlAKUpQwK+ivlKA4f0xxZL2oOqnEMOOrYq9wHPLFRl3Gj3Ji4yyANco4knv3T36a61vdImBxN08LT3FXTgbtxz4mbhH9mo21a3E6s+892+J5fnXrqatBfneWtKLy27eRkwmCIHvGJBgaAx9J1k7+6txbajUb+Z1PrvorVkWJrLJ8KcYLRGezbjXjU1sraZttmBKndmG/jvXcw7j5QajUSRpXtLBFaNJqzOc4qaszqOzdsrdgGAx3cm70PHvXePiZCuXYDGleyTAJEH7rA9lh3zV36Pbd64ZbkC6J8HA+0BwOuo8xodKTF4Ph/HDb0KerQlT8CapSlVxHFKUoBSlKAUpSgFKUoZFKUoBSlKAUpSgFKUoBSlKAUpSgFKUoBSlKGBSlKAUpSgFebjwCeQJ9Na9VGdJsX1WEvNrPVsojfLAqN3KZ8q2hHNJIza+hwm7fLySdblxmnxYn8q2l9+OS7vP+lR+HMle64/xYfmK31Hb/CPma9e9C8oq6XkbS8e7+5rJZWd3xIHzNY0JkHjzqRwmw72IXNatFhJEqQBK7xBbhWhKnNQV2erauANFHiyD60u4oKNWBPJTm9SNAPOs93oniQAWRE/icDw4R8a9WeilxhLPbUTGkv8A8JpYhuvTW8ka6PNb1jGNbIZN6HMD366T3jMPM14xOxWsQc6upJWQpUqwEgEMZ3T6d9a2PMYZu+6vwVvzrFr6M3zQqxutUdaweJFy2jjc6qw8wD9azVVfZtjC+Dyn/LuMg8CFf/nNWe/fVFLOwVQJJJgAd5ry9WnkqOHYyjnHK2uw90mqJt/2mqvYwoDn/wARgco/hUwW8THnXP8AaW2MTeJa5cd5O6RA5QukDuFSqWAqTV5aFfUxtOLtHVndjjE++v8AMPzrKDX5/wAMpYwz5RxYqT8BU7b20MMhXDXrrOzKWuEZVAWeyiGd5Op5AV3fRumkjiukFzX1Ox0qr7C6cWb+Vc+VjoRchST+6w7LfA91WHDY1Lk5WBKmGHEHvG8VBq4apS1ktO0nU60KnVZnpSlRzsKUpQClKx4jErbUu7BVUSWJgAcyaJXBkpXxHBAIMgiQRuIO4g19oBSlKAUpSgFKUoBSlKAUpUH0v242EsLcQAk3FWDO4yTqNx031vTpupNQjuzEnlV2TlKo1rpnduW1dVt2yxgdt3jUjUGB9ljx4VeEaQDzE13xOEnh7ZuZpCop7H2lKVFOoqn+0fbq2MO4J7RtlUWd7XJSfBVFw/i8KuFcI6dbS/SdpXNZW2cq8oSR85P4jU/AUeJV12WpvTjeRC4MEZF4mSfAkHXvhakbLbzzPy0/OtHD6y/EmB3DcPzrdRI3V6Jl1QVkjPnq59BseDh3kD9ViEuMOBRgoaefZRz4qKpioCN8Hkdx8G4eBqc6GXQMV1bTkv22tsOEgFgT5Bx+KtTTGwc6L7i7fpWPtozHA2uyxhsiuxzXYCgIwlQHADfdQseVSDNtMiFbC2iFGYCDlfM3Z1nQqUYaa7tOMdi8HaxAQ3b9+2xS2HRBcMPazLKnKQqsGYnXU5Tznx/ovgYjNiDBQ5oQHsG4RvX/ANRvKIiBWDynDk+TMe2sDca2/XdW1xrSXs6GVa7aYqx0jU2+pmAPfNUbb2IGVFGoJLCOPAR5VerlzCYcr1Iue8cwdkgKQ0ZVzaAfq1AA91FH2a5zi8Ez3CBuUlZBGihjlgd4j+xWV3l3gHNRytHQfZU3+Euc+ubT8KCfVT6Gqt056TnE3iiN+ptmAAdHYb3PPkO7XjUnsjD5bJtJcNlihQXB+9IIccQSZzDUHXxpOMwb2Xa3cGV0MEbxukEHiCIIPI1Djhkq0qr57FT0vxKenJvcxDfWZ3rFiLcKjD7QPqGI9P61jt3s8EctfHlUpnnUnYycayOawnupqf7FLGD7NSWz+kl3D3FuK5JGmpJzAfZPMchwrFh9nLve7bQdxLt4ZV+pFLqWnm2s5DEM8Tm+8QPdU6CNY0M6ViSTVmdIXi73sdt2VtJb9pbikQRw1rbrkfQbpQ2Gu9Tc0QvlYH7J3Hw119a64K87i6HBnps9j0OGrcWF+fMUpULt7EOHtohIkMSBxgGOI3RzjWoyVySTVaO274XD3idQLbSJGuh56Vz6702tdebTOBDFeseGWQDyY74ivWL27h7ltkOItFWEHIl1jB3GV03j4VIjRnGcbp8jW6admdF2fdzWkaIlRpy03aVsVW+hWOtva/VXVu2xoGE79S0yx1M91YOn+1ntWwqNlDK7NG8hcvZBnSZrSUP3Gl2m8E5WRK4rpTYS51eYs2Ut2RI03jNIBI3kCYG+sP8ApjY3dv8AlH/2rleF2l1ogLlEiGAOcFdQcwYEET8TUta2TcvLcdnBS0FZlIKg5jlGisMxJ4GRrXbgx25kv9Okru/0Lu/T/CgxmeRvhQY8YOnnU9hcSLiK6zlYAiRBg93CuPvaIIkKNAYWQu7TTnGldW2AIw1n/Zr8q41Yxjsc61FQSkuZlx+07dlSzkwN8Anly0G8b+dQu0OntiziEw7C5nuBCsLoc5hB3SfKqT0m6U3rWIxNglXshmHVFRG4MYJ1ViTvBE8qwY2x/rJL4IJtXLKBSJnIEVSGYtGhGusRpVtSwWHUU6rd2r+n8lc6kr6HR9odKFsXUtXbV1WcEjQHQTJ38IO6ak8LjVuAFdxAPqJEwdD3Gqht+0b2KS42bNbVVjNmDC4zKNerERJJ0NTtvHqHRWupnYhAgOpA1yiWJA7M9kLMCd1ca1LB8NOm3ewjKpfUmarfT6yj4Uq3vlh1WsdscTwiCd/dVkrnftO2h2HgnsAWx/FcInzyhjp9wVw6OpOriIpctTpWlaJUdkK92EtMzqrDQW44sdWzH7za127DuCqlfdIEeEaVx7onhf8ACTxdyRqRqpGXUGRqtdI6K7SzoVmcpkHmDBn/AHg34quemcPeCnHl+fwRcNU+JonaUpXlywMWMvZLbv8AdRm9FJ+lfnjGYVrV++r++oObWdcq5teJkV+gtqH9Uw+9C/zEKfgTX5/x+N6zF3n4O7x4E5hPfwq66L2l5EjD7+a9zxh/2fgSfRia3q0sAdI5H6a/Ga2rXujwq3Zb0dl4Gday20KkMuhBBBHAjurClbSNNc2S0lJanw7QvbuucD+OPlFY2xbH3rmbxNxvqRWKxfDCXnfuBH5T3VtriLIM5XP4o+VbkFwi9UjxbwzOOyqBeJ6tRPnqa38C9uzmlwSd+7T8ImB3mvFvaFsns4fORuz3GYD8OnzrziNtGQGyKo/y0WBB36RJnzmsNGuq2ViZF35VHdLALi27kjrEGRv3kkEHxWT6GveFvZbSSdyKNd+g49/1rRx6Z2W0ZzPJePsCNFPfukd8VhHLE0Y16TjPmQt+8SFEe6IHqT8zWPD3gigRu4QZ9ONbDQdVBAmQDv1599SGztoqBkuoLifZ+8v8J5d01jc+f7fCyKOLWJ3SdJ0+deq9XnEncN5ju7prXe5CDSGWdYEEaGCQNTMigUbmfNXoWzlzR2Zie/fFYQZrav3wVVFnKskk6ZmMSYnQQAB3DvpY0MeIuyVbjAU98e6Z57hXZuhW1v0jCIx95Ow3ioGvpFcYKSK6n7LcIyYMs323JHgBlnukg1X49J0r95ZYCT4nkXGq7t65+uA49Uw+R+tWKqttw/4tP4W/4R+dUkXb5P0LxK7OWW+klxXK9RaQqSCOqdmkTw56VI2ukeJY6YfsgSsWHALAjKCANRFSmKJt4xnWD2y4BJBbsFWA00hsw74MaK5XcXpMMwFyFkwDLZT35iugmBqN7Ab5j0EsTiJRTpwumk9yLGEIt3Zu9Br+IuGWtrYBxBYqFKZ7Yssk5Drq5Q/hrY9pWGd0UW0Zz1d0QonfkA9TUxsJZYMDpB+O8eUGtjbN9hnFvW6LL5ABm7TK+XswZM2zpBqrpSlXrpzVt/f3O2bhK8Tk3R7o/ilnNh7w5TbccZPDlHpV22Ts+6MNiw1q4pZLeUFGBZkfNAEa1IXtt4lsk4JhLhmi2dFZbq5T+rBAUhHnVjEEDj62Tta862g+DZC0M11rQ90m4uUjIAhBSfDKftVaPCRcs1/y1g8fNxtZfjuVbZvR3EX2UC2yxCEsGgEcxE/Ia766HsZYw9oa6IBrod3IE/OvWyNtW7K3utcD9czcSYMCSBMCVIkwNIrxsS5mw9s81+pFQcdRjTimt2zKxE6uktkcY6d2AMfiW49ZO8/dHI1qN0Zf9L6lLhA6zILmoI3axPPv4VI9PlJx+JA17Q+Kr/f5VK3LX+POUg/4lTK7o6xTw4V6ahKLoxt/x9kV8k8zPW3PZziLLIt3HG5nIGvWGAXCjQt2tW3Vbdiey23gmt3jee66N2RlVEBYFScoknQnjUj041u2SsGCJ3QIu2zqeGknyqdx217T5URg5LDVe0og8WGnxqHiK2Wi0mldPsXaIJuRr4zFLatvcbRUUsT3KCT8q4j01xdxsoZgQ7m5oRBhQJBnXW4505zXaNrWFexcRtVZGVtY0Ig68NJrkXTnoGmFxPV27z5cgftKpIlm00iYC79KhdC5VmlzujvibtpGxsvFZbFlFMdgEwJiTmjWNTJ4wJqW2RtJ7D9YQerUszyAJTL96QJAHmQKgdtbDxOCv2MMcQ7tdTMgsrdfKg0nINdIOizAFb2B2ZZbEpYv4i/ff9KfCwFCqlxFzMQ1x27InQhAfCrurKlODjJ3uu8iRTTujrKmRX2vNsaDwHyr1Xg2WxWPaFtc2MKCDBZwJ5AKzMfgPWuG2WlwdxLzHiZI+JFdN9s+JhbCcw/xKA/BTXMsKO0TyBP0HxNek6OhloX7SXSXV/PzY28Gw7R4D/8AR+tbqiAO4CtTDW4QDmfhw+AFbc1NZa0urqe0ucSD3kfMDn3bvCs47jPh9RvFYLdwjcSPClxSdfoKw7HWOaOxgv8AvEAldx4cZ11Gms1nw+BdhIeQN8AE/L6VgvJEHU8D5mf78aW7hBkEgjiND6itlscGrS1N0sq6M7t3KQB6/wBKy4ZhMqgRee8nzj6VjGNuOO06wOJUFvgsmguSwW3mOm8gDzgbh4msNGYtXu0ZTiXzEIdWMg8RO/4gma2cFYE5hqAMqnnzY85M61itbPJIGbTLBI3mSZAPLd691SiIoAAiBurS4td3RD43ZbgllUskEmNSsamQNQN5nl4VHIwq2WrpRwymCCDVW23s1UvuqiFJzJEiFaYA8CGX8NY3PJdL4FUpcaOzevc/uYMQYBJMCtQKW4bxvPxiKzjCDiT6kj41mAihRXtsfESt7DYMFHuNoqiB+850VRz51pV6a8WjMdBuHAeA4VgwtNwgmuqezLFZsIU+459Dr+dcwuYZlALQJ3KT2o5ld4HjVy9ld89fdXgbYPmG/qah42Oak+4mYKWWsl2nTKr218LmxKnkj+uRYqw1BbUcDEJ3hx62mP8AyiqGNr6noPA5Rt1ScXe1gJcaSO5l3a79QB3wAPez7F28XtqGju4TpMA8hmBP3c2fXrEA2du2Orxd3MpIZjdWEzBlYQQSN50Ya7oO7jjXo9euXDNm8AfdJUacSIYidS0zAbUmJCj0VKpHhxbfJEKSeZnSejFsrbUHfLD/AHrh3a/OtbpxiHtWnuWjlfqmg6b1IK6HTTM1bmwbDoqB4zdomDIBJYxJ3wCBPdWh7Rl/wb/7O58hVPn/AHlKL5v/ANMmU430f5oVrYe18UtsnEXM7EggDJoI0kqIMyDv41M7ExNx+uLszBbT3EIK9ll3AiBwO4jlzqibD2nC5XByrrIklBJmQNcknymDoRE/gsWbgf8ARs15gpJKBurUQZL3mAEe8IUEkaRUniVFPn7EydKCTVkbF3aDXFGdy8M5gnQHO32RAnvidTzq+bE/7vb/AIfzrmFjjH3nnxztPlVt2h0zt7PwuH6xHZ3Q5UHZ93eSzbt44GorhUrTyrVsYhRp0420Rzbp5dP/AGjihwL6jh7i868r01bTNaQmQZBYciYmYqN2/tb9JxV2/lydY05ZzRoBqdOXKo+OMj18OfhXopYb9uKqR1SIlOVOb3L5iOmgJBGHRZB0zc410Qaip3o50kv4jE2Q2RbedgVRTrCFtWYk+kVzbr07PaGg148uVX32d4F2xC3AlzqlDHOVyrmKlREmW8RVXUw6jSvl0Sf5dllNYaCla17aa35HScdaLWnVTDFGCnkSCAfWK470o6VveuK+Jsur9WEZrYBUwWghSYntHc0acN1de2rjuptM+8gaDvOg/Pyrh/So5r5AJZQFidGlu2QUMEe+Bu4VK6EpykpdnaUGKkk0TvTTpXa2icOVN6wlrKZ6m011SCDntXRdDIxAAKnTQHfWlhtoqNotiLZa4pxN3EWrLhQwu3gElurLFwNIErw75tGC6PWEs2lYpmCDP+yPaiTJZSd5I8q38LlttFvXT3UW3IO8GFEls6pvhYJmrmVKmo3itfH7EZSlexc7Y0HgK+1hwd/PbR4jMoMcpAMVmrwjTTsy2WxyH2wXC2KtrwRFjxbrZ+QFUrDrCP3kL6an510v2rbCe49q4okFRbnk4YlAeU5iPhyrm9kdllIghwSp3iRBkeIr0+DknQjYsaCVk+5myVgL3QB/LFZ11Fax1VT3r+XzrKrxv07+H9KkljF2ZlKSNNGHDn4Dj4VkRxx7B8yp/wCZfjWI18asGzVtUbGSeAYdxDD4Vg/QSTCvl5Zoj4x86+Bl4hp5iP7+NfDc7z5z9ZpaxhvNpI27exbsAw7DmsR36rPzrZtbMvHQW215r+dRSYgj3WPpWb/tO9H7V/U/U0aZre2y/PmS1rYd46Eqg/edVHpNbw2bhrSS91Xfkuq+ZMCPWqw2JdveZvUflXjKPH4/OsZReT5+xM43aSxCGe8fSorEiSsn7HoM7n5lvjXlBJqS270euWLdq6xGW6ogayCBuPrWkmotJvcqumn/ALRrtaIkHWvprBB3yY7tP6mjBZgkT3mjPEKNzZzxvEjz+lZE2gR7ioveFlv5mkjyqPzKf+h+gr1AnQeYU/OKGyizPcvamSSTqTvJPMn866T7KcBFq5eO9myRxAWSfWfhXPMHsq9cgJZuP4IfnXUfZ1sa9h7VzrlKZ2BVDwganun6VBxs1wmrk7BQfFvbzLdVT2/+lm8rJhVdEJ1S6pdgVZR2WCwRmOnxq2UqkhNR3Sfjf2ZdNXOcY7A3rrq36PiEIUAhrYaSCx3o507VWEY5+GGxJP8As1X4s4qK6UdOrtnFG1ZC5U0bMuYs0BtIIygSB4k8q1U9qN37Vi35Mw+c13lFSS+H6kuGBrzWZL0LZhMWyDPfVbCDcHdSxPgug04AkmeFUzp50n/SE6myOxxdpBOo3DlAjXnWPavTuzeym/h9FMSLpGh4fszyrJgelmzYzHCmRzK3N3LOw7tI+0O+JtCFGEVOUW32LZfN3I9ShXpys1b6+hWtjY02rmcjN2coAMHUzvirrsjaN8g5MNeh1ZD2FKlWHDMyd2tbDdPMHa/ZWGmAeyltN4BiZnjWofac7GEsKO9nJgcSYUbhWs6sHK8Keve/YkRw2Kmrtei9Sc2B0VW2BcuiXPayGIQnUzBIYz5fOpzGYG3dXLdRbi8mUMPQ1zs+0XE3HC2xaXMYEox8yM3IEwKs/RDpFcxBu27o7VorDhcmYNJHYJJGka7iCD4wpQn1zWvQqU/6hgxPsvwDknqSkmexccDyUkgDwFamH9kuEVgS11lmchZQD4sqg+kVdAna1JAJA4dk7hvG4+sxWwMOn3mPnHyAqxoTxdSF4VdPFldLhp6xIa10YwqqFGHswN0opOnGSJPnUmBWwmHTmf5m+hrDethWgbiARrMHUESde/zqNiMNVjHPOV/Nm8JxbskQnS0f4ZhzIXzYFR4atXIQet2pv34vQjuuQI8lFdc6ZXMuEc/vLu3xMGO+CY74rkXRpv8AWtsH/wAxc9f1n1q86E0oSfj6Ii4nro6rctBjuG/kO+vLsVYCYXsnxm6ls6ncP1qnTvrYLEHUDu7U+vZ0+Na2KxEKSVg9ncc0gXsOWgROkcqsJN2OKRPbPM218Pqa2K1dlOGs2yNQVBBHfr9a2q8RW/qS8X6lrHqoxYrCrdRkdQysIZTuIqkdK+gl26Abbi4EQpDaXCs5guYaXCCTBMHgZ31fKgekjY2D+ihMsb/8wc4Ddmu2EnNTyxklft2NlVdLVHFbSHKyNIZSQe7Xf6/KsqP/AF8a3NtYG6Lha6jJdJJLMCM545uBmN4+NRf6RryYb1+9yytuJ7t/CvUum4q+67VsWWGxtOqktn2Gxu3enDyPCva3Rx08dPjurwGB1Feq0sWKdtj21uvht14Cjw8NPlXvzPwP0rGpto+R46qvuSknmfQflQ+J9Y+VZuzWyPuSvgYc/TX5Uyj/AK61mwuEa4wRFLMTAVRM+Vat23M7am/0Z2W2IxNu2B2c2ZzyVdW8OXiRXWNu9HLWLRUuSAplcpgitXoh0aGEs9qDdfV2HDkgPIfEzU9XnsXic9S8HtsUWLqKtK3IpaeyjCTJNxvFvrFb1n2c4Jf8snxdvpVmpXB4mq/7mQVQpr+1ETh+iWET3bCeYzf8U1vpgLY3W0EboUflWelcnOT3Z0UIrZAClKwY/GC1ae4QSEUtA3mBMDvO7zrCTbsjbYz0qmbB6em6GZ1z2we0yKRdw/7t/DyWyidLqSDxC7qz9KOnCWOqFt0i6M4vMC9gCQFV2QyobXticsDTXST+kqqeSxz4kbXILpJtG3YxrC5grV1MrmSWAY3GRi7OFMMMrCNN9aqbY2Zc9/BXLffZv5vgxA+FXfCbVtYki3fti3dKyLb5WDr9+zdXs3U71M8wK1sX0BwzklQUJ5QR8dfjU2NaEbQqfC++KfoSKdZRWiflJr+SodRspzpcxdr+JEceqgmojpLgcIgU4W614wcytbKFSIykEjWZO6d1WfG+ze4J6rq2B7yh/L41pJ0Ue2f1uFusI32rmoI4iA3yru6cJL4JQfg7P5Mkwx0V1nPztJelzzZ6Cm5+zxmDcncBe58IifhR/Z1iBiEsZrWZ0LghmKxqDrlmdDpULtbZYQ6Zip4XEyOvcQdD4j0Fa2FxbKQVdlgEAgnSCGEcvdO7nXGUYwfxwa8ywhOtVjmpVk+7Klbx/wAFgxvQa7h8Qiu6mFzyhMgM62hvA1zN6VYNiIRti+FML1ILDh7tgL6a1T7fSW8bim47XOyFAMS2V1uKgJ92WTf3VdOhiO1zFYt0KdYQLYbeFUaA5QTGijdwO/jpUy5Lw2s/qV2KVaMpKu03ZbeKfsSHSzZ0WmuozIy6mCYOo1jmDB8qm8LiS9tHOhZFY+JUE/OqRt7pbi9bdvDdapMMUt3WBUgyJZRrMaxH0hR0s2koW2tm4uVQsGzmMR2d6d3wq1wVOrwss9/YpqjV7o6uHqM23euAKyZyJKsLYBbWMpg8BBH4hXPx0k2trNu7/wDHA1/lr1htv7Zd1RbdwE/esIq7xqzMoheeoqVKk0m2k+45p3dixbTui7aa3duXUBgy6kFWVgymConUDSapFjYJsYxL5vWiovdZMtEZiSNBI0MdqPz7JbzQoeM2UZonLmgZonhM+RFeXwaHeinxUflVculFQbg6dvB/Y6cBy1uVJ9v2yYzqSfunOfRJNb+EtPdErajTS5dQrExMKwznwgDvqwW7Kr7qgeAA+Ve64Vul5SVqcbeOp0jh7bsxYPDC3bVBuRQo8hFZaUqjbu7skiq50iw20WY/ot2yqRoCsOPxMGB8dPCrHSutKrw5ZrJ+KujWUcyscY2/0V2nclr4u3QuujhwO9UB08lqnX7RUkMCOBBEeWtfpisV7Co/vqrfxAH51eUenHFWnBW7tPpqRZYW+qZ+bFuECBp/fxrIMe44qfEfUGu6YroDgbhJOHQE/cLJ8EIHwrQueyrAn7FweFxvrNSv9WwkutFryX8m8HiafVmcit4/mp8tfyr6NpJxkeIPzrri+yrAj7Nz/wBw/lXq17LsCv2bjdxuH6RWkukcJyzfL7k2GNxS3szkS49CfeHh/SstvEgmFDMeSqTXZcN0BwKNmGHUn94s4/lckH0qaw2Ct29LaKn8KhfkKjT6Torqxb8bL+Tt+trdiXzZzHYPs9v3hmvTYXkwm4fwzC+Z8q6BsPo1Zwo/VrLHe7QWPdPAdwqUilVVfF1K2j0XYc516lRWkxSlKinIUpSgFKUoBQilKGCmdJvZ/wBY4xGCuHDYlPdZSVB7pG7w1HdVHvkqWtvZ6i6oJuW3J6m6IjNbUmVuMxEwcpmdJyntdYb+DRypdFYqZUsoOU8xI0qwpY6cFaWvfzNMiucpxHRjEYO0rZbmJwZAfqMzB8O7AEuke443BwCN8rrVq6EdJLl5uqZusTJnS4f2iidEukdkvESRxO88LlWKxhESciKuYycqgSeZjea0q4riwtNa9pmMcuiMtKUqEbHm5bDCCARyIn51E4zojhbplrCA817J/wB2J86mKVtGco7Md5UX9mOFJBm7EyULAg+eUMPEGrThcKLahVmAANSWOgAEkkk6ADyrLSsupKSszeU5T6zb8WKitrYhsOwvqpdIy3kG/KJyup5qSfXzErQit6FZ0ZqaOU45lYhH9oOBGk3J5ZP615HTzDH3UvH8A+rVMHBpM5FnnlH5VlAq2fSlPlB/9vscOA+0irXS21fItIlxHJlWdQF0IkTmmSuapWhpVbisQq8lJRt9TtCGVClKVFOgpSlAKUpQClKUApSlAKUpQClKUApSlAKUpQClKUApSlAKUpQClKUApSlAKUpQClKUApSlAKUpQClKUApSlAKUpQClKUB//9k="/>
          <p:cNvSpPr>
            <a:spLocks noChangeAspect="1" noChangeArrowheads="1"/>
          </p:cNvSpPr>
          <p:nvPr/>
        </p:nvSpPr>
        <p:spPr bwMode="auto">
          <a:xfrm>
            <a:off x="0" y="-731838"/>
            <a:ext cx="2981325" cy="1533526"/>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6632" name="Picture 8" descr="http://t1.gstatic.com/images?q=tbn:ANd9GcRaQ_wG3cTUU35ls5DgkH_qWAlfOOOAlqofdX13NFLhU0BeDp2Foa3xll90"/>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1000108"/>
            <a:ext cx="7772400" cy="1362075"/>
          </a:xfrm>
        </p:spPr>
        <p:txBody>
          <a:bodyPr/>
          <a:lstStyle/>
          <a:p>
            <a:r>
              <a:rPr lang="tr-TR" dirty="0" err="1" smtClean="0">
                <a:solidFill>
                  <a:srgbClr val="FF0000"/>
                </a:solidFill>
              </a:rPr>
              <a:t>tsunamİ</a:t>
            </a:r>
            <a:endParaRPr lang="tr-TR" dirty="0">
              <a:solidFill>
                <a:srgbClr val="FF0000"/>
              </a:solidFill>
            </a:endParaRPr>
          </a:p>
        </p:txBody>
      </p:sp>
      <p:sp>
        <p:nvSpPr>
          <p:cNvPr id="3" name="2 Metin Yer Tutucusu"/>
          <p:cNvSpPr>
            <a:spLocks noGrp="1"/>
          </p:cNvSpPr>
          <p:nvPr>
            <p:ph type="body" idx="1"/>
          </p:nvPr>
        </p:nvSpPr>
        <p:spPr>
          <a:xfrm>
            <a:off x="500034" y="1857364"/>
            <a:ext cx="7772400" cy="1500187"/>
          </a:xfrm>
        </p:spPr>
        <p:txBody>
          <a:bodyPr>
            <a:noAutofit/>
          </a:bodyPr>
          <a:lstStyle/>
          <a:p>
            <a:r>
              <a:rPr lang="tr-TR" dirty="0" smtClean="0">
                <a:solidFill>
                  <a:schemeClr val="tx1"/>
                </a:solidFill>
              </a:rPr>
              <a:t>Okyanus ve büyük denizlerde meydana gelen meydana gelen deprem ve yanardağ patlaması gibi olaylardan sonra yaşanan su baskınıdır.Deprem sırasında kırılan fay hatlarına doğru çekilen su bir süre sonra yükselerek kıyılara doğru hareket eder.Yirmi otuz metre yüksekliğe ulaşabilen bu su dalgaları kıyılarda büyük yıkımlara yol açabilir. </a:t>
            </a:r>
            <a:endParaRPr lang="tr-TR"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descr="data:image/jpeg;base64,/9j/4AAQSkZJRgABAQAAAQABAAD/2wCEAAkGBhQSERUUExQVFRUVGBoXGBgYGBoaGhgbHBgbGhgYHBoYGyYfGBsjGhoXHy8gIycpLCwsGh4xNTAqNSYsLCkBCQoKDgwOFw8PGiwcHyQsLCwpLCwsKSwsKSwsKSkpLSwpLCksLCkpKTUpLC0pLCksLCkpLCwpLCkpKS4pLCkpLP/AABEIALUBFgMBIgACEQEDEQH/xAAcAAACAgMBAQAAAAAAAAAAAAAEBQMGAAECBwj/xAA/EAABAgQEAwYFAgQGAgIDAAABAhEAAyExBBJBUQVhcQYTIoGRoTKxwdHwQuEUI1LxBxVicoKSFrLC0kNTov/EABkBAQEBAQEBAAAAAAAAAAAAAAABAgMEBf/EAC4RAAICAQMDAgQFBQAAAAAAAAABAhEDEiExBBNBUZFhgcHhInGhsdEFFFLw8f/aAAwDAQACEQMRAD8AElyEEhDBD61Fb6VglWFQ9ZidHoqjs1cux22hpisElaFHMUhSSQtLKIDZsyaX2vpEeAlynWpJUpPhfMAkBQDZgwcFiSSXcgR5cWSOThHuz45Y+aF6uEAWUddtfKNp4QTQH1HnvD5fCUzBmlzEAfCUl8wWLpJAbYf3iObw9SQHKQ12Lvc09o76UeXUxUOHL0I947SqcjZQ2sW5Ew54dhwrxKKQkaE1OttRDLE4GWpPhSklnZJSk0AcEl31pE00NTZX5HHwEZVLKQaePQvbl+8Eo7SpCnSyiwBYhid4ziHYuUtIJExSy1syRo/X9oXJ7GpQS2YvoSTo4o14lZPDDSq9iw4ftfMKakA9BX1+UH/5jMmJcqIB0FB7Qk4X2ZZKV5gilArM9NSCKdIZYvFGSAkBCnGZ0uXG9dObR6MWSWPafg4yxxnvE6VJ1iNMgvU+UMsLjlFCVM6VigPhu9faDZafEPD1yglqXjuuqMPp0IgltGjWQXEWmZw5BLsknWgfrSB1SECmRA8o2s1mXChAnQAcognjIrziyy5aXoE/9RHU5kmoHoI0su5hwtFeKXERolnS8WPvxGfxggsjDimJZWG5H0ghElVsp9IZDGiMGOA2jLmzVLwK18PWbJPoY5TwqZ/SYbniXXyI+0RLnAg+KZX/AF/tTyidySJoiwJPCJn9JjP8sVyHmPvBXgN85bdX48dqlyjXIfIxO5IaF4F/+W/6khrk/lRztA8zh5BbMhxaob2rDVciWQR4wDoG87CIl8PQQQ58TE82t9odxmdDYuEkEFlZyCQcrqLtm0FKRHh8OTdJGoooUZ7qSBqKXrDKRwtKEqSlTZlFdnY9Le1dYgT2fcucQs0ZsqRz0D+kWOX8LTf6fcsoPUmlfrv9rCUy5SQAfDmY1cMNb39IjmIQT4VobdR+WvtA6ezIAT/PfKG8SUl+sdHgytFy35IH4I5XXlnWvgiNWKQCQ7s1QGHlmaNBExR0AfWgA0cxr/x9QAeYH3Ocj/qFgR0vg67pm5RtlDc+fvrGm64bfyMJSfKS+b+i/kkTgJuUtlUd0kM3PM0ASVIJOZRSRcmqejpLCu8S4zg05acomgdCoMRY61BYjpGpHCJwYZ0ACoAB+L+o0qdW3jPnmzactPCT9/4IsVhlSx8SggmhCSzl9zekZHU/sytZfvgk8kKU/UqV8o3DuT9TWiHkUSp7hAUkoCypDOKMCRajEJNt444fgBKUky5hIIY+HUuAS3MmDp3DpOy/iC6bh9VOWqaPYxL3KEpolTiwYnndLi5diY+d08O3Hjdn0Oqy96X5cC3E8RbKxEwH4gwDF9amv7QdhMagmqQKV19mYRW+J4kImLAFiX0/H3iLhnFcwN0ksK/Koje6MOal/tfsXbBd2p3QkV2TT2gDFTJomFMuaZYLUAl33couQ0Q4PFkByB/uP5SKLxvtYpc85FqQy2GVRHeWdxoB0Jjvj2dvdHmzK4tR2Z6lwgYhK3mT1E5S6JmVQDBzRASHDGtdYdnHkJCqqBaiUVVyb9L86RT8HKmKWFA5AqqXcqAs97+WoiwLTYFTlrnM/taOzipO6o4wuKauzqa6iFJSpFCCPDd9gCCfNohnqIHiQVJyFBICQyS7/rS1NR9HjoBizObuMw92MSIdvETXQE/QQcEzSdHK5k5OTIEsG+MJolgGDGhv6CGCZswgAkO1g3nAZlJNAo+v3eOko0zOb1f6RFGi3YSuUFUVUAuzhvlHak7DkKtSAO/UPhUnzUR5B46XiVPUofYr/CfSNV5IFHvEl5SUlQ/qNG8h0iOetZIEwICiC2U3a9D1B84EnyRMYKRmbXTntHUrCoQQUIylrgD0u8R34IoonZo0En8EdGaNf/UR2mcGYa2omNWTSR92eXvHKlN/eJq/n0jFIUfwVhZNJBmpQ/KMC+foRHZmEGx8/wB4ydM2J9faFijkF7GMU+4jaAWqH9PmwjpaU2yn1/eFiiLMdI6Y+e9Y2EUsfb6Rz3hHxKPSp9oCjRURf5GN95y9aRoTx/UBX+lSfwc42JiSXC0fnmIA2Jh1c7AN947zKeOkzbsQW6feOETV3yuOTe9WEQGnVV//AGpGwT+f3jaq3Dt0/wDtHBX/AKFdfD/9oAwrL8ta2jYf8H1jkrbQ+QEYnLcg7Vp82gDBNJ5RkdKUNH8j9jGQKeV5HUVZyrxhORKnqQTVYdIFFB05raRaODcRIkBMwJU5IL2rVqCzEeka4jwkHxEmWEmhByBPMuUh9oDk4Fajm74LlZQkBJdRL3JsKEakx7+t/qEepx9vRXHn7Hl6bpHgnr1XtQD2pwGeY6WBKAXDhyGIJL70hfhOFhH8OUlRJKu8f9BCgKMLFLGLJigMqGCjQpD0AynV+vpHElCgaFFA5ADke9PWPk6UfQslSkF0ElgNm5+cUvtLwMp/myCVf1ABikZhW1a+7bxc044CYM6Sc1HFvS0GTuFpUlikEXYi/URpEPOuC9pZsskly1ybgD9IfeLTL7cK8IGtzcitEgWc3J0iTGdmZSzXwvs1QLGn5SEXEey0yhlEEN0PQBveNpmaLGntqFEAFKid7DmT+OYsmCkmYnOVB2egAagLUPzryjyHE4ObKcZSKOVMWDDzeLpwv/EnDy5IBRPKwKjKAKbEqFGA0vHaDi4u+dvqeeevuRrinf57V9Sy8UnCTNlufCoK6uBRiOukdJ4iHYLSCwJDE3GpZgOZMee9p/8AEE4hIEqUqWpAKipSkqYEpAplILswcnlpAfFe0M0ow5zE95IQpy1VZlpJPml7Qm41GvTf3f0NwUrd+u3sj1ZeFCjmAlqVuQkn1pSJU4wpFn38JHuCY83wnaglVVMhNyTctZuXO0HJ/wASD+lNHYV+Kz9BzjkdC/J4kCPhIOxSfvGjiqURfZJfz+8VLCdulEAqUkPZKRVmuXctzpEGD/xCXiJxly0IUlNVLWpTNYmg0OmsUFuXimqynf4aH6iNSuLIWaS1AgO6kEAaXUlvQwOjjaDZQpctQ9DBcviUtQuk82f6wAVLxeYAhyOjfNLxLmbVfp9oB76XosDyH3jtM86KCuv3ekQEysQXFyP9qifeNlRNgfNx9PpAip81Vm8iCPcfSOO6mUzBBV5eVmgUImkn9JA3BUC//UCOstHUketfJ4HJVR0poL+EV9YiMgkOBd+Y/wD5VWBA1YDfCPMj8EcTMWW2Ozj6kQuShTtlpYsi/wD2mD3EFycOlQoC/wDul/8AxVSAomk4pxVQBamZqebkGJO8Vbwk8j9i4gZacprTcNmtzHKI1YIGoWz+VfKphYoIKEkfDXr7h3MdCVZlKB2Ew+rZhAH8G1SpZOjgke5LRkrELBLFBGrOfYsxgKGxWqh/mHkVH6OPeBpyQs3WOucD5QKcYAsALGamx6/CR7wROxwR8c1ALsPFrpqTAhECBRyRuc4bzJaOpeHBdikg6Oo/I1jpPEEkUW51F/pSI5mOllV/EP8AUB51NItkoIGHGhb/ALN7GMjJPHyR4Trqqo0atCKRkQtEM/s4EhvCQaeJWUg0AYt15xBh+CIqDkUeSppPn4j7RN2fxDoCCqSuddgpJWQDWw0ekNMSkqS5ZIAuFeIb2oB6xyOhW8RhCpBSwGUlt7XqT4na7+sLJPDSE3JzHz6eI0/aLZPkpWEO80OxzMH1FuYeMmy0BzkSQLME0p0doArMjClAJBc2CgSR1Z2HnGLSvK4Wok28TB67CsF4zi8kAALCiaMkOdwBQt7wmxPE05vhIN2VRVRS+9KttAB8uUVpImsAQ25J0Zqk2tDWXwUiSkzGlFgAlR8TtWjuPOEmHxWJEhH8LKTImqcTZ0xKlTKf0FVgQToGgHEJOHmyzOnTCqZMSQ/izkkZibMDa55CJvexratxjNWJYAbM5b966RFNwyFjxpSXA0BbpSkI8RxWchU8eJeSYoJPdqYBy1ri1YU4niGNmABKmfTKp29PeKZH2M7EyDl+NIUXNXBPM+3rE/G+xsuaZOQplolJyhASdSVdWcmAeCcVVKnoOMmAIcA0U6uif6XawJqY9AlYjC4yXnkLQoMaoUzFgzjShFxtGkQ804h2UaiVOB8StudNz9Ir2OwpQ6Q4NCQ1kiz7PRhHr+KwSEkgKSsHUBn+noSIVYrhktSnWhNdXv1gDyDFzlEu+UK8I3IDvbdhUwRwjiRlpyi5NegsIuvGexEsuZbhVG5k3BUdG2EIpvY5YoATRnApzvW9YAGwvHFqUyzTb9hbT6mGZ7UBwASABT85n2hbgOz6goONP+L8hrGuLdmpg8SNL7U+0WxQ4kdqfEfE1WAtVhQn3+7Q7ldpkISXLtcnU7bmtPblHlDLSpIY0ApzJvzLdIll5pgKlLCUgskPc6s2tbnUw1Eo9XwPbdR/UwAcqsEjZtI2n/EJBVlQMzXUbG7l3YC9Y8qm5kysoBykuQTfmXqflygrhay2Q/CPipd7B9nLesNQo9awPaFU2iBRncq8PX4QSP8AqDoTDaRPDeOaH0/AfrHnOG4i6Wdh7qIuT9o2ri5FHq9C+uhPLYctI1ZD0nwACilf6nb2J+UYeJkeFJ0o7qV/1KhmjzXC8RV8a1KUX1NKaAa+biCMLxwrXmIYOwSDcvrsH2HnAHocoZiQVG7geIH0P0MGowUtIfMzO1fx4oX/AJYUqyoqbEhkJPIM5PUwUvtYhgFKS+5qB5PfnChZbQmUuuYLH+2vrSOpeGRvlf8A167NnoYrMntAhY+FJSP1Lt5D94mHGZXwpSgdAAKVfk3NoUWx7MwKVVHiG/eaf9txHUqVLTaWkE6lQJ+ZMLpXHpdM58fUFN76U5mJpPGQmkxKC+y9K6KS7+cQB3fpFPB0DH89I4lzZbMlCU/9R7CIxxLDqFAK6MR7tWFHEMdKTdchIf8A/blIPN1ivIjygB2ZKTdvUt6PGRWsPjUTnVLUgpFHE5B+v3jIArnF+xE0TEzJOIQpSC7ZwFACrgpUTS9tI9BwPF50vDH+LZRDJTNSlRzOWGd0hJ/3j3vCnC8fWnOTOky1FISlCCmYC2b4lqUoJoo1JawoBG+K0wYacoypiv5agM6CBVT90g1zA1LfD6eTuSrZH3v7Lp4yWuaq1e/vwvq/0OsL2jE4FTAAKIL0JNRYEgtXUQvVxNaUkp8QLJCbVUQkM/Mj3iiY7tUJS1y5ZJKpilWIYKrUEX+8dYftAJpSh2IIL6uk5tOkdT4r2Z6phZGjhCjchIc71bfSNowACh/JUsj/APIoivlmJJ8oqnAe2IlqyLLg6/eLSjik2YlSwpCUIdVRUhIehJbfSNWZGMnCpYgZSRYA1A6Es/pFd4z2fQZiVzDLCgrMgqcqYNQMS9dWYUiRXbKWJImBSGIqT8Ttqm9emkJ5vaJM3KrxlzmIzZQLFvDUuGP1hYCsdLVMnFCVC+Y5go5XSGYBq3184Em8CkoUVTETCzkAFQJAc1CXLc1EHrDnETJprKA8QBBPMWBPMEmj2gBPe1ClKe+YJyIFKkqLEmDIhVh+FpmKM3IAUOEhRUFM1GBZJ50ptWOeBTJyLSggZ3VkSEpUWq4AD0A6aQ5S6P5ilApa9wL/AKqkk9awqHESZjywpbA1KVZQXdiSwFD94FHfEsV3sooRJUA4dc0uaVYAABPUOecKcPjSAB3godDz0c2H40bxeMXMIROWkWYDKK1ZmcsBSm9YXTMFJQVFIRmLsoEqPWtHe8GEWKTjhXvCGpXfy1iWYlCFAMp1AqSpjlLFiyvhJG14qE/CTGC1heTQAlutH1akF8E4vi0LQ6VrkindTGKSlizOKFzpcCu8AWPvQXdqU0MQuDo3WFKMOUJHeKZ3JAKS+rOK/VtTEKkgkFE9QB0zKB6ByxG0QpHx3gkqYkgpAUDmSpKSVWZT1qORhVO7DqCc8pechJYEBLDkD+qpMW/C8OOTL3yn5flY7nq7sDMokuA9R0tFsh5NP4Fie9dQUpTPR1E/6aW1gvCZ5gdVAi7BsosS35rHocyelBdSw6jQGwOnwxFieBy5yCksCS/hserXveCYooa+IhXhQnw8ySfUNpyidMwgXNbHkNh7DqYtkzselDKSwbVn82tCvG8JUFDKrM9iEEM16af3ikFRnkpKQCCzB9K/NnPnEeHxBYkEpCSwa7/2f1hhisMUBgCcoqf3Gj7wAMAQkVqogtW3PlFANLxMwkMxA0UWtqWFoZSAUAqJdTM9HPJrJH4YjMgJ+FlLtUO3IDQt9Iby+yk4hLqQBTWttm9oWQT47iqwkpBqzBjv8R/NhC9PGVIOVQrcEM4OlPX3h1xTstNlJzfEmtQKG4Dg1HpFTxUpWdqki/X9g0LLRcuF8ZZJOmvzsosPX1hmO2ZDJlhIJ1IHvsIoM2epICajl/UaeggyVPy6+I+bnTkw/aNWSi8r7ZlFCrOrpQdWr/xDc9oHX2vWu+UtckDKPIfWKcmeASBVWp+pO5JJjJc5h9fznCyUX1HacAAFRGrS6euUD5mMiiyZwc5j5f3jItii997IQQFTJYJ/S4KurByfSJu184DghOHWkiRPHwsQlK3SUsKXmC8V9HDUJmS1gqJllJSHZiBR6Xi5T8dIxHDv4WYVATEBBIDlOVQyqc/7QfXnHhWRSdH0smOUI6vJ4vx8lM5KyX72VKmP/ulpf0UFDyjSEN4gRT9Qv19aUizdoOwkwiU05JCJYlpzJKCwUpQuf9WkLZXAcqQlYtQlJqRyIo2zR2T2PJk3k2Dy+IrWU18VBSnPS8eo9i8esoMqapJo1Q7voQ+m3yio8N7OSkqfxJsQWzA3o28X/s/Kk5ga941XqGDaAxowOT2WlTABMQhabsQGfdgL+cFnhWHkisuWNiQn7RyMXdIJfcpoBqzl6c6COsRKJapW7/FUDySA0UhGlAB8GUEFhX9OwAobxXuIA4g5Z0taRUB6itbAMm3M0hrijLSg1ZOyMtSbgPWl6ecVyf2zlsAlSlkUJQC4NqgNm1sIMIN4X2alJBDqIT+pRArdg9SOTNtEmM4imWe5IzuKslLJA0V4q9YFm49a1IyoZWyRVQobvbc3ETz+HrOXOg5RQEKQh30JU5v+kD95ZaoDw+BC3aTkJo5autFF6PR4AxmAEgjIUkh3cEs19HJ9POLEeETVhwUJAFWIUQK7B97nSkL8FwFCX7lc5RLkhROUVr8SaK5PAgowXGVqZBo/6kg2NRs1vzUr+LSkG5ZgFOGUeSbG146xuAWxCjLAcBJTVuStya2H3iJfC1gdXYlNg1gHt0gUTcXzrfN3hSaAhLgdK0BDE/V4h4chctJCEqUSBoS20ORh1p+NQcVsfx+sDYhnTqQakFm3O2l2MAC4Li0wEFQatMxIJOzetYPx3HyuUStASxoHev40CTMAhioZgHLva9WJNa7awpxSlKmVPgqxfVqMYAG4vxo7JIYdXsSK6c4N4J2iWhSWdYup+pegLA1hbPwL51q/SPDUPQA03q8RcEBKiUjwi7nnaID1QcSC0BxcO31iQlITodhFIVxBZqgGgYdLEvYXgTinaRaUJSpTqZqbg0INf3aAZbMQkLqgBzoXoegpAuI7PGYCpFCQxDv5gfSFfBOOEhAd1LUx83e2mrxc0hCak1jVkK/wfssQoKmXB/KPFnEgKLRuXiAQ9YnlSg72gCOZLYEMC+hs20VrjfYeVNlhUlpRzeOqmZvUG3KLWuXWpiHHFkMA8AUZH+GuHQPHOmKWbZQlhvQuT7RXO1HZ04Qp7tZWCSkKNCDdmFuv2j02bw6atDeFOYXeqXFwBCvtD2UXMlJAmOUFy4qaMSDr0gDzCSTQCgDkncjQUrf3ja1lSmFAmpD6v+UiyDswZZ8Vxb600jUzs+zq+ekaIVtKyznUv+P0jIcYnhwJ1Y7D2vu/rGQBdkdnlv4QK1JUSGqLAAvTmIdYDgmWTMlknxgWAoywqhNgWAIq7nysKMMNokCDoGjyxxxjweueac1TZVOJ9mlTJOQEUFCaauCS17DoGin4jsdjJaqIMwH+k5mAj14yt4wN5xtOji1Z5IJeLSCE4WYMobMUHep5D10iBfadSSyycxoKBzuac/ykewLXmBDVjybtn2QEn+bKQEJTfxGg3Dv9LxqzNDDhvaBagwVyd6j6wZxTiapOHCZ80oSpylAKVKmDUUBZNd9W6ea8P4tlmZgKAF/pCninFlzZmclqAMLMPnFIevYHG4PES5UtQUUpUCkMaKDuSX2MWORwTCo8cpFbkhnJ8yzx4lheLlEpOVRBIamu7+Yvziz8D7XkkIW7AoUS7CiwSLVGUHXl1MIuHDeIzJihMQyXDEFPiYW5MSSWq7gaPFhk8bSWSqtWzVezGhYj08oVcHkJKUrKVEKK1oBUaJUpRQyRfwF3O/qRhUd2CpaAE2SlOUEklxYgJ6fWkVBhmQILpQkpSxOZKQSSLpqG6tWCVcWltT0BSx0NBdorC+1IlrCe4mgr/qACGNaMCR0Id36ww71CgFpl92gFyWYvWrhSlaszaRSAnE8OhZS6si2cVAoau6Vfmj0jcySQGymtirXmK+bvC/EYzxp/hhLmd4M6pqlBSgHqCFLSQ52ZrNWJx2gQM6VnMUfGAc4fLVLEOG6xCnKUJYkrJNglQJD8hqPWMxnCZa00KcxZyGIPUaaUvaNfxiLoAJIKvEkJYODYaa3PlC5czELJWMndguMocEbkgeL13gADHYJSXdC160pWrOLD31hViFTh8UsAEVIDNVnqryaLPLm94bIQQP0kEB2DBnykg+x3EN8FhZSsHMZZnFKhUpCSlVGRmNSN7fFCgUfBcOFQ7aENflWm+vOHkvgiZMrOSkS6KbMATmSQ+UBRIffK7CGGIxhlD+TIkyqVmLeYsbEZyQOg/eIuIdpSZSUmQksCO9mrSMygyStm/qS/lHv6HAsk/wAStLm3Ve7R5uoyOMdnT8CyTPyFXdpd3JKAzFypxMUSfgSo0IFC3Kn9sJilTUBSg6UJB8TkOSRe5r8otMzj0lCPGZ05VylDS0C4bOQVqDKNmuYpfEUGZMM1yCQAXU5cc97anrHt6/P0/a7eGufHz8nn6bHk1a52dYCaoMUqqmpahA3bW/5eL7w/jCSEt4qAlzy2jzWTOyKBZQKTfy39Ya8PmLVVIJOtSOoL3PSPhn0D03/NQACB7xkvjYUrau8VjCTSEsur7VrdqaxCnHABw7v5CAPQE4+O04kG34YpuF43S/594IPDu9mJnS5ykFLHIlXdksmgSuwKyGc2DmrQBYsbi1oS/OAsPx9TeJs2nP7QrwnbHETJypeLkSympK6yzKSDukEKAsKOaVMEYGfh8SlSsOsApumZ4VHkHvY+8AE42ehRFBmvuRZ609zAUyW5o77EX9IGKdwx21pBSJh0MLAHK4SSS7D2jUNELe9fzmI3F1Ci+OekYp2iJE3eJQXjgnfB1aaNJX0iQJcREtMESZwI5i4iJerLfoRKlsKsIXcY4V/FSzLdKXoXBqOTW84aYhNKaV+8cldmHppBvS1SKlqPLuLf4R5ATnLDRCSVK5Ac9zaFR/wqnEZkpEtBuVEKWOR29BHtqF5wxFfz3iFjLJ2NCDYxu34MUvJ4rif8O+7QpKQFvckl6PUNa8I8NwWdJnJKXKCcq6VANC425iPdsfwtKk55fiSbjUfcQhxnCU92s1fKWAa7HTeMTyqKs3HHboH7GcQRNl5c7lLhaaNZrGtGbyh/Iwn8wqqkal2dtS9iN+vWKhguzPdKGJSCCQ62o1j4gKir+JPnuLHLx8xUooVLJJBZSVOC9jd/OOkMkZK0c5QcXuPJeGT18/vAPGpi0hpcnOAHIIBChsHNT1YQDL4jNlORKdAA8OwAq6lGpern+4kz/EWSgkLVLVNNkIJVpRN2G2lraR0MCjEcUR3SyjBqkzCfjWhxoDQVtTQB21rzw3gQWScyPhHeZQsFRUKfqp5ebRY5/FRPkF0qR3iSCXFHpQgOa0GsVn/KZst5ipxlhIYgFgQHJV4WuyT4r+0Aa/yxWFmlyyFVbM52pUuBSqgbwaqfKnskFjcpIIzvYuFJBc3oqI+HpkKmlcxJnOCPhdm1KiaK8hTrFhXgZOUZUlBqRdg4Z8oLUc21eICs8VlFQT/KLoSFKSgsXoPMPzvQwTJxExHDsT4ahaB4hlJSSh3sMwqH5QvxuMmIUe5UgqlhiTlJZ3LvYaOLCGeFxEyfgsR3ndzDnQAhNgHQ4NLu589Y0iMqmO4q8vIAEm1ak0tcxXJ3EJilkGrbVJ5VfXWGyyfiUAE2DVABKgHA1A2pWBuJ4GaiWCFJrUgFJYaOKizN9YyUDEpai40BOV6gcgbCvP5RDh5jk32L6HkB9tDGpmImZwoF165RU1atbkbRxNnKeqNenrq9YAMksxV8IDUNj1D1SOcRzeLrNHS2mVtNmgdPE5hISEMkkMCH63peNzMKM4JzCvwinpAEi8QaVLg86bUhwgBdQpz79G+sK5E8DOADWtTtZ6UtBMjiDJKqNprSACe8Z+ttt67QwwPECmlQOv5tFfxPExejGr2+XnGsJxQb19hAFsmMQ7vXWvz5xW8bxYIUpCR4f1MGtbreI8ZxqjP7wjn4tzEA1m9o1AMlTGzn9/rDHAdolj43Y8mA6VrFQJegrBKJ5Aaw6cooLoe0WxIb8vGRSJuKIoNuX0jIgPp2Oe85kkws/wDIJM5cwylETMz90pNT/UJf9TVJFxXSNzMWoEeEu7VLCxI525axxeNrg6d2PkbJpHTsX2hX/Fqavs3zMSJxA1r7/O0b0sxrGS8YmlXcsGD6EtSgsbxgmnZuv2D/ADhTiZwDEGxSW82+RMGSsSrZxzpGnS5InJukTlWr+lPz1gPEcclJmZFkJZIKioixNFOqtCCL69I5n8TILZRHl/8AiNxQ98hSVZVd2UjKQ4IUT5eFRERv0NJb7nrOCn92lJTZm5FiR9Ilm4RE0FSAx1T9oSdjOKCbgpGZyShyTqTUm+5MN8hQXSeh+kc2r45OkdlRCQoBgw8oB/ySZh1g5TkXUpBBAf8AUlv/AFh4qQJodLBeo3gZWJmsUqqlDUIDpq17t9omNR3pUzU3La90AYgKDMkzE7gp+qg4EV/iCEIU8vDpBFVeEJUNikuASDerRaDuKHXY9efP5xxPlImBiClQ51T0/GMdk6OTRXJPaQqmZBIAFA61JDUdmS723qSBBvdLW4SAkUqxJd6uF0Z3gLinCFFQHjZyQpAF63D1L7i0AE4yWkMuYGL0SpbgaAFRYdB5Fo1ZmhgnstiEkp785WaoBVfwsb3L+0BDCiUUpxC5pMxwkOAw3z7KqGqWDsKwTwjtYo0mpUpT3dtnygVag8LHrDGdjpUwK75KQMrqUWdtq1qLG/IENFIKU9kEOlcpKiv4s2fwlOxISxL6kCgDGkGyOGlOFxKe6UkKVmb4lLGYEslJDHQB+cBzZ5kJScIhRQkMwUHJo/hI5JfKRrRzDXhnFiJM5c7OcgSW1YlgAxrUV+W9RGUzG8KXLWnKVpLMlZS9XzeIhgNqvzgOdw/EzhV1KP8AS2VTfCoeKgq1vrFt4twUz1JVLmzJQNUhOUjMWJJCg9aUdqV2jhHAJskEpmmYohh4AReoqaB2YPZ2LCmSlY4d2LmMVlPdCuYECiRdiCas99ucT4Hhkpa8q8jNRWYeoS3uWesWjA4oZCJilJamYpLpOgyLckk1o9ixiBfDsLmVMYKUTU5ZiVDfMKgVZi2h8qCmY/sarMVIWG0Vlp0Cg4Z9aNES+zU2aoEqSSnwsSdtCAK7PoRXWLOQqZLUhIKEqURld0sDdMxDEvQltw2sS4tARKclIKP6QQAXFCSXfmwd4gPPMbJCVKSErLEpNaDr7wlUouz2iyY6ao0DPVmNCNX59DCabiGSRlYvR4ABXnatuojmWDYPE8yYFXDG/n0jvAqCS5+T9a6ekASJ4arK5c9PrAs/DlIDwYvGuWJ5cuUCzpzlv3gCKSKxLNxR1YxEktWIpkoi8ASGZp9IyIUvpGQB9XYLD4RC8spMgTE1pkMwbmpKxf3is4/ixmzpzg/ypoQ9gcpA86PFYw3Bm7pSEnDFAOZZISskhiBlWXNy9Ls0PMOEBBSnMskHxF2rq5uYy5pfEw42mhvKlEnn50gpGCSPiIHnC7+LmqDOEj/Tf1McowIJdRKjuS/7RybnL4HdKK8B+MmpCCEpBLUPyL9YFxOKmKJZhzcn5NEolgaRhEZWL/Lc23vtsLzgyui1Evpp06QtxvYCXPUxJSkuWGj3bR4sQEWDDBOIlMlkTZewAB/Y+x5GNrGlwTUKeBdnZeGlpQkkpSGDlyB9h7QzWlqGv57RFInu4NCKEc4kIcMYtACmKKC4MHyZonoUk0XlvoWIMDlOh+wjjDoIUprFCqjcB/pEavfyE6BpsopLKoY5Nfvt+bQwlT0zhkXRWivzWAcThlIUx9d4Rlez5Dj5XB0iYLKF6PofseXzjmbh25j89Y4THaZxTzT7p+45+u8dDIqxPAZKi4QHPMhx5W8oim8FALge+ZiLEBgdtYezJD1H94hBi2ZoATwtWTMsKQLpaxOzgMbDnHUvhye5mpAfPlcEtZQOopu9esNsNiiizFJuk1B6j6x3Mw6FuJYLqBdBqxDGh1F40mZaKXgcLMwxUkqDKUwKaqAoLqtpd7+joT1KDgEPUWcGxpY/uYkmyGLMzeURhTQArmcEdQUFZWDZQlLG+pDi+hETyuHoSf1vTxZh7+/qd4YBYN44VL2gCOVwuULISOY12cGl9thCLtbhypJ8QSw8KWu1bvUDnQQ/EwiAOLcNlzg605iBTQ8wCKh4hTzFgFEhsz0YnKltf7nyjJ09C372W5YDMDUnelf7xZONdl0JSVpdCQzgqJFOTacj0itp4UVuZSS+rAgjnXbmYgOE9n0L+EgB7lWwJOh9YVz8EpDggsk86gau1RDmXhpiDlfKVFsqhUEC+ZNrjfSOZ2EmFNQoitDmdwCS+nM0ikK2pZoQ22/tEc3D6pt6esP5XDCC2VgdGrUUpzt6QHNwWUs4cXzG728JPlACkIDc9IlKiQx/ttBSpSNQaDT536QOtGulawBx3Y1eMjeekZAHu8jhoFTU86n1MFolgRhMdS1MRR20NjyjFG+CRJJoA52FfaC5XDlm/h3e4/4hyPMCGmJxqVIHcJFPiplQkHckhJL7vrA0rhq5rBUzoGIR5UA80giLQsilcPSpWQTADUklmbyJHv5Ro4ds2SWZgS7rJJTTUZWHqTE/C1SEKImFKueV0htHN36QZwvEnOtMhKSgVDkjoS7nlQQAgKCLg1s4v94lw2IMtQUksR+eYiXEyFFSjMIQa0Upz0AqrpAggUseKkiegTpXxiik77jmfmICkTcw5/lIF4bxAyV5hUWI3H3g3ik2VnC5SnzVUlj68jy3g0EdFL9fz3jrDDxgHVx6giO8MFKDpDvq0GyuHFwVG1afeM0Vsr82S1RaC8PjAsZJnkfzXnD6Vhkp08/z6CE3FeEkFUxADXyi/M/tElDUtyxlTAMXgzLO4Nj9IhCoNwOMzeBYzA0GrRBi8CUVBdG+3Xcc4xGbT0z/AOmnFPeJCg5fh806eWx5W6RMClYp+4O3LpA8RTJzVHxb78juPlpHQwEKBF/WJJS79DEOG4glZYsFf0nXp/UI7ND1BiqRmSDP4lMwNN8lj4h1/qHvAWO4WpAehSbKFQfseUaCoIwuNVLcCqTdJqD5RpMjQoVLaMTNaHc3AImh5NFayzf/AIk36QnnYcgsRUaRoyaLGIVoIjDSO0zYAhmMoEGoOkCSuFoAbKBzAY/OD1oeIVAiAFWG7BSQszmUsZnJ0Ty6cjeI+J9nUqJAJb4hZrMxo7UEOpOMVLOZJIOra9RqImn4yWogKAQpTpcB0EmqXH6KvW3SJwXkok7gUwKBSkOb3FAWfyBeAOIdnc1VJZVwynZybte0X/G8GMpKSUjQvcKsMzi9WhavDpBIyj0G/wByYhaPKOI8O7o3PRqvt+WgKeSlgzOyjre3tXzj12dwyUq6EvQUpTannCPiHYZCipSS7/1FtbuOXKKQ83C/LpGRb8T2BIs7vsD9RG4EPV2jHjcZGTYbhOILCMgLJfNQB3oKEikGguh1FTKqQks/+5RBKoyMikJlYWUhKT3eYqAupVOrGvtEk3HGRRCUORokAelz5qMZGQAoxOLVMLqalmAAHkBEIMZGQNBGDw2dYS7P5xZcJwWWlqZjuqvtaMjIGWMQPaOSqMjIA0RpHKV+0ZGRDQn4hg0omy1JpmNR6VGxjUqYxY1GYpPOjvyfUW6a5GRjKk4M1B/iQt4hhxLV4bEO20BrRGRkYxNuCbNZFUnQBi8KFEA2Pt0OhiThmJUpYlkkhIDE1IuL62EZGRibrIq+P7GlvD2GAVHUZGR3RykdAw0woGIBTMHiSKLHxdDvG4yNmCvYyUxI2LQIYyMjaMmBUSO8ZGRkA2J8IcQFiA6S/wCmo/4kERqMgVDWTj1BC0XSQXSai1C2hG4gOXICpilF2ZgOhbzjUZGWaXkhmS6ZufyNvaB5q2D8n+RjIyNGSVJjIyMikP/Z"/>
          <p:cNvSpPr>
            <a:spLocks noChangeAspect="1" noChangeArrowheads="1"/>
          </p:cNvSpPr>
          <p:nvPr/>
        </p:nvSpPr>
        <p:spPr bwMode="auto">
          <a:xfrm>
            <a:off x="0" y="-822325"/>
            <a:ext cx="2647950" cy="1724025"/>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1748" name="AutoShape 4" descr="data:image/jpeg;base64,/9j/4AAQSkZJRgABAQAAAQABAAD/2wCEAAkGBhQSERUUExQVFRUVGBoXGBgYGBoaGhgbHBgbGhgYHBoYGyYfGBsjGhoXHy8gIycpLCwsGh4xNTAqNSYsLCkBCQoKDgwOFw8PGiwcHyQsLCwpLCwsKSwsKSwsKSkpLSwpLCksLCkpKTUpLC0pLCksLCkpLCwpLCkpKS4pLCkpLP/AABEIALUBFgMBIgACEQEDEQH/xAAcAAACAgMBAQAAAAAAAAAAAAAEBQMGAAECBwj/xAA/EAABAgQEAwYFAgQGAgIDAAABAhEAAyExBBJBUQVhcQYTIoGRoTKxwdHwQuEUI1LxBxVicoKSFrLC0kNTov/EABkBAQEBAQEBAAAAAAAAAAAAAAABAgMEBf/EAC4RAAICAQMDAgQFBQAAAAAAAAABAhEDEiExBBNBUZFhgcHhInGhsdEFFFLw8f/aAAwDAQACEQMRAD8AElyEEhDBD61Fb6VglWFQ9ZidHoqjs1cux22hpisElaFHMUhSSQtLKIDZsyaX2vpEeAlynWpJUpPhfMAkBQDZgwcFiSSXcgR5cWSOThHuz45Y+aF6uEAWUddtfKNp4QTQH1HnvD5fCUzBmlzEAfCUl8wWLpJAbYf3iObw9SQHKQ12Lvc09o76UeXUxUOHL0I947SqcjZQ2sW5Ew54dhwrxKKQkaE1OttRDLE4GWpPhSklnZJSk0AcEl31pE00NTZX5HHwEZVLKQaePQvbl+8Eo7SpCnSyiwBYhid4ziHYuUtIJExSy1syRo/X9oXJ7GpQS2YvoSTo4o14lZPDDSq9iw4ftfMKakA9BX1+UH/5jMmJcqIB0FB7Qk4X2ZZKV5gilArM9NSCKdIZYvFGSAkBCnGZ0uXG9dObR6MWSWPafg4yxxnvE6VJ1iNMgvU+UMsLjlFCVM6VigPhu9faDZafEPD1yglqXjuuqMPp0IgltGjWQXEWmZw5BLsknWgfrSB1SECmRA8o2s1mXChAnQAcognjIrziyy5aXoE/9RHU5kmoHoI0su5hwtFeKXERolnS8WPvxGfxggsjDimJZWG5H0ghElVsp9IZDGiMGOA2jLmzVLwK18PWbJPoY5TwqZ/SYbniXXyI+0RLnAg+KZX/AF/tTyidySJoiwJPCJn9JjP8sVyHmPvBXgN85bdX48dqlyjXIfIxO5IaF4F/+W/6khrk/lRztA8zh5BbMhxaob2rDVciWQR4wDoG87CIl8PQQQ58TE82t9odxmdDYuEkEFlZyCQcrqLtm0FKRHh8OTdJGoooUZ7qSBqKXrDKRwtKEqSlTZlFdnY9Le1dYgT2fcucQs0ZsqRz0D+kWOX8LTf6fcsoPUmlfrv9rCUy5SQAfDmY1cMNb39IjmIQT4VobdR+WvtA6ezIAT/PfKG8SUl+sdHgytFy35IH4I5XXlnWvgiNWKQCQ7s1QGHlmaNBExR0AfWgA0cxr/x9QAeYH3Ocj/qFgR0vg67pm5RtlDc+fvrGm64bfyMJSfKS+b+i/kkTgJuUtlUd0kM3PM0ASVIJOZRSRcmqejpLCu8S4zg05acomgdCoMRY61BYjpGpHCJwYZ0ACoAB+L+o0qdW3jPnmzactPCT9/4IsVhlSx8SggmhCSzl9zekZHU/sytZfvgk8kKU/UqV8o3DuT9TWiHkUSp7hAUkoCypDOKMCRajEJNt444fgBKUky5hIIY+HUuAS3MmDp3DpOy/iC6bh9VOWqaPYxL3KEpolTiwYnndLi5diY+d08O3Hjdn0Oqy96X5cC3E8RbKxEwH4gwDF9amv7QdhMagmqQKV19mYRW+J4kImLAFiX0/H3iLhnFcwN0ksK/Koje6MOal/tfsXbBd2p3QkV2TT2gDFTJomFMuaZYLUAl33couQ0Q4PFkByB/uP5SKLxvtYpc85FqQy2GVRHeWdxoB0Jjvj2dvdHmzK4tR2Z6lwgYhK3mT1E5S6JmVQDBzRASHDGtdYdnHkJCqqBaiUVVyb9L86RT8HKmKWFA5AqqXcqAs97+WoiwLTYFTlrnM/taOzipO6o4wuKauzqa6iFJSpFCCPDd9gCCfNohnqIHiQVJyFBICQyS7/rS1NR9HjoBizObuMw92MSIdvETXQE/QQcEzSdHK5k5OTIEsG+MJolgGDGhv6CGCZswgAkO1g3nAZlJNAo+v3eOko0zOb1f6RFGi3YSuUFUVUAuzhvlHak7DkKtSAO/UPhUnzUR5B46XiVPUofYr/CfSNV5IFHvEl5SUlQ/qNG8h0iOetZIEwICiC2U3a9D1B84EnyRMYKRmbXTntHUrCoQQUIylrgD0u8R34IoonZo0En8EdGaNf/UR2mcGYa2omNWTSR92eXvHKlN/eJq/n0jFIUfwVhZNJBmpQ/KMC+foRHZmEGx8/wB4ydM2J9faFijkF7GMU+4jaAWqH9PmwjpaU2yn1/eFiiLMdI6Y+e9Y2EUsfb6Rz3hHxKPSp9oCjRURf5GN95y9aRoTx/UBX+lSfwc42JiSXC0fnmIA2Jh1c7AN947zKeOkzbsQW6feOETV3yuOTe9WEQGnVV//AGpGwT+f3jaq3Dt0/wDtHBX/AKFdfD/9oAwrL8ta2jYf8H1jkrbQ+QEYnLcg7Vp82gDBNJ5RkdKUNH8j9jGQKeV5HUVZyrxhORKnqQTVYdIFFB05raRaODcRIkBMwJU5IL2rVqCzEeka4jwkHxEmWEmhByBPMuUh9oDk4Fajm74LlZQkBJdRL3JsKEakx7+t/qEepx9vRXHn7Hl6bpHgnr1XtQD2pwGeY6WBKAXDhyGIJL70hfhOFhH8OUlRJKu8f9BCgKMLFLGLJigMqGCjQpD0AynV+vpHElCgaFFA5ADke9PWPk6UfQslSkF0ElgNm5+cUvtLwMp/myCVf1ABikZhW1a+7bxc044CYM6Sc1HFvS0GTuFpUlikEXYi/URpEPOuC9pZsskly1ybgD9IfeLTL7cK8IGtzcitEgWc3J0iTGdmZSzXwvs1QLGn5SEXEey0yhlEEN0PQBveNpmaLGntqFEAFKid7DmT+OYsmCkmYnOVB2egAagLUPzryjyHE4ObKcZSKOVMWDDzeLpwv/EnDy5IBRPKwKjKAKbEqFGA0vHaDi4u+dvqeeevuRrinf57V9Sy8UnCTNlufCoK6uBRiOukdJ4iHYLSCwJDE3GpZgOZMee9p/8AEE4hIEqUqWpAKipSkqYEpAplILswcnlpAfFe0M0ow5zE95IQpy1VZlpJPml7Qm41GvTf3f0NwUrd+u3sj1ZeFCjmAlqVuQkn1pSJU4wpFn38JHuCY83wnaglVVMhNyTctZuXO0HJ/wASD+lNHYV+Kz9BzjkdC/J4kCPhIOxSfvGjiqURfZJfz+8VLCdulEAqUkPZKRVmuXctzpEGD/xCXiJxly0IUlNVLWpTNYmg0OmsUFuXimqynf4aH6iNSuLIWaS1AgO6kEAaXUlvQwOjjaDZQpctQ9DBcviUtQuk82f6wAVLxeYAhyOjfNLxLmbVfp9oB76XosDyH3jtM86KCuv3ekQEysQXFyP9qifeNlRNgfNx9PpAip81Vm8iCPcfSOO6mUzBBV5eVmgUImkn9JA3BUC//UCOstHUketfJ4HJVR0poL+EV9YiMgkOBd+Y/wD5VWBA1YDfCPMj8EcTMWW2Ozj6kQuShTtlpYsi/wD2mD3EFycOlQoC/wDul/8AxVSAomk4pxVQBamZqebkGJO8Vbwk8j9i4gZacprTcNmtzHKI1YIGoWz+VfKphYoIKEkfDXr7h3MdCVZlKB2Ew+rZhAH8G1SpZOjgke5LRkrELBLFBGrOfYsxgKGxWqh/mHkVH6OPeBpyQs3WOucD5QKcYAsALGamx6/CR7wROxwR8c1ALsPFrpqTAhECBRyRuc4bzJaOpeHBdikg6Oo/I1jpPEEkUW51F/pSI5mOllV/EP8AUB51NItkoIGHGhb/ALN7GMjJPHyR4Trqqo0atCKRkQtEM/s4EhvCQaeJWUg0AYt15xBh+CIqDkUeSppPn4j7RN2fxDoCCqSuddgpJWQDWw0ekNMSkqS5ZIAuFeIb2oB6xyOhW8RhCpBSwGUlt7XqT4na7+sLJPDSE3JzHz6eI0/aLZPkpWEO80OxzMH1FuYeMmy0BzkSQLME0p0doArMjClAJBc2CgSR1Z2HnGLSvK4Wok28TB67CsF4zi8kAALCiaMkOdwBQt7wmxPE05vhIN2VRVRS+9KttAB8uUVpImsAQ25J0Zqk2tDWXwUiSkzGlFgAlR8TtWjuPOEmHxWJEhH8LKTImqcTZ0xKlTKf0FVgQToGgHEJOHmyzOnTCqZMSQ/izkkZibMDa55CJvexratxjNWJYAbM5b966RFNwyFjxpSXA0BbpSkI8RxWchU8eJeSYoJPdqYBy1ri1YU4niGNmABKmfTKp29PeKZH2M7EyDl+NIUXNXBPM+3rE/G+xsuaZOQplolJyhASdSVdWcmAeCcVVKnoOMmAIcA0U6uif6XawJqY9AlYjC4yXnkLQoMaoUzFgzjShFxtGkQ804h2UaiVOB8StudNz9Ir2OwpQ6Q4NCQ1kiz7PRhHr+KwSEkgKSsHUBn+noSIVYrhktSnWhNdXv1gDyDFzlEu+UK8I3IDvbdhUwRwjiRlpyi5NegsIuvGexEsuZbhVG5k3BUdG2EIpvY5YoATRnApzvW9YAGwvHFqUyzTb9hbT6mGZ7UBwASABT85n2hbgOz6goONP+L8hrGuLdmpg8SNL7U+0WxQ4kdqfEfE1WAtVhQn3+7Q7ldpkISXLtcnU7bmtPblHlDLSpIY0ApzJvzLdIll5pgKlLCUgskPc6s2tbnUw1Eo9XwPbdR/UwAcqsEjZtI2n/EJBVlQMzXUbG7l3YC9Y8qm5kysoBykuQTfmXqflygrhay2Q/CPipd7B9nLesNQo9awPaFU2iBRncq8PX4QSP8AqDoTDaRPDeOaH0/AfrHnOG4i6Wdh7qIuT9o2ri5FHq9C+uhPLYctI1ZD0nwACilf6nb2J+UYeJkeFJ0o7qV/1KhmjzXC8RV8a1KUX1NKaAa+biCMLxwrXmIYOwSDcvrsH2HnAHocoZiQVG7geIH0P0MGowUtIfMzO1fx4oX/AJYUqyoqbEhkJPIM5PUwUvtYhgFKS+5qB5PfnChZbQmUuuYLH+2vrSOpeGRvlf8A167NnoYrMntAhY+FJSP1Lt5D94mHGZXwpSgdAAKVfk3NoUWx7MwKVVHiG/eaf9txHUqVLTaWkE6lQJ+ZMLpXHpdM58fUFN76U5mJpPGQmkxKC+y9K6KS7+cQB3fpFPB0DH89I4lzZbMlCU/9R7CIxxLDqFAK6MR7tWFHEMdKTdchIf8A/blIPN1ivIjygB2ZKTdvUt6PGRWsPjUTnVLUgpFHE5B+v3jIArnF+xE0TEzJOIQpSC7ZwFACrgpUTS9tI9BwPF50vDH+LZRDJTNSlRzOWGd0hJ/3j3vCnC8fWnOTOky1FISlCCmYC2b4lqUoJoo1JawoBG+K0wYacoypiv5agM6CBVT90g1zA1LfD6eTuSrZH3v7Lp4yWuaq1e/vwvq/0OsL2jE4FTAAKIL0JNRYEgtXUQvVxNaUkp8QLJCbVUQkM/Mj3iiY7tUJS1y5ZJKpilWIYKrUEX+8dYftAJpSh2IIL6uk5tOkdT4r2Z6phZGjhCjchIc71bfSNowACh/JUsj/APIoivlmJJ8oqnAe2IlqyLLg6/eLSjik2YlSwpCUIdVRUhIehJbfSNWZGMnCpYgZSRYA1A6Es/pFd4z2fQZiVzDLCgrMgqcqYNQMS9dWYUiRXbKWJImBSGIqT8Ttqm9emkJ5vaJM3KrxlzmIzZQLFvDUuGP1hYCsdLVMnFCVC+Y5go5XSGYBq3184Em8CkoUVTETCzkAFQJAc1CXLc1EHrDnETJprKA8QBBPMWBPMEmj2gBPe1ClKe+YJyIFKkqLEmDIhVh+FpmKM3IAUOEhRUFM1GBZJ50ptWOeBTJyLSggZ3VkSEpUWq4AD0A6aQ5S6P5ilApa9wL/AKqkk9awqHESZjywpbA1KVZQXdiSwFD94FHfEsV3sooRJUA4dc0uaVYAABPUOecKcPjSAB3godDz0c2H40bxeMXMIROWkWYDKK1ZmcsBSm9YXTMFJQVFIRmLsoEqPWtHe8GEWKTjhXvCGpXfy1iWYlCFAMp1AqSpjlLFiyvhJG14qE/CTGC1heTQAlutH1akF8E4vi0LQ6VrkindTGKSlizOKFzpcCu8AWPvQXdqU0MQuDo3WFKMOUJHeKZ3JAKS+rOK/VtTEKkgkFE9QB0zKB6ByxG0QpHx3gkqYkgpAUDmSpKSVWZT1qORhVO7DqCc8pechJYEBLDkD+qpMW/C8OOTL3yn5flY7nq7sDMokuA9R0tFsh5NP4Fie9dQUpTPR1E/6aW1gvCZ5gdVAi7BsosS35rHocyelBdSw6jQGwOnwxFieBy5yCksCS/hserXveCYooa+IhXhQnw8ySfUNpyidMwgXNbHkNh7DqYtkzselDKSwbVn82tCvG8JUFDKrM9iEEM16af3ikFRnkpKQCCzB9K/NnPnEeHxBYkEpCSwa7/2f1hhisMUBgCcoqf3Gj7wAMAQkVqogtW3PlFANLxMwkMxA0UWtqWFoZSAUAqJdTM9HPJrJH4YjMgJ+FlLtUO3IDQt9Iby+yk4hLqQBTWttm9oWQT47iqwkpBqzBjv8R/NhC9PGVIOVQrcEM4OlPX3h1xTstNlJzfEmtQKG4Dg1HpFTxUpWdqki/X9g0LLRcuF8ZZJOmvzsosPX1hmO2ZDJlhIJ1IHvsIoM2epICajl/UaeggyVPy6+I+bnTkw/aNWSi8r7ZlFCrOrpQdWr/xDc9oHX2vWu+UtckDKPIfWKcmeASBVWp+pO5JJjJc5h9fznCyUX1HacAAFRGrS6euUD5mMiiyZwc5j5f3jItii997IQQFTJYJ/S4KurByfSJu184DghOHWkiRPHwsQlK3SUsKXmC8V9HDUJmS1gqJllJSHZiBR6Xi5T8dIxHDv4WYVATEBBIDlOVQyqc/7QfXnHhWRSdH0smOUI6vJ4vx8lM5KyX72VKmP/ulpf0UFDyjSEN4gRT9Qv19aUizdoOwkwiU05JCJYlpzJKCwUpQuf9WkLZXAcqQlYtQlJqRyIo2zR2T2PJk3k2Dy+IrWU18VBSnPS8eo9i8esoMqapJo1Q7voQ+m3yio8N7OSkqfxJsQWzA3o28X/s/Kk5ga941XqGDaAxowOT2WlTABMQhabsQGfdgL+cFnhWHkisuWNiQn7RyMXdIJfcpoBqzl6c6COsRKJapW7/FUDySA0UhGlAB8GUEFhX9OwAobxXuIA4g5Z0taRUB6itbAMm3M0hrijLSg1ZOyMtSbgPWl6ecVyf2zlsAlSlkUJQC4NqgNm1sIMIN4X2alJBDqIT+pRArdg9SOTNtEmM4imWe5IzuKslLJA0V4q9YFm49a1IyoZWyRVQobvbc3ETz+HrOXOg5RQEKQh30JU5v+kD95ZaoDw+BC3aTkJo5autFF6PR4AxmAEgjIUkh3cEs19HJ9POLEeETVhwUJAFWIUQK7B97nSkL8FwFCX7lc5RLkhROUVr8SaK5PAgowXGVqZBo/6kg2NRs1vzUr+LSkG5ZgFOGUeSbG146xuAWxCjLAcBJTVuStya2H3iJfC1gdXYlNg1gHt0gUTcXzrfN3hSaAhLgdK0BDE/V4h4chctJCEqUSBoS20ORh1p+NQcVsfx+sDYhnTqQakFm3O2l2MAC4Li0wEFQatMxIJOzetYPx3HyuUStASxoHev40CTMAhioZgHLva9WJNa7awpxSlKmVPgqxfVqMYAG4vxo7JIYdXsSK6c4N4J2iWhSWdYup+pegLA1hbPwL51q/SPDUPQA03q8RcEBKiUjwi7nnaID1QcSC0BxcO31iQlITodhFIVxBZqgGgYdLEvYXgTinaRaUJSpTqZqbg0INf3aAZbMQkLqgBzoXoegpAuI7PGYCpFCQxDv5gfSFfBOOEhAd1LUx83e2mrxc0hCak1jVkK/wfssQoKmXB/KPFnEgKLRuXiAQ9YnlSg72gCOZLYEMC+hs20VrjfYeVNlhUlpRzeOqmZvUG3KLWuXWpiHHFkMA8AUZH+GuHQPHOmKWbZQlhvQuT7RXO1HZ04Qp7tZWCSkKNCDdmFuv2j02bw6atDeFOYXeqXFwBCvtD2UXMlJAmOUFy4qaMSDr0gDzCSTQCgDkncjQUrf3ja1lSmFAmpD6v+UiyDswZZ8Vxb600jUzs+zq+ekaIVtKyznUv+P0jIcYnhwJ1Y7D2vu/rGQBdkdnlv4QK1JUSGqLAAvTmIdYDgmWTMlknxgWAoywqhNgWAIq7nysKMMNokCDoGjyxxxjweueac1TZVOJ9mlTJOQEUFCaauCS17DoGin4jsdjJaqIMwH+k5mAj14yt4wN5xtOji1Z5IJeLSCE4WYMobMUHep5D10iBfadSSyycxoKBzuac/ykewLXmBDVjybtn2QEn+bKQEJTfxGg3Dv9LxqzNDDhvaBagwVyd6j6wZxTiapOHCZ80oSpylAKVKmDUUBZNd9W6ea8P4tlmZgKAF/pCninFlzZmclqAMLMPnFIevYHG4PES5UtQUUpUCkMaKDuSX2MWORwTCo8cpFbkhnJ8yzx4lheLlEpOVRBIamu7+Yvziz8D7XkkIW7AoUS7CiwSLVGUHXl1MIuHDeIzJihMQyXDEFPiYW5MSSWq7gaPFhk8bSWSqtWzVezGhYj08oVcHkJKUrKVEKK1oBUaJUpRQyRfwF3O/qRhUd2CpaAE2SlOUEklxYgJ6fWkVBhmQILpQkpSxOZKQSSLpqG6tWCVcWltT0BSx0NBdorC+1IlrCe4mgr/qACGNaMCR0Id36ww71CgFpl92gFyWYvWrhSlaszaRSAnE8OhZS6si2cVAoau6Vfmj0jcySQGymtirXmK+bvC/EYzxp/hhLmd4M6pqlBSgHqCFLSQ52ZrNWJx2gQM6VnMUfGAc4fLVLEOG6xCnKUJYkrJNglQJD8hqPWMxnCZa00KcxZyGIPUaaUvaNfxiLoAJIKvEkJYODYaa3PlC5czELJWMndguMocEbkgeL13gADHYJSXdC160pWrOLD31hViFTh8UsAEVIDNVnqryaLPLm94bIQQP0kEB2DBnykg+x3EN8FhZSsHMZZnFKhUpCSlVGRmNSN7fFCgUfBcOFQ7aENflWm+vOHkvgiZMrOSkS6KbMATmSQ+UBRIffK7CGGIxhlD+TIkyqVmLeYsbEZyQOg/eIuIdpSZSUmQksCO9mrSMygyStm/qS/lHv6HAsk/wAStLm3Ve7R5uoyOMdnT8CyTPyFXdpd3JKAzFypxMUSfgSo0IFC3Kn9sJilTUBSg6UJB8TkOSRe5r8otMzj0lCPGZ05VylDS0C4bOQVqDKNmuYpfEUGZMM1yCQAXU5cc97anrHt6/P0/a7eGufHz8nn6bHk1a52dYCaoMUqqmpahA3bW/5eL7w/jCSEt4qAlzy2jzWTOyKBZQKTfy39Ya8PmLVVIJOtSOoL3PSPhn0D03/NQACB7xkvjYUrau8VjCTSEsur7VrdqaxCnHABw7v5CAPQE4+O04kG34YpuF43S/594IPDu9mJnS5ykFLHIlXdksmgSuwKyGc2DmrQBYsbi1oS/OAsPx9TeJs2nP7QrwnbHETJypeLkSympK6yzKSDukEKAsKOaVMEYGfh8SlSsOsApumZ4VHkHvY+8AE42ehRFBmvuRZ609zAUyW5o77EX9IGKdwx21pBSJh0MLAHK4SSS7D2jUNELe9fzmI3F1Ci+OekYp2iJE3eJQXjgnfB1aaNJX0iQJcREtMESZwI5i4iJerLfoRKlsKsIXcY4V/FSzLdKXoXBqOTW84aYhNKaV+8cldmHppBvS1SKlqPLuLf4R5ATnLDRCSVK5Ac9zaFR/wqnEZkpEtBuVEKWOR29BHtqF5wxFfz3iFjLJ2NCDYxu34MUvJ4rif8O+7QpKQFvckl6PUNa8I8NwWdJnJKXKCcq6VANC425iPdsfwtKk55fiSbjUfcQhxnCU92s1fKWAa7HTeMTyqKs3HHboH7GcQRNl5c7lLhaaNZrGtGbyh/Iwn8wqqkal2dtS9iN+vWKhguzPdKGJSCCQ62o1j4gKir+JPnuLHLx8xUooVLJJBZSVOC9jd/OOkMkZK0c5QcXuPJeGT18/vAPGpi0hpcnOAHIIBChsHNT1YQDL4jNlORKdAA8OwAq6lGpern+4kz/EWSgkLVLVNNkIJVpRN2G2lraR0MCjEcUR3SyjBqkzCfjWhxoDQVtTQB21rzw3gQWScyPhHeZQsFRUKfqp5ebRY5/FRPkF0qR3iSCXFHpQgOa0GsVn/KZst5ipxlhIYgFgQHJV4WuyT4r+0Aa/yxWFmlyyFVbM52pUuBSqgbwaqfKnskFjcpIIzvYuFJBc3oqI+HpkKmlcxJnOCPhdm1KiaK8hTrFhXgZOUZUlBqRdg4Z8oLUc21eICs8VlFQT/KLoSFKSgsXoPMPzvQwTJxExHDsT4ahaB4hlJSSh3sMwqH5QvxuMmIUe5UgqlhiTlJZ3LvYaOLCGeFxEyfgsR3ndzDnQAhNgHQ4NLu589Y0iMqmO4q8vIAEm1ak0tcxXJ3EJilkGrbVJ5VfXWGyyfiUAE2DVABKgHA1A2pWBuJ4GaiWCFJrUgFJYaOKizN9YyUDEpai40BOV6gcgbCvP5RDh5jk32L6HkB9tDGpmImZwoF165RU1atbkbRxNnKeqNenrq9YAMksxV8IDUNj1D1SOcRzeLrNHS2mVtNmgdPE5hISEMkkMCH63peNzMKM4JzCvwinpAEi8QaVLg86bUhwgBdQpz79G+sK5E8DOADWtTtZ6UtBMjiDJKqNprSACe8Z+ttt67QwwPECmlQOv5tFfxPExejGr2+XnGsJxQb19hAFsmMQ7vXWvz5xW8bxYIUpCR4f1MGtbreI8ZxqjP7wjn4tzEA1m9o1AMlTGzn9/rDHAdolj43Y8mA6VrFQJegrBKJ5Aaw6cooLoe0WxIb8vGRSJuKIoNuX0jIgPp2Oe85kkws/wDIJM5cwylETMz90pNT/UJf9TVJFxXSNzMWoEeEu7VLCxI525axxeNrg6d2PkbJpHTsX2hX/Fqavs3zMSJxA1r7/O0b0sxrGS8YmlXcsGD6EtSgsbxgmnZuv2D/ADhTiZwDEGxSW82+RMGSsSrZxzpGnS5InJukTlWr+lPz1gPEcclJmZFkJZIKioixNFOqtCCL69I5n8TILZRHl/8AiNxQ98hSVZVd2UjKQ4IUT5eFRERv0NJb7nrOCn92lJTZm5FiR9Ilm4RE0FSAx1T9oSdjOKCbgpGZyShyTqTUm+5MN8hQXSeh+kc2r45OkdlRCQoBgw8oB/ySZh1g5TkXUpBBAf8AUlv/AFh4qQJodLBeo3gZWJmsUqqlDUIDpq17t9omNR3pUzU3La90AYgKDMkzE7gp+qg4EV/iCEIU8vDpBFVeEJUNikuASDerRaDuKHXY9efP5xxPlImBiClQ51T0/GMdk6OTRXJPaQqmZBIAFA61JDUdmS723qSBBvdLW4SAkUqxJd6uF0Z3gLinCFFQHjZyQpAF63D1L7i0AE4yWkMuYGL0SpbgaAFRYdB5Fo1ZmhgnstiEkp785WaoBVfwsb3L+0BDCiUUpxC5pMxwkOAw3z7KqGqWDsKwTwjtYo0mpUpT3dtnygVag8LHrDGdjpUwK75KQMrqUWdtq1qLG/IENFIKU9kEOlcpKiv4s2fwlOxISxL6kCgDGkGyOGlOFxKe6UkKVmb4lLGYEslJDHQB+cBzZ5kJScIhRQkMwUHJo/hI5JfKRrRzDXhnFiJM5c7OcgSW1YlgAxrUV+W9RGUzG8KXLWnKVpLMlZS9XzeIhgNqvzgOdw/EzhV1KP8AS2VTfCoeKgq1vrFt4twUz1JVLmzJQNUhOUjMWJJCg9aUdqV2jhHAJskEpmmYohh4AReoqaB2YPZ2LCmSlY4d2LmMVlPdCuYECiRdiCas99ucT4Hhkpa8q8jNRWYeoS3uWesWjA4oZCJilJamYpLpOgyLckk1o9ixiBfDsLmVMYKUTU5ZiVDfMKgVZi2h8qCmY/sarMVIWG0Vlp0Cg4Z9aNES+zU2aoEqSSnwsSdtCAK7PoRXWLOQqZLUhIKEqURld0sDdMxDEvQltw2sS4tARKclIKP6QQAXFCSXfmwd4gPPMbJCVKSErLEpNaDr7wlUouz2iyY6ao0DPVmNCNX59DCabiGSRlYvR4ABXnatuojmWDYPE8yYFXDG/n0jvAqCS5+T9a6ekASJ4arK5c9PrAs/DlIDwYvGuWJ5cuUCzpzlv3gCKSKxLNxR1YxEktWIpkoi8ASGZp9IyIUvpGQB9XYLD4RC8spMgTE1pkMwbmpKxf3is4/ixmzpzg/ypoQ9gcpA86PFYw3Bm7pSEnDFAOZZISskhiBlWXNy9Ls0PMOEBBSnMskHxF2rq5uYy5pfEw42mhvKlEnn50gpGCSPiIHnC7+LmqDOEj/Tf1McowIJdRKjuS/7RybnL4HdKK8B+MmpCCEpBLUPyL9YFxOKmKJZhzcn5NEolgaRhEZWL/Lc23vtsLzgyui1Evpp06QtxvYCXPUxJSkuWGj3bR4sQEWDDBOIlMlkTZewAB/Y+x5GNrGlwTUKeBdnZeGlpQkkpSGDlyB9h7QzWlqGv57RFInu4NCKEc4kIcMYtACmKKC4MHyZonoUk0XlvoWIMDlOh+wjjDoIUprFCqjcB/pEavfyE6BpsopLKoY5Nfvt+bQwlT0zhkXRWivzWAcThlIUx9d4Rlez5Dj5XB0iYLKF6PofseXzjmbh25j89Y4THaZxTzT7p+45+u8dDIqxPAZKi4QHPMhx5W8oim8FALge+ZiLEBgdtYezJD1H94hBi2ZoATwtWTMsKQLpaxOzgMbDnHUvhye5mpAfPlcEtZQOopu9esNsNiiizFJuk1B6j6x3Mw6FuJYLqBdBqxDGh1F40mZaKXgcLMwxUkqDKUwKaqAoLqtpd7+joT1KDgEPUWcGxpY/uYkmyGLMzeURhTQArmcEdQUFZWDZQlLG+pDi+hETyuHoSf1vTxZh7+/qd4YBYN44VL2gCOVwuULISOY12cGl9thCLtbhypJ8QSw8KWu1bvUDnQQ/EwiAOLcNlzg605iBTQ8wCKh4hTzFgFEhsz0YnKltf7nyjJ09C372W5YDMDUnelf7xZONdl0JSVpdCQzgqJFOTacj0itp4UVuZSS+rAgjnXbmYgOE9n0L+EgB7lWwJOh9YVz8EpDggsk86gau1RDmXhpiDlfKVFsqhUEC+ZNrjfSOZ2EmFNQoitDmdwCS+nM0ikK2pZoQ22/tEc3D6pt6esP5XDCC2VgdGrUUpzt6QHNwWUs4cXzG728JPlACkIDc9IlKiQx/ttBSpSNQaDT536QOtGulawBx3Y1eMjeekZAHu8jhoFTU86n1MFolgRhMdS1MRR20NjyjFG+CRJJoA52FfaC5XDlm/h3e4/4hyPMCGmJxqVIHcJFPiplQkHckhJL7vrA0rhq5rBUzoGIR5UA80giLQsilcPSpWQTADUklmbyJHv5Ro4ds2SWZgS7rJJTTUZWHqTE/C1SEKImFKueV0htHN36QZwvEnOtMhKSgVDkjoS7nlQQAgKCLg1s4v94lw2IMtQUksR+eYiXEyFFSjMIQa0Upz0AqrpAggUseKkiegTpXxiik77jmfmICkTcw5/lIF4bxAyV5hUWI3H3g3ik2VnC5SnzVUlj68jy3g0EdFL9fz3jrDDxgHVx6giO8MFKDpDvq0GyuHFwVG1afeM0Vsr82S1RaC8PjAsZJnkfzXnD6Vhkp08/z6CE3FeEkFUxADXyi/M/tElDUtyxlTAMXgzLO4Nj9IhCoNwOMzeBYzA0GrRBi8CUVBdG+3Xcc4xGbT0z/AOmnFPeJCg5fh806eWx5W6RMClYp+4O3LpA8RTJzVHxb78juPlpHQwEKBF/WJJS79DEOG4glZYsFf0nXp/UI7ND1BiqRmSDP4lMwNN8lj4h1/qHvAWO4WpAehSbKFQfseUaCoIwuNVLcCqTdJqD5RpMjQoVLaMTNaHc3AImh5NFayzf/AIk36QnnYcgsRUaRoyaLGIVoIjDSO0zYAhmMoEGoOkCSuFoAbKBzAY/OD1oeIVAiAFWG7BSQszmUsZnJ0Ty6cjeI+J9nUqJAJb4hZrMxo7UEOpOMVLOZJIOra9RqImn4yWogKAQpTpcB0EmqXH6KvW3SJwXkok7gUwKBSkOb3FAWfyBeAOIdnc1VJZVwynZybte0X/G8GMpKSUjQvcKsMzi9WhavDpBIyj0G/wByYhaPKOI8O7o3PRqvt+WgKeSlgzOyjre3tXzj12dwyUq6EvQUpTannCPiHYZCipSS7/1FtbuOXKKQ83C/LpGRb8T2BIs7vsD9RG4EPV2jHjcZGTYbhOILCMgLJfNQB3oKEikGguh1FTKqQks/+5RBKoyMikJlYWUhKT3eYqAupVOrGvtEk3HGRRCUORokAelz5qMZGQAoxOLVMLqalmAAHkBEIMZGQNBGDw2dYS7P5xZcJwWWlqZjuqvtaMjIGWMQPaOSqMjIA0RpHKV+0ZGRDQn4hg0omy1JpmNR6VGxjUqYxY1GYpPOjvyfUW6a5GRjKk4M1B/iQt4hhxLV4bEO20BrRGRkYxNuCbNZFUnQBi8KFEA2Pt0OhiThmJUpYlkkhIDE1IuL62EZGRibrIq+P7GlvD2GAVHUZGR3RykdAw0woGIBTMHiSKLHxdDvG4yNmCvYyUxI2LQIYyMjaMmBUSO8ZGRkA2J8IcQFiA6S/wCmo/4kERqMgVDWTj1BC0XSQXSai1C2hG4gOXICpilF2ZgOhbzjUZGWaXkhmS6ZufyNvaB5q2D8n+RjIyNGSVJjIyMikP/Z"/>
          <p:cNvSpPr>
            <a:spLocks noChangeAspect="1" noChangeArrowheads="1"/>
          </p:cNvSpPr>
          <p:nvPr/>
        </p:nvSpPr>
        <p:spPr bwMode="auto">
          <a:xfrm>
            <a:off x="0" y="-822325"/>
            <a:ext cx="2647950" cy="1724025"/>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1750" name="Picture 6" descr="http://t1.gstatic.com/images?q=tbn:ANd9GcRxN2x9ZlkeqVxl287gKYcoWgt4HtIuycHhP-cNDoetSpRwlVhVkQ"/>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TotalTime>
  <Words>374</Words>
  <PresentationFormat>Ekran Gösterisi (4:3)</PresentationFormat>
  <Paragraphs>51</Paragraphs>
  <Slides>20</Slides>
  <Notes>1</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Ofis Teması</vt:lpstr>
      <vt:lpstr>DOĞAL AFETLER VE ÖNLEMLER             </vt:lpstr>
      <vt:lpstr>Doğal afet</vt:lpstr>
      <vt:lpstr>deprem</vt:lpstr>
      <vt:lpstr>Slayt 4</vt:lpstr>
      <vt:lpstr>Deprem sIRASINDA</vt:lpstr>
      <vt:lpstr>Slayt 6</vt:lpstr>
      <vt:lpstr>Slayt 7</vt:lpstr>
      <vt:lpstr>tsunamİ</vt:lpstr>
      <vt:lpstr>Slayt 9</vt:lpstr>
      <vt:lpstr>SEL</vt:lpstr>
      <vt:lpstr>Slayt 11</vt:lpstr>
      <vt:lpstr>HEYELAN(TOPRAK KAYMASI)</vt:lpstr>
      <vt:lpstr>Slayt 13</vt:lpstr>
      <vt:lpstr>erozyon</vt:lpstr>
      <vt:lpstr>Slayt 15</vt:lpstr>
      <vt:lpstr>çIĞ</vt:lpstr>
      <vt:lpstr>Slayt 17</vt:lpstr>
      <vt:lpstr>yangIN</vt:lpstr>
      <vt:lpstr>Slayt 19</vt:lpstr>
      <vt:lpstr>Slayt 20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user</cp:lastModifiedBy>
  <cp:revision>35</cp:revision>
  <dcterms:modified xsi:type="dcterms:W3CDTF">2012-12-25T18:32:27Z</dcterms:modified>
  <cp:category>www.sorubak.com</cp:category>
  <cp:contentType>www.sorubak.com</cp:contentType>
  <cp:contentStatus>www.sorubak.com</cp:contentStatus>
  <cp:version>www.sorubak.com</cp:version>
</cp:coreProperties>
</file>