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66"/>
                </a:solidFill>
              </a:rPr>
              <a:t>DARA,BÜRÜT KÜTLE,NET KÜTLE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0070C0"/>
                </a:solidFill>
              </a:rPr>
              <a:t>                   DARA</a:t>
            </a:r>
            <a:endParaRPr lang="tr-TR" sz="3600" dirty="0">
              <a:solidFill>
                <a:srgbClr val="0070C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57356" y="5367338"/>
            <a:ext cx="5421332" cy="776306"/>
          </a:xfrm>
        </p:spPr>
        <p:txBody>
          <a:bodyPr>
            <a:normAutofit fontScale="85000" lnSpcReduction="20000"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Kabın kendi kütlesine </a:t>
            </a:r>
            <a:r>
              <a:rPr lang="tr-TR" sz="3200" dirty="0" smtClean="0">
                <a:solidFill>
                  <a:srgbClr val="00B050"/>
                </a:solidFill>
              </a:rPr>
              <a:t>DARA </a:t>
            </a:r>
            <a:r>
              <a:rPr lang="tr-TR" sz="3200" dirty="0" smtClean="0">
                <a:solidFill>
                  <a:srgbClr val="FF0000"/>
                </a:solidFill>
              </a:rPr>
              <a:t>denir.</a:t>
            </a:r>
            <a:r>
              <a:rPr lang="tr-TR" sz="3200" dirty="0" smtClean="0">
                <a:solidFill>
                  <a:srgbClr val="00B0F0"/>
                </a:solidFill>
              </a:rPr>
              <a:t>ÖRNEK:KAB=250</a:t>
            </a:r>
            <a:r>
              <a:rPr lang="tr-TR" sz="3200" dirty="0" smtClean="0">
                <a:solidFill>
                  <a:srgbClr val="FF0066"/>
                </a:solidFill>
              </a:rPr>
              <a:t>gr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t2.gstatic.com/images?q=tbn:ANd9GcSGPFMP5eaITJ6CWTkASzh50TET9uthQlo0Tpi9mmt57Wjhiqs0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797" r="579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0070C0"/>
                </a:solidFill>
              </a:rPr>
              <a:t>            BÜRÜT KÜTLE</a:t>
            </a:r>
            <a:endParaRPr lang="tr-TR" sz="3600" dirty="0">
              <a:solidFill>
                <a:srgbClr val="0070C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Kabın içindeki maddeyle birlikte kütlesine</a:t>
            </a:r>
            <a:r>
              <a:rPr lang="tr-TR" sz="3200" dirty="0" smtClean="0">
                <a:solidFill>
                  <a:srgbClr val="002060"/>
                </a:solidFill>
              </a:rPr>
              <a:t> BÜRÜT KÜTLE </a:t>
            </a:r>
            <a:r>
              <a:rPr lang="tr-TR" sz="3200" dirty="0" smtClean="0">
                <a:solidFill>
                  <a:srgbClr val="FF0000"/>
                </a:solidFill>
              </a:rPr>
              <a:t>denir.</a:t>
            </a:r>
            <a:r>
              <a:rPr lang="tr-TR" sz="3200" dirty="0" smtClean="0">
                <a:solidFill>
                  <a:srgbClr val="00B0F0"/>
                </a:solidFill>
              </a:rPr>
              <a:t>Örnek:</a:t>
            </a:r>
            <a:r>
              <a:rPr lang="tr-TR" sz="3200" dirty="0" err="1" smtClean="0">
                <a:solidFill>
                  <a:srgbClr val="00B0F0"/>
                </a:solidFill>
              </a:rPr>
              <a:t>kab</a:t>
            </a:r>
            <a:r>
              <a:rPr lang="tr-TR" sz="3200" dirty="0" smtClean="0">
                <a:solidFill>
                  <a:srgbClr val="00B0F0"/>
                </a:solidFill>
              </a:rPr>
              <a:t> +içindeki madde=300</a:t>
            </a:r>
            <a:r>
              <a:rPr lang="tr-TR" sz="3200" dirty="0" smtClean="0">
                <a:solidFill>
                  <a:srgbClr val="FF0066"/>
                </a:solidFill>
              </a:rPr>
              <a:t>gr</a:t>
            </a:r>
            <a:endParaRPr lang="tr-TR" sz="3200" dirty="0" smtClean="0">
              <a:solidFill>
                <a:srgbClr val="FF0000"/>
              </a:solidFill>
            </a:endParaRPr>
          </a:p>
        </p:txBody>
      </p:sp>
      <p:pic>
        <p:nvPicPr>
          <p:cNvPr id="15362" name="Picture 2" descr="http://t0.gstatic.com/images?q=tbn:ANd9GcTJM62vxgEILCpvIUkXFJ84WyktGKn_JseXkNMP3rvg8Q5YYNbj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0656" b="10656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              NET KÜTLE  </a:t>
            </a:r>
            <a:endParaRPr lang="tr-TR" sz="3600" dirty="0">
              <a:solidFill>
                <a:srgbClr val="00B0F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Maddenin kendi kütlesine </a:t>
            </a:r>
            <a:r>
              <a:rPr lang="tr-TR" sz="3200" dirty="0" smtClean="0">
                <a:solidFill>
                  <a:srgbClr val="002060"/>
                </a:solidFill>
              </a:rPr>
              <a:t>NET KÜTLE </a:t>
            </a:r>
            <a:r>
              <a:rPr lang="tr-TR" sz="3200" dirty="0" smtClean="0">
                <a:solidFill>
                  <a:srgbClr val="FF0000"/>
                </a:solidFill>
              </a:rPr>
              <a:t>denir.</a:t>
            </a:r>
            <a:r>
              <a:rPr lang="tr-TR" sz="3200" dirty="0" smtClean="0">
                <a:solidFill>
                  <a:srgbClr val="00B0F0"/>
                </a:solidFill>
              </a:rPr>
              <a:t>Örnek:Su=50</a:t>
            </a:r>
            <a:r>
              <a:rPr lang="tr-TR" sz="3200" dirty="0" smtClean="0">
                <a:solidFill>
                  <a:srgbClr val="FF0066"/>
                </a:solidFill>
              </a:rPr>
              <a:t>gr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t1.gstatic.com/images?q=tbn:ANd9GcQ3UOGDYBx8glD1IWO8J5fbxpNM8C7Au6LmETN07Gxj6_fl7bSl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64" r="64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143000"/>
          </a:xfrm>
        </p:spPr>
        <p:txBody>
          <a:bodyPr/>
          <a:lstStyle/>
          <a:p>
            <a:r>
              <a:rPr lang="tr-TR" dirty="0" err="1" smtClean="0">
                <a:solidFill>
                  <a:srgbClr val="7030A0"/>
                </a:solidFill>
              </a:rPr>
              <a:t>Bürüt</a:t>
            </a:r>
            <a:r>
              <a:rPr lang="tr-TR" smtClean="0">
                <a:solidFill>
                  <a:srgbClr val="7030A0"/>
                </a:solidFill>
              </a:rPr>
              <a:t> Kütle – Dara = </a:t>
            </a:r>
            <a:r>
              <a:rPr lang="tr-TR" smtClean="0">
                <a:solidFill>
                  <a:srgbClr val="0066FF"/>
                </a:solidFill>
              </a:rPr>
              <a:t>NET KÜTLE</a:t>
            </a:r>
            <a:endParaRPr lang="tr-TR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</Words>
  <PresentationFormat>Ekran Gösterisi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DARA,BÜRÜT KÜTLE,NET KÜTLE</vt:lpstr>
      <vt:lpstr>                   DARA</vt:lpstr>
      <vt:lpstr>            BÜRÜT KÜTLE</vt:lpstr>
      <vt:lpstr>              NET KÜTLE  </vt:lpstr>
      <vt:lpstr>Bürüt Kütle – Dara = NET KÜTLE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user</cp:lastModifiedBy>
  <cp:revision>7</cp:revision>
  <dcterms:modified xsi:type="dcterms:W3CDTF">2012-12-03T15:31:23Z</dcterms:modified>
  <cp:category>www.sorubak.com</cp:category>
  <cp:contentType>www.sorubak.com</cp:contentType>
  <cp:contentStatus>www.sorubak.com</cp:contentStatus>
  <cp:version>www.sorubak.com</cp:version>
</cp:coreProperties>
</file>