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56" r:id="rId2"/>
    <p:sldId id="264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tr-T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 autoAdjust="0"/>
    <p:restoredTop sz="94728" autoAdjust="0"/>
  </p:normalViewPr>
  <p:slideViewPr>
    <p:cSldViewPr>
      <p:cViewPr varScale="1">
        <p:scale>
          <a:sx n="66" d="100"/>
          <a:sy n="66" d="100"/>
        </p:scale>
        <p:origin x="-114" y="-30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F523035-9247-4F88-9D9D-ED91CD4B007B}" type="datetimeFigureOut">
              <a:rPr lang="tr-TR"/>
              <a:pPr/>
              <a:t>23.03.2012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BCDBCD-56FA-4F51-8101-C775B632F261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E4DCD86-9602-4D4C-969A-C4C31036B8C2}" type="datetimeFigureOut">
              <a:rPr lang="tr-TR"/>
              <a:pPr/>
              <a:t>23.03.2012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BA3077-F7D9-4223-B97C-22A6E703E7CB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23CAFCA-D6E9-4799-BF1F-143B206E0812}" type="datetimeFigureOut">
              <a:rPr lang="tr-TR"/>
              <a:pPr/>
              <a:t>23.03.2012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482EC5-425E-4620-AA08-BA8FCC18077E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FE9A30A-1BF7-4220-9630-336646711947}" type="datetimeFigureOut">
              <a:rPr lang="tr-TR"/>
              <a:pPr/>
              <a:t>23.03.2012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F8330F-A44A-47BA-908E-B83EAFA1E45C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3EAFBA2-05A8-4917-9419-D8A533B2946E}" type="datetimeFigureOut">
              <a:rPr lang="tr-TR"/>
              <a:pPr/>
              <a:t>23.03.2012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73F704-38F3-4CB6-8D8E-58E639116464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6DA4029B-53C4-4B10-A19D-73372356A323}" type="datetimeFigureOut">
              <a:rPr lang="tr-TR"/>
              <a:pPr/>
              <a:t>23.03.2012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1A50F8-1E53-4C99-AF37-C6917C344CBC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645D510-C709-453F-8AEE-01185F7AF4EC}" type="datetimeFigureOut">
              <a:rPr lang="tr-TR"/>
              <a:pPr/>
              <a:t>23.03.2012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7964B36-849E-4FFE-BAB8-67E0656E6F1E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3C70380-CD3C-42C6-9438-ADD18BD18180}" type="datetimeFigureOut">
              <a:rPr lang="tr-TR"/>
              <a:pPr/>
              <a:t>23.03.2012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E92868E-06FF-4A46-B356-BAB27A7518D6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BD58563-FFB7-4FC0-BAD8-C07756DAF252}" type="datetimeFigureOut">
              <a:rPr lang="tr-TR"/>
              <a:pPr/>
              <a:t>23.03.2012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03E9BA-2B02-4129-B56E-79C793DA4915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571D78E-2B54-4FB9-8C27-9E8E4690D17C}" type="datetimeFigureOut">
              <a:rPr lang="tr-TR"/>
              <a:pPr/>
              <a:t>23.03.2012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CFCA46-B8A6-43CB-A53D-F0608CC801B4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tr-T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C1B4FB89-8A0E-4B57-B489-A014648B2380}" type="datetimeFigureOut">
              <a:rPr lang="tr-TR"/>
              <a:pPr/>
              <a:t>23.03.2012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B0E0FE4-192F-428B-B5B7-9BB6571005F0}" type="slidenum">
              <a:rPr lang="tr-TR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başlık stili için tıklatın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</a:p>
        </p:txBody>
      </p:sp>
      <p:sp>
        <p:nvSpPr>
          <p:cNvPr id="266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fld id="{AE7E303B-6B79-4F14-872D-817D9B2C5EAD}" type="datetimeFigureOut">
              <a:rPr lang="tr-TR"/>
              <a:pPr/>
              <a:t>23.03.2012</a:t>
            </a:fld>
            <a:endParaRPr lang="tr-TR"/>
          </a:p>
        </p:txBody>
      </p:sp>
      <p:sp>
        <p:nvSpPr>
          <p:cNvPr id="266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tr-TR"/>
          </a:p>
        </p:txBody>
      </p:sp>
      <p:sp>
        <p:nvSpPr>
          <p:cNvPr id="266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681BD0DA-C373-49A8-812A-2729A29DE213}" type="slidenum">
              <a:rPr lang="tr-TR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Başlık 1"/>
          <p:cNvSpPr>
            <a:spLocks noGrp="1"/>
          </p:cNvSpPr>
          <p:nvPr>
            <p:ph type="ctrTitle" idx="4294967295"/>
          </p:nvPr>
        </p:nvSpPr>
        <p:spPr>
          <a:xfrm>
            <a:off x="900113" y="981075"/>
            <a:ext cx="7772400" cy="1470025"/>
          </a:xfrm>
        </p:spPr>
        <p:txBody>
          <a:bodyPr/>
          <a:lstStyle/>
          <a:p>
            <a:r>
              <a:rPr lang="tr-TR" sz="5400">
                <a:solidFill>
                  <a:srgbClr val="00B050"/>
                </a:solidFill>
                <a:latin typeface="Hand writing Mutlu" pitchFamily="2" charset="0"/>
              </a:rPr>
              <a:t>BİTKİLER V</a:t>
            </a:r>
            <a:r>
              <a:rPr lang="tr-TR" sz="5400">
                <a:solidFill>
                  <a:srgbClr val="002060"/>
                </a:solidFill>
                <a:latin typeface="Hand writing Mutlu" pitchFamily="2" charset="0"/>
              </a:rPr>
              <a:t>E SU</a:t>
            </a:r>
            <a:endParaRPr lang="tr-TR" sz="5400">
              <a:solidFill>
                <a:srgbClr val="00B050"/>
              </a:solidFill>
              <a:latin typeface="Hand writing Mutlu" pitchFamily="2" charset="0"/>
            </a:endParaRPr>
          </a:p>
        </p:txBody>
      </p:sp>
      <p:sp>
        <p:nvSpPr>
          <p:cNvPr id="3" name="Alt Başlık 2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>
            <a:normAutofit/>
          </a:bodyPr>
          <a:lstStyle/>
          <a:p>
            <a:pPr marL="0" indent="0" algn="ctr">
              <a:buFontTx/>
              <a:buNone/>
            </a:pPr>
            <a:endParaRPr lang="tr-TR">
              <a:solidFill>
                <a:srgbClr val="898989"/>
              </a:solidFill>
            </a:endParaRPr>
          </a:p>
        </p:txBody>
      </p:sp>
      <p:pic>
        <p:nvPicPr>
          <p:cNvPr id="13315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5650" y="2924175"/>
            <a:ext cx="3187700" cy="264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92725" y="2924175"/>
            <a:ext cx="2825750" cy="2640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Başlık 1"/>
          <p:cNvSpPr>
            <a:spLocks noGrp="1"/>
          </p:cNvSpPr>
          <p:nvPr>
            <p:ph type="title" idx="4294967295"/>
          </p:nvPr>
        </p:nvSpPr>
        <p:spPr>
          <a:xfrm>
            <a:off x="755650" y="2781300"/>
            <a:ext cx="8229600" cy="1143000"/>
          </a:xfrm>
        </p:spPr>
        <p:txBody>
          <a:bodyPr/>
          <a:lstStyle/>
          <a:p>
            <a:r>
              <a:rPr lang="tr-TR" sz="6600">
                <a:solidFill>
                  <a:srgbClr val="002060"/>
                </a:solidFill>
                <a:latin typeface="Hand writing Mutlu" pitchFamily="2" charset="0"/>
              </a:rPr>
              <a:t>SU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Dikdörtgen 1"/>
          <p:cNvSpPr>
            <a:spLocks noChangeArrowheads="1"/>
          </p:cNvSpPr>
          <p:nvPr/>
        </p:nvSpPr>
        <p:spPr bwMode="auto">
          <a:xfrm>
            <a:off x="2279650" y="549275"/>
            <a:ext cx="4572000" cy="4892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2400">
                <a:latin typeface="Hand writing Mutlu" pitchFamily="2" charset="0"/>
              </a:rPr>
              <a:t>Sıcaklığın düzenlenmesinde çok önemli bir rol oynar.</a:t>
            </a:r>
          </a:p>
          <a:p>
            <a:r>
              <a:rPr lang="tr-TR" sz="2400">
                <a:latin typeface="Hand writing Mutlu" pitchFamily="2" charset="0"/>
              </a:rPr>
              <a:t> - Derinin nemlenmesinde, toksinlerin atılmasında ve vücudun temizlenmesinde temel bir görev üstlenir.</a:t>
            </a:r>
          </a:p>
          <a:p>
            <a:r>
              <a:rPr lang="tr-TR" sz="2400">
                <a:latin typeface="Hand writing Mutlu" pitchFamily="2" charset="0"/>
              </a:rPr>
              <a:t> - Böbreklerin çalışmasını kolaylaştırır.</a:t>
            </a:r>
          </a:p>
          <a:p>
            <a:r>
              <a:rPr lang="tr-TR" sz="2400">
                <a:latin typeface="Hand writing Mutlu" pitchFamily="2" charset="0"/>
              </a:rPr>
              <a:t> - Çözücü rolüyle vitaminleri ve mineralleri hem taşır, hem de vücutta çözülmesini sağlar.</a:t>
            </a:r>
          </a:p>
          <a:p>
            <a:r>
              <a:rPr lang="tr-TR" sz="2400">
                <a:latin typeface="Hand writing Mutlu" pitchFamily="2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 idx="4294967295"/>
          </p:nvPr>
        </p:nvSpPr>
        <p:spPr>
          <a:xfrm>
            <a:off x="722313" y="4406900"/>
            <a:ext cx="7772400" cy="1362075"/>
          </a:xfrm>
        </p:spPr>
        <p:txBody>
          <a:bodyPr rtlCol="0" anchor="t">
            <a:normAutofit fontScale="90000"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tr-TR" sz="4800" b="1" kern="1200" cap="all">
                <a:solidFill>
                  <a:srgbClr val="002060"/>
                </a:solidFill>
                <a:latin typeface="Hand writing Mutlu" pitchFamily="2" charset="0"/>
                <a:ea typeface="+mj-ea"/>
                <a:cs typeface="+mj-cs"/>
              </a:rPr>
              <a:t>SUSUZ YAŞAM OLMAZ!</a:t>
            </a:r>
            <a:endParaRPr lang="tr-TR" sz="4800" b="1" kern="1200" cap="all">
              <a:solidFill>
                <a:srgbClr val="002060"/>
              </a:solidFill>
              <a:latin typeface="Hand writing Mutlu" pitchFamily="2" charset="0"/>
              <a:ea typeface="+mj-ea"/>
              <a:cs typeface="+mj-cs"/>
            </a:endParaRPr>
          </a:p>
        </p:txBody>
      </p:sp>
      <p:sp>
        <p:nvSpPr>
          <p:cNvPr id="24578" name="Metin Yer Tutucusu 2"/>
          <p:cNvSpPr>
            <a:spLocks noGrp="1"/>
          </p:cNvSpPr>
          <p:nvPr>
            <p:ph type="body" idx="4294967295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/>
          <a:p>
            <a:pPr marL="0" indent="0">
              <a:buFontTx/>
              <a:buNone/>
            </a:pPr>
            <a:r>
              <a:rPr lang="tr-TR">
                <a:latin typeface="Hand writing Mutlu" pitchFamily="2" charset="0"/>
              </a:rPr>
              <a:t>Su bitkilerin,insanların,hayvanların yaşaması için gereklidir.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Başlık 1"/>
          <p:cNvSpPr>
            <a:spLocks noGrp="1"/>
          </p:cNvSpPr>
          <p:nvPr>
            <p:ph type="title" idx="4294967295"/>
          </p:nvPr>
        </p:nvSpPr>
        <p:spPr>
          <a:xfrm>
            <a:off x="539750" y="2924175"/>
            <a:ext cx="8229600" cy="1143000"/>
          </a:xfrm>
        </p:spPr>
        <p:txBody>
          <a:bodyPr/>
          <a:lstStyle/>
          <a:p>
            <a:r>
              <a:rPr lang="tr-TR" sz="8000">
                <a:solidFill>
                  <a:srgbClr val="00B050"/>
                </a:solidFill>
                <a:latin typeface="Hand writing Mutlu" pitchFamily="2" charset="0"/>
              </a:rPr>
              <a:t>BİTKİLER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Dikdörtgen 1"/>
          <p:cNvSpPr>
            <a:spLocks noChangeArrowheads="1"/>
          </p:cNvSpPr>
          <p:nvPr/>
        </p:nvSpPr>
        <p:spPr bwMode="auto">
          <a:xfrm>
            <a:off x="1835150" y="1773238"/>
            <a:ext cx="6121400" cy="2062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3200">
                <a:latin typeface="Hand writing Mutlu" pitchFamily="2" charset="0"/>
              </a:rPr>
              <a:t>İnsanlar bitkilerin </a:t>
            </a:r>
            <a:r>
              <a:rPr lang="tr-TR" sz="3200">
                <a:solidFill>
                  <a:srgbClr val="FF0000"/>
                </a:solidFill>
                <a:latin typeface="Hand writing Mutlu" pitchFamily="2" charset="0"/>
              </a:rPr>
              <a:t>kök , gövde , yaprak </a:t>
            </a:r>
            <a:r>
              <a:rPr lang="tr-TR" sz="3200">
                <a:latin typeface="Hand writing Mutlu" pitchFamily="2" charset="0"/>
              </a:rPr>
              <a:t>, </a:t>
            </a:r>
            <a:r>
              <a:rPr lang="tr-TR" sz="3200">
                <a:solidFill>
                  <a:srgbClr val="FF0000"/>
                </a:solidFill>
                <a:latin typeface="Hand writing Mutlu" pitchFamily="2" charset="0"/>
              </a:rPr>
              <a:t>çiçek ,</a:t>
            </a:r>
            <a:r>
              <a:rPr lang="tr-TR" sz="3200">
                <a:latin typeface="Hand writing Mutlu" pitchFamily="2" charset="0"/>
              </a:rPr>
              <a:t> </a:t>
            </a:r>
            <a:r>
              <a:rPr lang="tr-TR" sz="3200">
                <a:solidFill>
                  <a:srgbClr val="FF0000"/>
                </a:solidFill>
                <a:latin typeface="Hand writing Mutlu" pitchFamily="2" charset="0"/>
              </a:rPr>
              <a:t>meyve ve tohumlarından </a:t>
            </a:r>
            <a:r>
              <a:rPr lang="tr-TR" sz="3200">
                <a:latin typeface="Hand writing Mutlu" pitchFamily="2" charset="0"/>
              </a:rPr>
              <a:t>yararlanır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124075" y="404813"/>
            <a:ext cx="4572000" cy="2354262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450" dirty="0">
                <a:latin typeface="Hand writing Mutlu" pitchFamily="2" charset="0"/>
              </a:rPr>
              <a:t>Buğday , arpa , yulaf , pirinç , mısır gibi bitkilere </a:t>
            </a:r>
            <a:r>
              <a:rPr lang="tr-TR" sz="2450" dirty="0">
                <a:solidFill>
                  <a:srgbClr val="FF0000"/>
                </a:solidFill>
                <a:latin typeface="Hand writing Mutlu" pitchFamily="2" charset="0"/>
              </a:rPr>
              <a:t>tahıl</a:t>
            </a:r>
            <a:r>
              <a:rPr lang="tr-TR" sz="2450" dirty="0">
                <a:latin typeface="Hand writing Mutlu" pitchFamily="2" charset="0"/>
              </a:rPr>
              <a:t> adı verilir. Bunlar insanlar için </a:t>
            </a:r>
            <a:r>
              <a:rPr lang="tr-TR" sz="2450" dirty="0">
                <a:solidFill>
                  <a:srgbClr val="FF0000"/>
                </a:solidFill>
                <a:latin typeface="Hand writing Mutlu" pitchFamily="2" charset="0"/>
              </a:rPr>
              <a:t>önemli</a:t>
            </a:r>
            <a:r>
              <a:rPr lang="tr-TR" sz="2450" dirty="0">
                <a:latin typeface="Hand writing Mutlu" pitchFamily="2" charset="0"/>
              </a:rPr>
              <a:t> bir besin kaynağıdır.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tr-TR" sz="2450" dirty="0">
              <a:latin typeface="Hand writing Mutlu" pitchFamily="2" charset="0"/>
            </a:endParaRPr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9863" y="3016250"/>
            <a:ext cx="3024187" cy="264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617913" y="2565400"/>
            <a:ext cx="2476500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24588" y="3860800"/>
            <a:ext cx="2692400" cy="2471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Dikdörtgen 1"/>
          <p:cNvSpPr>
            <a:spLocks noChangeArrowheads="1"/>
          </p:cNvSpPr>
          <p:nvPr/>
        </p:nvSpPr>
        <p:spPr bwMode="auto">
          <a:xfrm>
            <a:off x="2484438" y="1196975"/>
            <a:ext cx="4572000" cy="341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2400">
                <a:latin typeface="Hand writing Mutlu" pitchFamily="2" charset="0"/>
              </a:rPr>
              <a:t>Soğan , lahana , domates , biber , salatalık , gibi bitkilere </a:t>
            </a:r>
            <a:r>
              <a:rPr lang="tr-TR" sz="2400">
                <a:solidFill>
                  <a:srgbClr val="FF0000"/>
                </a:solidFill>
                <a:latin typeface="Hand writing Mutlu" pitchFamily="2" charset="0"/>
              </a:rPr>
              <a:t>sebze</a:t>
            </a:r>
            <a:r>
              <a:rPr lang="tr-TR" sz="2400">
                <a:latin typeface="Hand writing Mutlu" pitchFamily="2" charset="0"/>
              </a:rPr>
              <a:t> adı verilir. Patates , havuç , turp , yerelması gibi bitkilerin kök ve gövdelerinden besin maddesi  olarak yararlanırız. </a:t>
            </a:r>
          </a:p>
          <a:p>
            <a:endParaRPr lang="tr-TR" sz="2400">
              <a:latin typeface="Hand writing Mutlu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620713"/>
            <a:ext cx="4176712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8263" y="620713"/>
            <a:ext cx="3671887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5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95288" y="3644900"/>
            <a:ext cx="4176712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8263" y="3573463"/>
            <a:ext cx="3671887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Dikdörtgen 1"/>
          <p:cNvSpPr>
            <a:spLocks noChangeArrowheads="1"/>
          </p:cNvSpPr>
          <p:nvPr/>
        </p:nvSpPr>
        <p:spPr bwMode="auto">
          <a:xfrm>
            <a:off x="2286000" y="908050"/>
            <a:ext cx="4572000" cy="3786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tr-TR" sz="2400">
                <a:latin typeface="Hand writing Mutlu" pitchFamily="2" charset="0"/>
              </a:rPr>
              <a:t>Elma , armut , incir , portakal , limon , şeftali , muz gibi bitkileri  </a:t>
            </a:r>
            <a:r>
              <a:rPr lang="tr-TR" sz="2400">
                <a:solidFill>
                  <a:srgbClr val="FF0000"/>
                </a:solidFill>
                <a:latin typeface="Hand writing Mutlu" pitchFamily="2" charset="0"/>
              </a:rPr>
              <a:t>meyve</a:t>
            </a:r>
            <a:r>
              <a:rPr lang="tr-TR" sz="2400">
                <a:latin typeface="Hand writing Mutlu" pitchFamily="2" charset="0"/>
              </a:rPr>
              <a:t> olarak yeriz. Sanayide kullanılan bitkiler de vardır. Ayçiçeği , soya fasulyesi  ve  pamuk tohumlarından </a:t>
            </a:r>
            <a:r>
              <a:rPr lang="tr-TR" sz="2400">
                <a:solidFill>
                  <a:srgbClr val="FF0000"/>
                </a:solidFill>
                <a:latin typeface="Hand writing Mutlu" pitchFamily="2" charset="0"/>
              </a:rPr>
              <a:t>yağ</a:t>
            </a:r>
            <a:r>
              <a:rPr lang="tr-TR" sz="2400">
                <a:latin typeface="Hand writing Mutlu" pitchFamily="2" charset="0"/>
              </a:rPr>
              <a:t> elde edilir. Zeytinden de </a:t>
            </a:r>
            <a:r>
              <a:rPr lang="tr-TR" sz="2400">
                <a:solidFill>
                  <a:srgbClr val="FF0000"/>
                </a:solidFill>
                <a:latin typeface="Hand writing Mutlu" pitchFamily="2" charset="0"/>
              </a:rPr>
              <a:t>zeytinyağ</a:t>
            </a:r>
            <a:r>
              <a:rPr lang="tr-TR" sz="2400">
                <a:latin typeface="Hand writing Mutlu" pitchFamily="2" charset="0"/>
              </a:rPr>
              <a:t>ı elde edilmektedir.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68313" y="765175"/>
            <a:ext cx="3671887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87900" y="765175"/>
            <a:ext cx="3816350" cy="2808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3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1963" y="4076700"/>
            <a:ext cx="3671887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7900" y="4076700"/>
            <a:ext cx="3816350" cy="237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 idx="4294967295"/>
          </p:nvPr>
        </p:nvSpPr>
        <p:spPr>
          <a:xfrm>
            <a:off x="722313" y="4406900"/>
            <a:ext cx="7772400" cy="1362075"/>
          </a:xfrm>
        </p:spPr>
        <p:txBody>
          <a:bodyPr rtlCol="0" anchor="t">
            <a:normAutofit/>
          </a:bodyPr>
          <a:lstStyle/>
          <a:p>
            <a:pPr algn="l" fontAlgn="auto">
              <a:spcAft>
                <a:spcPts val="0"/>
              </a:spcAft>
              <a:defRPr/>
            </a:pPr>
            <a:r>
              <a:rPr lang="tr-TR" sz="2800" b="1" kern="1200" cap="all" dirty="0">
                <a:solidFill>
                  <a:srgbClr val="FF0000"/>
                </a:solidFill>
                <a:latin typeface="Hand writing Mutlu" pitchFamily="2" charset="0"/>
                <a:ea typeface="+mj-ea"/>
                <a:cs typeface="+mj-cs"/>
              </a:rPr>
              <a:t>Bitkiler </a:t>
            </a:r>
            <a:r>
              <a:rPr lang="tr-TR" sz="2800" b="1" kern="1200" cap="all" dirty="0" err="1">
                <a:solidFill>
                  <a:srgbClr val="FF0000"/>
                </a:solidFill>
                <a:latin typeface="Hand writing Mutlu" pitchFamily="2" charset="0"/>
                <a:ea typeface="+mj-ea"/>
                <a:cs typeface="+mj-cs"/>
              </a:rPr>
              <a:t>dünyanIN</a:t>
            </a:r>
            <a:r>
              <a:rPr lang="tr-TR" sz="2800" b="1" kern="1200" cap="all">
                <a:solidFill>
                  <a:srgbClr val="FF0000"/>
                </a:solidFill>
                <a:latin typeface="Hand writing Mutlu" pitchFamily="2" charset="0"/>
                <a:ea typeface="+mj-ea"/>
                <a:cs typeface="+mj-cs"/>
              </a:rPr>
              <a:t> OKSİJEN  KAYNAĞIDIR!</a:t>
            </a:r>
            <a:endParaRPr lang="tr-TR" sz="2800" b="1" kern="1200" cap="all" dirty="0">
              <a:solidFill>
                <a:srgbClr val="FF0000"/>
              </a:solidFill>
              <a:latin typeface="Hand writing Mutlu" pitchFamily="2" charset="0"/>
              <a:ea typeface="+mj-ea"/>
              <a:cs typeface="+mj-cs"/>
            </a:endParaRPr>
          </a:p>
        </p:txBody>
      </p:sp>
      <p:sp>
        <p:nvSpPr>
          <p:cNvPr id="3" name="Metin Yer Tutucusu 2"/>
          <p:cNvSpPr>
            <a:spLocks noGrp="1"/>
          </p:cNvSpPr>
          <p:nvPr>
            <p:ph type="body" idx="4294967295"/>
          </p:nvPr>
        </p:nvSpPr>
        <p:spPr>
          <a:xfrm>
            <a:off x="722313" y="2906713"/>
            <a:ext cx="7772400" cy="1500187"/>
          </a:xfrm>
        </p:spPr>
        <p:txBody>
          <a:bodyPr anchor="b">
            <a:normAutofit/>
          </a:bodyPr>
          <a:lstStyle/>
          <a:p>
            <a:pPr marL="0" indent="0">
              <a:lnSpc>
                <a:spcPct val="90000"/>
              </a:lnSpc>
              <a:buFontTx/>
              <a:buNone/>
            </a:pPr>
            <a:r>
              <a:rPr lang="tr-TR">
                <a:latin typeface="Hand writing Mutlu" pitchFamily="2" charset="0"/>
              </a:rPr>
              <a:t>Hayvanlar ve insanlar bitkileri yiyerek beslenir.Bitkiler olmadan yaşam olmaz.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arsayılan Tasarım">
  <a:themeElements>
    <a:clrScheme name="Varsayılan Tasarım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Varsayılan Tasarım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Varsayılan Tasarım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arsayılan Tasarım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arsayılan Tasarım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arsayılan Tasarım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arsayılan Tasarım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arsayılan Tasarım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arsayılan Tasarım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arsayılan Tasarım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arsayılan Tasarım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arsayılan Tasarım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arsayılan Tasarım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arsayılan Tasarım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</TotalTime>
  <Words>140</Words>
  <Application>Microsoft Office PowerPoint</Application>
  <PresentationFormat>On-screen Show (4:3)</PresentationFormat>
  <Paragraphs>16</Paragraphs>
  <Slides>12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Tasarım Şablonu</vt:lpstr>
      </vt:variant>
      <vt:variant>
        <vt:i4>1</vt:i4>
      </vt:variant>
      <vt:variant>
        <vt:lpstr>Slayt Başlıkları</vt:lpstr>
      </vt:variant>
      <vt:variant>
        <vt:i4>12</vt:i4>
      </vt:variant>
    </vt:vector>
  </HeadingPairs>
  <TitlesOfParts>
    <vt:vector size="16" baseType="lpstr">
      <vt:lpstr>Calibri</vt:lpstr>
      <vt:lpstr>Arial</vt:lpstr>
      <vt:lpstr>Hand writing Mutlu</vt:lpstr>
      <vt:lpstr>Varsayılan Tasarım</vt:lpstr>
      <vt:lpstr>BİTKİLER VE SU</vt:lpstr>
      <vt:lpstr>BİTKİLER</vt:lpstr>
      <vt:lpstr>Slayt 3</vt:lpstr>
      <vt:lpstr>Slayt 4</vt:lpstr>
      <vt:lpstr>Slayt 5</vt:lpstr>
      <vt:lpstr>Slayt 6</vt:lpstr>
      <vt:lpstr>Slayt 7</vt:lpstr>
      <vt:lpstr>Slayt 8</vt:lpstr>
      <vt:lpstr>BİTKİLER DÜNYANIN OKSİJEN  KAYNAĞIDIR!</vt:lpstr>
      <vt:lpstr>SU</vt:lpstr>
      <vt:lpstr>Slayt 11</vt:lpstr>
      <vt:lpstr>SUSUZ YAŞAM OLMAZ!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www.sorubak.com; PRO2000</dc:creator>
  <cp:keywords>www.sorubak.com</cp:keywords>
  <dc:description>www.sorubak.com</dc:description>
  <cp:lastModifiedBy>PC1</cp:lastModifiedBy>
  <cp:revision>18</cp:revision>
  <dcterms:created xsi:type="dcterms:W3CDTF">2012-03-17T16:48:21Z</dcterms:created>
  <dcterms:modified xsi:type="dcterms:W3CDTF">2012-03-23T14:53:40Z</dcterms:modified>
  <cp:category>www.sorubak.com</cp:category>
  <cp:contentType>www.sorubak.com</cp:contentType>
  <cp:contentStatus>www.sorubak.com</cp:contentStatus>
  <cp:version>www.sorubak.com</cp:version>
</cp:coreProperties>
</file>