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9" r:id="rId4"/>
    <p:sldId id="272" r:id="rId5"/>
    <p:sldId id="271" r:id="rId6"/>
    <p:sldId id="257" r:id="rId7"/>
    <p:sldId id="265" r:id="rId8"/>
    <p:sldId id="260" r:id="rId9"/>
    <p:sldId id="270" r:id="rId10"/>
    <p:sldId id="261" r:id="rId11"/>
    <p:sldId id="262" r:id="rId12"/>
    <p:sldId id="263" r:id="rId13"/>
    <p:sldId id="264" r:id="rId14"/>
    <p:sldId id="268" r:id="rId15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B66A3-3E2B-479C-A415-CFCAF319CF29}" type="datetimeFigureOut">
              <a:rPr lang="tr-TR"/>
              <a:pPr>
                <a:defRPr/>
              </a:pPr>
              <a:t>21.11.2012</a:t>
            </a:fld>
            <a:endParaRPr lang="tr-TR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047F6-5C03-4FA0-9095-AD7FDC939C4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53593-FCA6-44DB-AC38-83C23A340886}" type="datetimeFigureOut">
              <a:rPr lang="tr-TR"/>
              <a:pPr>
                <a:defRPr/>
              </a:pPr>
              <a:t>21.11.2012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68AB7-CF95-4909-82A7-9BCA4347FEB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CAE94-2A64-4BAA-BA81-700392CC3A36}" type="datetimeFigureOut">
              <a:rPr lang="tr-TR"/>
              <a:pPr>
                <a:defRPr/>
              </a:pPr>
              <a:t>21.11.2012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7B2C0-34DA-4D8B-9EB1-44C01ECD736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7E267-A9FB-4920-BA7A-75C84552FE2F}" type="datetimeFigureOut">
              <a:rPr lang="tr-TR"/>
              <a:pPr>
                <a:defRPr/>
              </a:pPr>
              <a:t>21.11.2012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9C490-59A4-415C-BD1D-D98F79F8D7E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02B28-1500-4E68-BF10-E001F9CC91F1}" type="datetimeFigureOut">
              <a:rPr lang="tr-TR"/>
              <a:pPr>
                <a:defRPr/>
              </a:pPr>
              <a:t>21.11.2012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EC77D-EE6A-4C64-BB51-547A45C963E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DD454-C359-426A-99B2-6EF340386DC4}" type="datetimeFigureOut">
              <a:rPr lang="tr-TR"/>
              <a:pPr>
                <a:defRPr/>
              </a:pPr>
              <a:t>21.11.2012</a:t>
            </a:fld>
            <a:endParaRPr lang="tr-TR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DF782-D5D3-47B7-B162-AE204D6C880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FB7ED-6F5D-4655-8C27-E42F05B82311}" type="datetimeFigureOut">
              <a:rPr lang="tr-TR"/>
              <a:pPr>
                <a:defRPr/>
              </a:pPr>
              <a:t>21.11.2012</a:t>
            </a:fld>
            <a:endParaRPr lang="tr-TR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9F0F2-78DC-4198-A54F-9A8C29FB439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EEC0A-E176-4166-8B3C-823D1BBF257E}" type="datetimeFigureOut">
              <a:rPr lang="tr-TR"/>
              <a:pPr>
                <a:defRPr/>
              </a:pPr>
              <a:t>21.11.2012</a:t>
            </a:fld>
            <a:endParaRPr lang="tr-TR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0EBB1-2369-4567-8B63-1C4A262BA1D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4E4EB-2C27-47E4-ADCF-08D13C5EDFAC}" type="datetimeFigureOut">
              <a:rPr lang="tr-TR"/>
              <a:pPr>
                <a:defRPr/>
              </a:pPr>
              <a:t>21.11.2012</a:t>
            </a:fld>
            <a:endParaRPr lang="tr-TR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04F3A-9A7D-43C1-ABA2-4846BD62F7D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F4111-8F7F-43F3-A996-008E46888D3F}" type="datetimeFigureOut">
              <a:rPr lang="tr-TR"/>
              <a:pPr>
                <a:defRPr/>
              </a:pPr>
              <a:t>21.11.2012</a:t>
            </a:fld>
            <a:endParaRPr lang="tr-TR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5677F-84DF-427F-8C75-51B1C276C29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A4497-726D-41E1-BA83-DD1E02D3094C}" type="datetimeFigureOut">
              <a:rPr lang="tr-TR"/>
              <a:pPr>
                <a:defRPr/>
              </a:pPr>
              <a:t>21.11.2012</a:t>
            </a:fld>
            <a:endParaRPr lang="tr-TR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21416-491B-45ED-9A71-26026876A16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86CE60-E392-4E85-97A7-555032FC624C}" type="datetimeFigureOut">
              <a:rPr lang="tr-TR"/>
              <a:pPr>
                <a:defRPr/>
              </a:pPr>
              <a:t>21.11.2012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D85F30-490A-4652-8889-24335A23E3C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DE6C36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DE6C36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F9B63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dosyabak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8000" dirty="0" smtClean="0">
                <a:latin typeface="Snap ITC" pitchFamily="82" charset="0"/>
              </a:rPr>
              <a:t>AY DEDE</a:t>
            </a:r>
            <a:endParaRPr lang="tr-TR" sz="8000" dirty="0">
              <a:latin typeface="Snap ITC" pitchFamily="82" charset="0"/>
            </a:endParaRPr>
          </a:p>
        </p:txBody>
      </p:sp>
      <p:sp>
        <p:nvSpPr>
          <p:cNvPr id="13314" name="Alt Başlık 2"/>
          <p:cNvSpPr>
            <a:spLocks noGrp="1"/>
          </p:cNvSpPr>
          <p:nvPr>
            <p:ph type="subTitle" idx="1"/>
          </p:nvPr>
        </p:nvSpPr>
        <p:spPr>
          <a:xfrm>
            <a:off x="1116013" y="4724400"/>
            <a:ext cx="7854950" cy="1752600"/>
          </a:xfrm>
        </p:spPr>
        <p:txBody>
          <a:bodyPr/>
          <a:lstStyle/>
          <a:p>
            <a:pPr marR="0"/>
            <a:r>
              <a:rPr lang="tr-TR" sz="4800" smtClean="0">
                <a:latin typeface="Snap ITC"/>
              </a:rPr>
              <a:t>YAĞMUR PAŞAL</a:t>
            </a:r>
          </a:p>
          <a:p>
            <a:pPr marR="0"/>
            <a:endParaRPr lang="tr-TR" sz="4800" smtClean="0">
              <a:latin typeface="Snap ITC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mtClean="0">
                <a:latin typeface="Snap ITC"/>
              </a:rPr>
              <a:t>AY’IN HİLAL EVRESİ</a:t>
            </a:r>
          </a:p>
        </p:txBody>
      </p:sp>
      <p:pic>
        <p:nvPicPr>
          <p:cNvPr id="22530" name="Picture 2" descr="E:\yiğit yağmur emir\yağmur ödev\moon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2060575"/>
            <a:ext cx="8207375" cy="4537075"/>
          </a:xfr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mtClean="0">
                <a:latin typeface="Snap ITC"/>
              </a:rPr>
              <a:t>AY VE YILDIZ</a:t>
            </a:r>
          </a:p>
        </p:txBody>
      </p:sp>
      <p:pic>
        <p:nvPicPr>
          <p:cNvPr id="23554" name="Picture 2" descr="E:\yiğit yağmur emir\yağmur ödev\ay yıldız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2133600"/>
            <a:ext cx="8351837" cy="4391025"/>
          </a:xfr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Başlık 1"/>
          <p:cNvSpPr>
            <a:spLocks noGrp="1"/>
          </p:cNvSpPr>
          <p:nvPr>
            <p:ph type="title"/>
          </p:nvPr>
        </p:nvSpPr>
        <p:spPr>
          <a:xfrm>
            <a:off x="323850" y="704850"/>
            <a:ext cx="8820150" cy="1428750"/>
          </a:xfrm>
        </p:spPr>
        <p:txBody>
          <a:bodyPr/>
          <a:lstStyle/>
          <a:p>
            <a:r>
              <a:rPr lang="tr-TR" sz="4000" smtClean="0">
                <a:latin typeface="Snap ITC"/>
              </a:rPr>
              <a:t> AY VE YILDIZ’IN TÜRK BAYRAĞIMIZA BENZERLİĞİ</a:t>
            </a:r>
          </a:p>
        </p:txBody>
      </p:sp>
      <p:pic>
        <p:nvPicPr>
          <p:cNvPr id="24578" name="Picture 2" descr="E:\yiğit yağmur emir\yağmur ödev\gokyuzundeki-ay-yildiz-ilgiyle-izlendi_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2205038"/>
            <a:ext cx="8569325" cy="4392612"/>
          </a:xfr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>
                <a:latin typeface="Snap ITC"/>
              </a:rPr>
              <a:t>TAM AY TUTULMASI</a:t>
            </a:r>
          </a:p>
        </p:txBody>
      </p:sp>
      <p:pic>
        <p:nvPicPr>
          <p:cNvPr id="25602" name="Picture 2" descr="E:\yiğit yağmur emir\yağmur ödev\ay_tutulmasi sahfaları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989138"/>
            <a:ext cx="8351837" cy="4389437"/>
          </a:xfr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26626" name="Picture 2" descr="E:\yiğit yağmur emir\yağmur ödev\Ayın-evreler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908050"/>
            <a:ext cx="8424863" cy="5689600"/>
          </a:xfr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mtClean="0">
                <a:latin typeface="Snap ITC"/>
              </a:rPr>
              <a:t>AY DEDE</a:t>
            </a:r>
          </a:p>
        </p:txBody>
      </p:sp>
      <p:pic>
        <p:nvPicPr>
          <p:cNvPr id="14338" name="Picture 2" descr="E:\yiğit yağmur emir\yağmur ödev\ay-dede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989138"/>
            <a:ext cx="8496300" cy="4608512"/>
          </a:xfr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mtClean="0">
                <a:latin typeface="Snap ITC"/>
              </a:rPr>
              <a:t>AY’IN EVRELERİ</a:t>
            </a:r>
          </a:p>
        </p:txBody>
      </p:sp>
      <p:pic>
        <p:nvPicPr>
          <p:cNvPr id="15362" name="Picture 2" descr="E:\yiğit yağmur emir\yağmur ödev\Ayinevreler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2205038"/>
            <a:ext cx="8280400" cy="4392612"/>
          </a:xfr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mtClean="0">
                <a:latin typeface="Snap ITC"/>
              </a:rPr>
              <a:t>AY’IN EVRELERİ</a:t>
            </a:r>
          </a:p>
        </p:txBody>
      </p:sp>
      <p:sp>
        <p:nvSpPr>
          <p:cNvPr id="16386" name="İçerik Yer Tutucusu 2"/>
          <p:cNvSpPr>
            <a:spLocks noGrp="1"/>
          </p:cNvSpPr>
          <p:nvPr>
            <p:ph idx="1"/>
          </p:nvPr>
        </p:nvSpPr>
        <p:spPr>
          <a:xfrm>
            <a:off x="250825" y="1935163"/>
            <a:ext cx="8435975" cy="4389437"/>
          </a:xfrm>
        </p:spPr>
        <p:txBody>
          <a:bodyPr/>
          <a:lstStyle/>
          <a:p>
            <a:r>
              <a:rPr lang="tr-TR" smtClean="0"/>
              <a:t> Ay’ın değişik biçimlerde görülmesine ‘’Ay’ın evreleri’’ denir.</a:t>
            </a:r>
          </a:p>
          <a:p>
            <a:r>
              <a:rPr lang="tr-TR" smtClean="0"/>
              <a:t>Yeni Ay</a:t>
            </a:r>
          </a:p>
          <a:p>
            <a:r>
              <a:rPr lang="tr-TR" smtClean="0"/>
              <a:t>İlk Dördün</a:t>
            </a:r>
          </a:p>
          <a:p>
            <a:r>
              <a:rPr lang="tr-TR" smtClean="0"/>
              <a:t>Dolunay</a:t>
            </a:r>
          </a:p>
          <a:p>
            <a:r>
              <a:rPr lang="tr-TR" smtClean="0"/>
              <a:t>Son Dördün</a:t>
            </a:r>
          </a:p>
        </p:txBody>
      </p:sp>
      <p:pic>
        <p:nvPicPr>
          <p:cNvPr id="16387" name="Picture 2" descr="E:\yiğit yağmur emir\yağmur ödev\ayın evrel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213" y="2492375"/>
            <a:ext cx="6049962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7410" name="İçerik Yer Tutucusu 2"/>
          <p:cNvSpPr>
            <a:spLocks noGrp="1"/>
          </p:cNvSpPr>
          <p:nvPr>
            <p:ph idx="1"/>
          </p:nvPr>
        </p:nvSpPr>
        <p:spPr>
          <a:xfrm>
            <a:off x="4643438" y="2349500"/>
            <a:ext cx="4176712" cy="4392613"/>
          </a:xfrm>
        </p:spPr>
        <p:txBody>
          <a:bodyPr/>
          <a:lstStyle/>
          <a:p>
            <a:r>
              <a:rPr lang="tr-TR" b="1" i="1" smtClean="0">
                <a:latin typeface="Comic Sans MS" pitchFamily="66" charset="0"/>
              </a:rPr>
              <a:t>Ay, Dünya’nın tek doğal uydusudur.</a:t>
            </a:r>
          </a:p>
          <a:p>
            <a:r>
              <a:rPr lang="tr-TR" b="1" i="1" smtClean="0">
                <a:latin typeface="Comic Sans MS" pitchFamily="66" charset="0"/>
              </a:rPr>
              <a:t>Ay, tıpkı Dünya gibi kendinden ışık vermez. Güneşten aldığı ışığı yansıtır.</a:t>
            </a:r>
          </a:p>
        </p:txBody>
      </p:sp>
      <p:pic>
        <p:nvPicPr>
          <p:cNvPr id="17411" name="Picture 2" descr="E:\yiğit yağmur emir\yağmur ödev\ay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16113"/>
            <a:ext cx="3598862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Başlık 1"/>
          <p:cNvSpPr>
            <a:spLocks noGrp="1"/>
          </p:cNvSpPr>
          <p:nvPr>
            <p:ph type="title"/>
          </p:nvPr>
        </p:nvSpPr>
        <p:spPr>
          <a:xfrm>
            <a:off x="457200" y="549275"/>
            <a:ext cx="8229600" cy="1298575"/>
          </a:xfrm>
        </p:spPr>
        <p:txBody>
          <a:bodyPr/>
          <a:lstStyle/>
          <a:p>
            <a:pPr algn="ctr"/>
            <a:r>
              <a:rPr lang="tr-TR" smtClean="0">
                <a:latin typeface="Snap ITC"/>
              </a:rPr>
              <a:t>AY’IN DOĞUŞU</a:t>
            </a:r>
          </a:p>
        </p:txBody>
      </p:sp>
      <p:pic>
        <p:nvPicPr>
          <p:cNvPr id="18434" name="Picture 2" descr="E:\yiğit yağmur emir\yağmur ödev\10_50_35329_21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2133600"/>
            <a:ext cx="8064500" cy="4103688"/>
          </a:xfr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mtClean="0">
                <a:latin typeface="Snap ITC"/>
              </a:rPr>
              <a:t>AY’IN BATIŞI</a:t>
            </a:r>
          </a:p>
        </p:txBody>
      </p:sp>
      <p:pic>
        <p:nvPicPr>
          <p:cNvPr id="19458" name="Picture 2" descr="E:\yiğit yağmur emir\yağmur ödev\10_50_35329_17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989138"/>
            <a:ext cx="8280400" cy="4608512"/>
          </a:xfr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20482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20483" name="Picture 2" descr="E:\yiğit yağmur emir\yağmur ödev\ay-tutulmasi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268413"/>
            <a:ext cx="8353425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21506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21507" name="Picture 2" descr="E:\yiğit yağmur emir\yağmur ödev\10_50_35329_5-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052513"/>
            <a:ext cx="8280400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Zengin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Zengin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</TotalTime>
  <Words>69</Words>
  <Application>Microsoft Office PowerPoint</Application>
  <PresentationFormat>Ekran Gösterisi (4:3)</PresentationFormat>
  <Paragraphs>18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Akış</vt:lpstr>
      <vt:lpstr>AY DEDE</vt:lpstr>
      <vt:lpstr>AY DEDE</vt:lpstr>
      <vt:lpstr>AY’IN EVRELERİ</vt:lpstr>
      <vt:lpstr>AY’IN EVRELERİ</vt:lpstr>
      <vt:lpstr>Slayt 5</vt:lpstr>
      <vt:lpstr>AY’IN DOĞUŞU</vt:lpstr>
      <vt:lpstr>AY’IN BATIŞI</vt:lpstr>
      <vt:lpstr>Slayt 8</vt:lpstr>
      <vt:lpstr>Slayt 9</vt:lpstr>
      <vt:lpstr>AY’IN HİLAL EVRESİ</vt:lpstr>
      <vt:lpstr>AY VE YILDIZ</vt:lpstr>
      <vt:lpstr> AY VE YILDIZ’IN TÜRK BAYRAĞIMIZA BENZERLİĞİ</vt:lpstr>
      <vt:lpstr>TAM AY TUTULMASI</vt:lpstr>
      <vt:lpstr>Slayt 14</vt:lpstr>
    </vt:vector>
  </TitlesOfParts>
  <Manager>sorubak.com</Manager>
  <Company>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sorubak.com</dc:title>
  <dc:subject>sorubak.com</dc:subject>
  <dc:creator>sorubak.com</dc:creator>
  <cp:keywords>sorubak.com</cp:keywords>
  <dc:description>sorubak.com</dc:description>
  <cp:lastModifiedBy>Dogan</cp:lastModifiedBy>
  <cp:revision>2</cp:revision>
  <dcterms:created xsi:type="dcterms:W3CDTF">2012-05-06T16:15:08Z</dcterms:created>
  <dcterms:modified xsi:type="dcterms:W3CDTF">2012-11-21T20:59:24Z</dcterms:modified>
  <cp:category>sorubak.com</cp:category>
  <cp:contentType>sorubak.com</cp:contentType>
  <cp:contentStatus>sorubak.com</cp:contentStatus>
  <dc:language>sorubak.com</dc:language>
  <cp:version>sorubak.com</cp:version>
</cp:coreProperties>
</file>