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2" r:id="rId8"/>
    <p:sldId id="263" r:id="rId9"/>
    <p:sldId id="264" r:id="rId10"/>
    <p:sldId id="265" r:id="rId11"/>
    <p:sldId id="260" r:id="rId12"/>
    <p:sldId id="261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CE9359A-B054-4AB4-9A91-5247CAC2664A}" type="datetimeFigureOut">
              <a:rPr lang="tr-TR" smtClean="0"/>
              <a:pPr/>
              <a:t>17.12.2012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EE2F0A7-A04A-4BB0-BEC2-17504F2C812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KİTLE İLETİŞİM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GAZETE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Görseldir hem yararlı hem zararlıdır günümüzde kullanımı orta seviyededir</a:t>
            </a:r>
            <a:endParaRPr lang="tr-TR" dirty="0"/>
          </a:p>
        </p:txBody>
      </p:sp>
      <p:pic>
        <p:nvPicPr>
          <p:cNvPr id="4098" name="Picture 2" descr="http://t2.gstatic.com/images?q=tbn:ANd9GcQcDzlo7hYGy3yAwt_YdfyDxtVEZx6G_wviZdOoj3I5YP0qJi9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902144"/>
            <a:ext cx="4357718" cy="38130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TELEFON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Günümüzde yüz kişide </a:t>
            </a:r>
            <a:r>
              <a:rPr lang="tr-TR" dirty="0" err="1" smtClean="0"/>
              <a:t>seksenikisin</a:t>
            </a:r>
            <a:r>
              <a:rPr lang="tr-TR" dirty="0" smtClean="0"/>
              <a:t> </a:t>
            </a:r>
            <a:r>
              <a:rPr lang="tr-TR" dirty="0" err="1" smtClean="0"/>
              <a:t>telofonu</a:t>
            </a:r>
            <a:r>
              <a:rPr lang="tr-TR" dirty="0" smtClean="0"/>
              <a:t> vardır hem yararlı hem zararlıdır</a:t>
            </a:r>
            <a:endParaRPr lang="tr-TR" dirty="0"/>
          </a:p>
        </p:txBody>
      </p:sp>
      <p:pic>
        <p:nvPicPr>
          <p:cNvPr id="3074" name="Picture 2" descr="http://t3.gstatic.com/images?q=tbn:ANd9GcTREUzBZdAkldKsZZswHxKy0gNbmYkrGHFXJHPfQq7NyRAiIszTL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786058"/>
            <a:ext cx="3929090" cy="3876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ADI:ÖMER GÖZÜKÜÇÜK NURSEDA GÖZÜKÜÇÜK</a:t>
            </a:r>
          </a:p>
          <a:p>
            <a:pPr>
              <a:buNone/>
            </a:pPr>
            <a:r>
              <a:rPr lang="tr-TR" dirty="0" smtClean="0"/>
              <a:t> SINIFI:7/C</a:t>
            </a:r>
          </a:p>
          <a:p>
            <a:pPr>
              <a:buNone/>
            </a:pPr>
            <a:r>
              <a:rPr lang="tr-TR" dirty="0" smtClean="0"/>
              <a:t>NO:481/479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KAYNAK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UĞUR YILDIRIMIN </a:t>
            </a:r>
            <a:r>
              <a:rPr lang="tr-TR" dirty="0" smtClean="0"/>
              <a:t>ÖRETTİKLERİ</a:t>
            </a:r>
          </a:p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İÇİNDEKİLER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KONU BAŞLI</a:t>
            </a:r>
          </a:p>
          <a:p>
            <a:r>
              <a:rPr lang="tr-TR" dirty="0" smtClean="0"/>
              <a:t>İÇİNDEKİLER</a:t>
            </a:r>
          </a:p>
          <a:p>
            <a:r>
              <a:rPr lang="tr-TR" dirty="0" smtClean="0"/>
              <a:t>KİTLE İLETİŞİM NEDİR</a:t>
            </a:r>
          </a:p>
          <a:p>
            <a:r>
              <a:rPr lang="tr-TR" dirty="0" smtClean="0"/>
              <a:t>KİTLE İLETİŞİM ARAÇLARI</a:t>
            </a:r>
          </a:p>
          <a:p>
            <a:r>
              <a:rPr lang="tr-TR" dirty="0" smtClean="0"/>
              <a:t>TELEVİZYON</a:t>
            </a:r>
          </a:p>
          <a:p>
            <a:r>
              <a:rPr lang="tr-TR" dirty="0" smtClean="0"/>
              <a:t>İNTERNET</a:t>
            </a:r>
          </a:p>
          <a:p>
            <a:r>
              <a:rPr lang="tr-TR" dirty="0" smtClean="0"/>
              <a:t>RADYO</a:t>
            </a:r>
          </a:p>
          <a:p>
            <a:r>
              <a:rPr lang="tr-TR" dirty="0" smtClean="0"/>
              <a:t>KİTAP </a:t>
            </a:r>
          </a:p>
          <a:p>
            <a:r>
              <a:rPr lang="tr-TR" dirty="0" smtClean="0"/>
              <a:t>GAZETE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TELEFON</a:t>
            </a:r>
          </a:p>
          <a:p>
            <a:r>
              <a:rPr lang="tr-TR" dirty="0" smtClean="0"/>
              <a:t>KAPAK</a:t>
            </a:r>
          </a:p>
          <a:p>
            <a:r>
              <a:rPr lang="tr-TR" dirty="0" smtClean="0"/>
              <a:t>KAYNAK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Kitle iletişim nedir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Kitle iletişim aynanda </a:t>
            </a:r>
            <a:r>
              <a:rPr lang="tr-TR" dirty="0" err="1" smtClean="0"/>
              <a:t>aynışeyi</a:t>
            </a:r>
            <a:r>
              <a:rPr lang="tr-TR" dirty="0" smtClean="0"/>
              <a:t> </a:t>
            </a:r>
            <a:r>
              <a:rPr lang="tr-TR" dirty="0" err="1" smtClean="0"/>
              <a:t>cok</a:t>
            </a:r>
            <a:r>
              <a:rPr lang="tr-TR" dirty="0" smtClean="0"/>
              <a:t> </a:t>
            </a:r>
            <a:r>
              <a:rPr lang="tr-TR" dirty="0" err="1" smtClean="0"/>
              <a:t>kişinininduymasıdır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KİTLE İLETİŞİM ARACLARI 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TELVİZYON</a:t>
            </a:r>
          </a:p>
          <a:p>
            <a:r>
              <a:rPr lang="tr-TR" dirty="0" smtClean="0"/>
              <a:t>İNTERNET</a:t>
            </a:r>
          </a:p>
          <a:p>
            <a:r>
              <a:rPr lang="tr-TR" dirty="0" smtClean="0"/>
              <a:t>RADYO</a:t>
            </a:r>
          </a:p>
          <a:p>
            <a:r>
              <a:rPr lang="tr-TR" dirty="0" smtClean="0"/>
              <a:t>KİTAP</a:t>
            </a:r>
          </a:p>
          <a:p>
            <a:r>
              <a:rPr lang="tr-TR" dirty="0" smtClean="0"/>
              <a:t>GAZETE</a:t>
            </a:r>
          </a:p>
          <a:p>
            <a:r>
              <a:rPr lang="tr-TR" dirty="0" smtClean="0"/>
              <a:t>TELEFON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TELEVİZYON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GÜNLÜK HAYATTA ÇOK KULLANILIR  HEM GÖRSELDİR HEM İŞİTSELDİR HEM YARARLI HEM ZARARLIDIR EYLENCE İCİNDE KULLANILIR(EN ÇOK KULLANILAN KİTLE İLETİŞİM ARACIDIR)</a:t>
            </a:r>
            <a:endParaRPr lang="tr-TR" dirty="0"/>
          </a:p>
        </p:txBody>
      </p:sp>
      <p:pic>
        <p:nvPicPr>
          <p:cNvPr id="8194" name="Picture 2" descr="http://healthskills.files.wordpress.com/2008/03/wide-t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32884" y="8429660"/>
            <a:ext cx="33775650" cy="20783551"/>
          </a:xfrm>
          <a:prstGeom prst="rect">
            <a:avLst/>
          </a:prstGeom>
          <a:noFill/>
        </p:spPr>
      </p:pic>
      <p:pic>
        <p:nvPicPr>
          <p:cNvPr id="5" name="4 Resim" descr="http://healthskills.files.wordpress.com/2008/03/wide-t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857628"/>
            <a:ext cx="3985226" cy="249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İNTERNET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Kullananı çoktur ama televizyon kadar </a:t>
            </a:r>
            <a:r>
              <a:rPr lang="tr-TR" dirty="0" err="1" smtClean="0"/>
              <a:t>deil</a:t>
            </a:r>
            <a:r>
              <a:rPr lang="tr-TR" dirty="0" smtClean="0"/>
              <a:t> görse ve işitseldir  doru </a:t>
            </a:r>
            <a:r>
              <a:rPr lang="tr-TR" dirty="0" err="1" smtClean="0"/>
              <a:t>kulanılırsa</a:t>
            </a:r>
            <a:r>
              <a:rPr lang="tr-TR" dirty="0" smtClean="0"/>
              <a:t> iyi </a:t>
            </a:r>
            <a:r>
              <a:rPr lang="tr-TR" dirty="0" err="1" smtClean="0"/>
              <a:t>bişeydir</a:t>
            </a:r>
            <a:r>
              <a:rPr lang="tr-TR" dirty="0" smtClean="0"/>
              <a:t> </a:t>
            </a:r>
            <a:r>
              <a:rPr lang="tr-TR" dirty="0" err="1" smtClean="0"/>
              <a:t>eylence</a:t>
            </a:r>
            <a:r>
              <a:rPr lang="tr-TR" dirty="0" smtClean="0"/>
              <a:t> içinde kullanılır</a:t>
            </a:r>
            <a:endParaRPr lang="tr-TR" dirty="0"/>
          </a:p>
        </p:txBody>
      </p:sp>
      <p:pic>
        <p:nvPicPr>
          <p:cNvPr id="5" name="4 Resim" descr="http://googlechrometutorial.com/images/google-chrome-hom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429000"/>
            <a:ext cx="33337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RADYO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Günümüzde çok fazla kullanılmaz yararlıdır </a:t>
            </a:r>
            <a:r>
              <a:rPr lang="tr-TR" dirty="0" err="1" smtClean="0"/>
              <a:t>eylence</a:t>
            </a:r>
            <a:r>
              <a:rPr lang="tr-TR" dirty="0" smtClean="0"/>
              <a:t> içinde kullanılır dinletiseldir</a:t>
            </a:r>
            <a:endParaRPr lang="tr-TR" dirty="0"/>
          </a:p>
        </p:txBody>
      </p:sp>
      <p:pic>
        <p:nvPicPr>
          <p:cNvPr id="6146" name="Picture 2" descr="84d74cf4062e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000372"/>
            <a:ext cx="4929182" cy="36558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KİTAP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Yararlıdır maalesef ki günümüzde okuyan azdır görseldir</a:t>
            </a:r>
            <a:endParaRPr lang="tr-TR" dirty="0"/>
          </a:p>
        </p:txBody>
      </p:sp>
      <p:pic>
        <p:nvPicPr>
          <p:cNvPr id="5122" name="Picture 2" descr="http://t2.gstatic.com/images?q=tbn:ANd9GcTpu9YIcBN8cfNDADlGDD5Gjj_HVIwJOrMVh06Xc3gFCTVv5POR8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928934"/>
            <a:ext cx="3643338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113</TotalTime>
  <Words>128</Words>
  <Application>Microsoft Office PowerPoint</Application>
  <PresentationFormat>Ekran Gösterisi (4:3)</PresentationFormat>
  <Paragraphs>41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Canlı</vt:lpstr>
      <vt:lpstr>KİTLE İLETİŞİM</vt:lpstr>
      <vt:lpstr>İÇİNDEKİLER</vt:lpstr>
      <vt:lpstr>Slayt 3</vt:lpstr>
      <vt:lpstr>Kitle iletişim nedir</vt:lpstr>
      <vt:lpstr>KİTLE İLETİŞİM ARACLARI </vt:lpstr>
      <vt:lpstr>TELEVİZYON</vt:lpstr>
      <vt:lpstr>İNTERNET</vt:lpstr>
      <vt:lpstr>RADYO</vt:lpstr>
      <vt:lpstr>KİTAP</vt:lpstr>
      <vt:lpstr>GAZETE</vt:lpstr>
      <vt:lpstr>TELEFON</vt:lpstr>
      <vt:lpstr>Slayt 12</vt:lpstr>
      <vt:lpstr>KAYNAK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dosyabak.com</dc:creator>
  <cp:keywords>www.sorubak.com; dosyabak.com</cp:keywords>
  <dc:description>www.sorubak.com</dc:description>
  <cp:lastModifiedBy>Dogan</cp:lastModifiedBy>
  <cp:revision>www.sorubak.com</cp:revision>
  <dcterms:created xsi:type="dcterms:W3CDTF">2012-11-28T18:15:03Z</dcterms:created>
  <dcterms:modified xsi:type="dcterms:W3CDTF">2012-12-17T11:58:17Z</dcterms:modified>
  <cp:category>www.sorubak.com; dosyabak.com</cp:category>
  <cp:contentType>www.sorubak.com</cp:contentType>
  <cp:contentStatus>www.sorubak.com</cp:contentStatus>
  <cp:version>www.sorubak.com</cp:version>
</cp:coreProperties>
</file>