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589" y="980728"/>
            <a:ext cx="8608899" cy="431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8569445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892934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867830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052736"/>
            <a:ext cx="881011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02" y="620688"/>
            <a:ext cx="892838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" y="46796"/>
            <a:ext cx="8820472" cy="68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0236"/>
            <a:ext cx="8388424" cy="6497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182" y="620688"/>
            <a:ext cx="857429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464" y="2060848"/>
            <a:ext cx="874501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806662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36912"/>
            <a:ext cx="8530677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692696"/>
            <a:ext cx="889248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749" y="1052736"/>
            <a:ext cx="8596723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460035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575"/>
            <a:ext cx="8043043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-54768"/>
            <a:ext cx="7085587" cy="691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517" y="1484784"/>
            <a:ext cx="866595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472" y="1052736"/>
            <a:ext cx="799096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12776"/>
            <a:ext cx="885058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120" y="1412776"/>
            <a:ext cx="838333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332656"/>
            <a:ext cx="78771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466" y="1033463"/>
            <a:ext cx="8263998" cy="513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156" y="980728"/>
            <a:ext cx="860031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534543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8726131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80753"/>
            <a:ext cx="8018512" cy="363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073849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50905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604651" y="3244334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76672"/>
            <a:ext cx="881114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977" y="1988840"/>
            <a:ext cx="883651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47" y="764704"/>
            <a:ext cx="897674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680"/>
            <a:ext cx="877969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67037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Ekran Gösterisi (4:3)</PresentationFormat>
  <Paragraphs>1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Zeki HAN</dc:creator>
  <cp:lastModifiedBy>Dogan</cp:lastModifiedBy>
  <cp:revision>5</cp:revision>
  <dcterms:created xsi:type="dcterms:W3CDTF">2012-12-18T22:16:30Z</dcterms:created>
  <dcterms:modified xsi:type="dcterms:W3CDTF">2012-12-23T13:03:46Z</dcterms:modified>
</cp:coreProperties>
</file>