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B2DBC10-DDBE-4D2F-BC87-910498FB25D6}" type="datetimeFigureOut">
              <a:rPr lang="tr-TR" smtClean="0"/>
              <a:pPr/>
              <a:t>10.07.2012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4749111-976A-4BDB-933F-C7047A6B2F7C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7851648" cy="1828800"/>
          </a:xfrm>
          <a:blipFill dpi="0" rotWithShape="1">
            <a:blip r:embed="rId3" cstate="print">
              <a:alphaModFix amt="44000"/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8000" contrast="14000"/>
            </a:blip>
            <a:srcRect/>
            <a:tile tx="-12700" ty="0" sx="100000" sy="100000" flip="none" algn="t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Matematik Sunusu	</a:t>
            </a:r>
            <a:endParaRPr lang="tr-TR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</a:t>
            </a:r>
            <a:r>
              <a:rPr lang="tr-TR" dirty="0" err="1"/>
              <a:t>A</a:t>
            </a:r>
            <a:r>
              <a:rPr lang="tr-TR" dirty="0" err="1" smtClean="0"/>
              <a:t>demberk</a:t>
            </a:r>
            <a:r>
              <a:rPr lang="tr-TR" dirty="0" smtClean="0"/>
              <a:t> binici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DOĞRUNUN YOLCULUĞU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NOKTA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Nokta tanımsız bir kavramdır.Kalemimizin sivri ucu,tebeşirin tahtada bıraktığı iz, iki çizginin kesiştiği yer, </a:t>
            </a:r>
            <a:r>
              <a:rPr lang="tr-TR" dirty="0" smtClean="0">
                <a:solidFill>
                  <a:srgbClr val="FFFF00"/>
                </a:solidFill>
              </a:rPr>
              <a:t>birer </a:t>
            </a:r>
            <a:r>
              <a:rPr lang="tr-TR" dirty="0" smtClean="0">
                <a:solidFill>
                  <a:srgbClr val="FFFF00"/>
                </a:solidFill>
              </a:rPr>
              <a:t>nokta örnekleridir.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pPr algn="ctr"/>
            <a:r>
              <a:rPr lang="tr-TR" dirty="0" smtClean="0">
                <a:solidFill>
                  <a:schemeClr val="tx1">
                    <a:lumMod val="95000"/>
                  </a:schemeClr>
                </a:solidFill>
              </a:rPr>
              <a:t>UYARI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Nokta boyutsuzdur.  (Eni,boyu,yüksekliği yoktur)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DOĞRU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DOĞRU;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Sonsuz sayıda noktalar kümesidir.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Her iki ucundan sınırsızdır.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Başlangıcı ve bitim noktası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Doğruyu oluşturan noktalar arasında boşluk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Bir boyutludur. Yalnız uzunluğu vardır.Eni ve yüksekliği yoktur.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Doğruyu oluşturan noktalara  </a:t>
            </a:r>
            <a:r>
              <a:rPr lang="tr-TR" dirty="0" smtClean="0">
                <a:solidFill>
                  <a:srgbClr val="FF0000"/>
                </a:solidFill>
              </a:rPr>
              <a:t>doğrusal noktalar </a:t>
            </a:r>
            <a:r>
              <a:rPr lang="tr-TR" dirty="0" smtClean="0">
                <a:solidFill>
                  <a:srgbClr val="FFFF00"/>
                </a:solidFill>
              </a:rPr>
              <a:t>denir</a:t>
            </a: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DOĞRU DEMETİ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Bir noktadan çok sayıda doğru geçer.Bu doğrulara  </a:t>
            </a:r>
            <a:r>
              <a:rPr lang="tr-TR" dirty="0" smtClean="0">
                <a:solidFill>
                  <a:srgbClr val="FF0000"/>
                </a:solidFill>
              </a:rPr>
              <a:t>doğru demeti </a:t>
            </a:r>
            <a:r>
              <a:rPr lang="tr-TR" dirty="0" smtClean="0">
                <a:solidFill>
                  <a:srgbClr val="FFFF00"/>
                </a:solidFill>
              </a:rPr>
              <a:t>denir.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6" name="5 Resim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43808" y="3284984"/>
            <a:ext cx="3672408" cy="295232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DOĞRU PARÇASI</a:t>
            </a:r>
            <a:endParaRPr lang="tr-TR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Doğrunun farklı iki noktası ile bu noktaları arasında bulunan tüm noktaların birleşim kümesinde </a:t>
            </a:r>
            <a:r>
              <a:rPr lang="tr-TR" dirty="0" smtClean="0">
                <a:solidFill>
                  <a:srgbClr val="FF0000"/>
                </a:solidFill>
              </a:rPr>
              <a:t>doğru parçası </a:t>
            </a:r>
            <a:r>
              <a:rPr lang="tr-TR" dirty="0" smtClean="0">
                <a:solidFill>
                  <a:srgbClr val="FFFF00"/>
                </a:solidFill>
              </a:rPr>
              <a:t>denir.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 parçası, uç noktalar ile adlandırılır.[AB] veya |AB| biçiminde gösterilir.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Doğru parçasının iki </a:t>
            </a:r>
            <a:r>
              <a:rPr lang="tr-TR" dirty="0" err="1" smtClean="0">
                <a:solidFill>
                  <a:srgbClr val="FFFF00"/>
                </a:solidFill>
              </a:rPr>
              <a:t>ucuda</a:t>
            </a:r>
            <a:r>
              <a:rPr lang="tr-TR" dirty="0" smtClean="0">
                <a:solidFill>
                  <a:srgbClr val="FFFF00"/>
                </a:solidFill>
              </a:rPr>
              <a:t> sınırlıdır.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A ve B noktaları [AB] doğru parçasına aittir.</a:t>
            </a:r>
            <a:endParaRPr lang="tr-TR" dirty="0">
              <a:solidFill>
                <a:srgbClr val="FFFF00"/>
              </a:solidFill>
            </a:endParaRPr>
          </a:p>
        </p:txBody>
      </p:sp>
      <p:pic>
        <p:nvPicPr>
          <p:cNvPr id="8" name="3 İçerik Yer Tutucusu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5733256"/>
            <a:ext cx="4320480" cy="648072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IŞIN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Işının bir ucu sınırlı diğer ucu sınırsızdır</a:t>
            </a: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endParaRPr lang="tr-TR" dirty="0" smtClean="0">
              <a:solidFill>
                <a:srgbClr val="FFFF00"/>
              </a:solidFill>
            </a:endParaRPr>
          </a:p>
          <a:p>
            <a:r>
              <a:rPr lang="tr-TR" dirty="0" smtClean="0">
                <a:solidFill>
                  <a:srgbClr val="FFFF00"/>
                </a:solidFill>
              </a:rPr>
              <a:t>Işını sınırlı olan noktasına uç (başlangıç) noktası denir.</a:t>
            </a:r>
          </a:p>
          <a:p>
            <a:pPr>
              <a:buNone/>
            </a:pPr>
            <a:endParaRPr lang="tr-T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YARI DOĞRU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Yukarıdaki şekilde olduğu gibi ışında A noktasını çıkarırsak geriye kalan noktaların kümesine yarı doğru denir.</a:t>
            </a:r>
          </a:p>
          <a:p>
            <a:pPr>
              <a:buNone/>
            </a:pPr>
            <a:r>
              <a:rPr lang="tr-TR" dirty="0" smtClean="0">
                <a:solidFill>
                  <a:srgbClr val="FFFF00"/>
                </a:solidFill>
              </a:rPr>
              <a:t>]AB </a:t>
            </a:r>
            <a:r>
              <a:rPr lang="tr-TR" smtClean="0">
                <a:solidFill>
                  <a:srgbClr val="FFFF00"/>
                </a:solidFill>
              </a:rPr>
              <a:t>biçiminde gösterilir.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148064" y="9333656"/>
            <a:ext cx="45719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tr-TR" sz="5000" dirty="0">
                <a:solidFill>
                  <a:srgbClr val="00B0F0"/>
                </a:solidFill>
                <a:latin typeface="Calibri"/>
                <a:ea typeface="+mj-ea"/>
                <a:cs typeface="+mj-cs"/>
              </a:rPr>
              <a:t>YARI DOĞRU</a:t>
            </a:r>
          </a:p>
        </p:txBody>
      </p:sp>
      <p:pic>
        <p:nvPicPr>
          <p:cNvPr id="9" name="3 İçerik Yer Tutucusu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132856"/>
            <a:ext cx="4256881" cy="432048"/>
          </a:xfrm>
          <a:prstGeom prst="rect">
            <a:avLst/>
          </a:prstGeo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</TotalTime>
  <Words>186</Words>
  <Application>Microsoft Office PowerPoint</Application>
  <PresentationFormat>Ekran Gösterisi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Akış</vt:lpstr>
      <vt:lpstr>Matematik Sunusu </vt:lpstr>
      <vt:lpstr>DOĞRUNUN YOLCULUĞU</vt:lpstr>
      <vt:lpstr>DOĞRU</vt:lpstr>
      <vt:lpstr>DOĞRU DEMETİ</vt:lpstr>
      <vt:lpstr>DOĞRU PARÇASI</vt:lpstr>
      <vt:lpstr>IŞIN</vt:lpstr>
      <vt:lpstr>YARI DOĞRU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Adem Berk</dc:creator>
  <cp:keywords>www.sorubak.com</cp:keywords>
  <dc:description>www.sorubak.com</dc:description>
  <cp:lastModifiedBy>Adem Berk</cp:lastModifiedBy>
  <cp:revision>www.sorubak.com</cp:revision>
  <dcterms:created xsi:type="dcterms:W3CDTF">2012-07-10T10:59:31Z</dcterms:created>
  <dcterms:modified xsi:type="dcterms:W3CDTF">2012-07-10T12:06:07Z</dcterms:modified>
  <cp:category>www.sorubak.com</cp:category>
  <cp:contentType>www.sorubak.com</cp:contentType>
  <cp:contentStatus>www.sorubak.com</cp:contentStatus>
  <cp:version>www.sorubak.com</cp:version>
</cp:coreProperties>
</file>