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8"/>
  </p:notesMasterIdLst>
  <p:sldIdLst>
    <p:sldId id="271" r:id="rId2"/>
    <p:sldId id="256" r:id="rId3"/>
    <p:sldId id="272" r:id="rId4"/>
    <p:sldId id="269" r:id="rId5"/>
    <p:sldId id="259" r:id="rId6"/>
    <p:sldId id="257" r:id="rId7"/>
    <p:sldId id="258" r:id="rId8"/>
    <p:sldId id="260" r:id="rId9"/>
    <p:sldId id="285" r:id="rId10"/>
    <p:sldId id="273" r:id="rId11"/>
    <p:sldId id="262" r:id="rId12"/>
    <p:sldId id="274" r:id="rId13"/>
    <p:sldId id="275" r:id="rId14"/>
    <p:sldId id="277" r:id="rId15"/>
    <p:sldId id="261" r:id="rId16"/>
    <p:sldId id="276" r:id="rId17"/>
    <p:sldId id="263" r:id="rId18"/>
    <p:sldId id="279" r:id="rId19"/>
    <p:sldId id="278" r:id="rId20"/>
    <p:sldId id="280" r:id="rId21"/>
    <p:sldId id="264" r:id="rId22"/>
    <p:sldId id="281" r:id="rId23"/>
    <p:sldId id="282" r:id="rId24"/>
    <p:sldId id="265" r:id="rId25"/>
    <p:sldId id="283" r:id="rId26"/>
    <p:sldId id="284" r:id="rId27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00FF"/>
    <a:srgbClr val="FF6699"/>
    <a:srgbClr val="009900"/>
    <a:srgbClr val="FF0066"/>
    <a:srgbClr val="ED6101"/>
    <a:srgbClr val="003300"/>
    <a:srgbClr val="0000FF"/>
    <a:srgbClr val="FF0000"/>
    <a:srgbClr val="56A828"/>
    <a:srgbClr val="50B14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288" autoAdjust="0"/>
    <p:restoredTop sz="94660"/>
  </p:normalViewPr>
  <p:slideViewPr>
    <p:cSldViewPr>
      <p:cViewPr>
        <p:scale>
          <a:sx n="68" d="100"/>
          <a:sy n="68" d="100"/>
        </p:scale>
        <p:origin x="-145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2856" y="-102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B54FFA4-6A04-4397-B224-88E774927B5C}" type="doc">
      <dgm:prSet loTypeId="urn:microsoft.com/office/officeart/2005/8/layout/p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tr-TR"/>
        </a:p>
      </dgm:t>
    </dgm:pt>
    <dgm:pt modelId="{213BEFD8-764B-4EEA-8907-3435B2808242}">
      <dgm:prSet phldrT="[Metin]"/>
      <dgm:spPr/>
      <dgm:t>
        <a:bodyPr/>
        <a:lstStyle/>
        <a:p>
          <a:r>
            <a:rPr lang="tr-TR" dirty="0" smtClean="0">
              <a:latin typeface="Comic Sans MS" pitchFamily="66" charset="0"/>
            </a:rPr>
            <a:t>TİTREME</a:t>
          </a:r>
          <a:endParaRPr lang="tr-TR" dirty="0">
            <a:latin typeface="Comic Sans MS" pitchFamily="66" charset="0"/>
          </a:endParaRPr>
        </a:p>
      </dgm:t>
    </dgm:pt>
    <dgm:pt modelId="{FA69EFBD-BF95-430F-9A4B-21CDBDD7EAF6}" type="parTrans" cxnId="{161267DA-2B11-4636-AEA1-CAD0DF854122}">
      <dgm:prSet/>
      <dgm:spPr/>
      <dgm:t>
        <a:bodyPr/>
        <a:lstStyle/>
        <a:p>
          <a:endParaRPr lang="tr-TR"/>
        </a:p>
      </dgm:t>
    </dgm:pt>
    <dgm:pt modelId="{CBD76BD7-99CB-4F6F-97B7-D86202D3FF52}" type="sibTrans" cxnId="{161267DA-2B11-4636-AEA1-CAD0DF854122}">
      <dgm:prSet/>
      <dgm:spPr/>
      <dgm:t>
        <a:bodyPr/>
        <a:lstStyle/>
        <a:p>
          <a:endParaRPr lang="tr-TR"/>
        </a:p>
      </dgm:t>
    </dgm:pt>
    <dgm:pt modelId="{FEC9CC3C-57E4-4B04-A711-0125363FC1B8}">
      <dgm:prSet phldrT="[Metin]"/>
      <dgm:spPr/>
      <dgm:t>
        <a:bodyPr/>
        <a:lstStyle/>
        <a:p>
          <a:r>
            <a:rPr lang="tr-TR" dirty="0" smtClean="0">
              <a:latin typeface="Comic Sans MS" pitchFamily="66" charset="0"/>
            </a:rPr>
            <a:t>EKLEMLERDE SERTLEŞME</a:t>
          </a:r>
          <a:endParaRPr lang="tr-TR" dirty="0">
            <a:latin typeface="Comic Sans MS" pitchFamily="66" charset="0"/>
          </a:endParaRPr>
        </a:p>
      </dgm:t>
    </dgm:pt>
    <dgm:pt modelId="{49890259-1AA2-452D-8D20-DB01C0BD8F0F}" type="parTrans" cxnId="{C8763B56-8343-479B-9432-D573F0518596}">
      <dgm:prSet/>
      <dgm:spPr/>
      <dgm:t>
        <a:bodyPr/>
        <a:lstStyle/>
        <a:p>
          <a:endParaRPr lang="tr-TR"/>
        </a:p>
      </dgm:t>
    </dgm:pt>
    <dgm:pt modelId="{CF4DF8FA-A205-4436-A021-DEE01F7C84C8}" type="sibTrans" cxnId="{C8763B56-8343-479B-9432-D573F0518596}">
      <dgm:prSet/>
      <dgm:spPr/>
      <dgm:t>
        <a:bodyPr/>
        <a:lstStyle/>
        <a:p>
          <a:endParaRPr lang="tr-TR"/>
        </a:p>
      </dgm:t>
    </dgm:pt>
    <dgm:pt modelId="{29251683-BD80-4E78-B34E-7BC1E060C19B}">
      <dgm:prSet phldrT="[Metin]"/>
      <dgm:spPr/>
      <dgm:t>
        <a:bodyPr/>
        <a:lstStyle/>
        <a:p>
          <a:r>
            <a:rPr lang="tr-TR" dirty="0" smtClean="0">
              <a:latin typeface="Comic Sans MS" pitchFamily="66" charset="0"/>
            </a:rPr>
            <a:t>HAREKET YAVAŞLAMASI</a:t>
          </a:r>
          <a:endParaRPr lang="tr-TR" dirty="0">
            <a:latin typeface="Comic Sans MS" pitchFamily="66" charset="0"/>
          </a:endParaRPr>
        </a:p>
      </dgm:t>
    </dgm:pt>
    <dgm:pt modelId="{5A67C1DD-7B2D-494D-A2FE-C32DA91AF56E}" type="parTrans" cxnId="{94785583-C1E9-4848-9C25-F10740C1430B}">
      <dgm:prSet/>
      <dgm:spPr/>
      <dgm:t>
        <a:bodyPr/>
        <a:lstStyle/>
        <a:p>
          <a:endParaRPr lang="tr-TR"/>
        </a:p>
      </dgm:t>
    </dgm:pt>
    <dgm:pt modelId="{17C582FE-E148-4200-A0FD-33E0EB4A70DA}" type="sibTrans" cxnId="{94785583-C1E9-4848-9C25-F10740C1430B}">
      <dgm:prSet/>
      <dgm:spPr/>
      <dgm:t>
        <a:bodyPr/>
        <a:lstStyle/>
        <a:p>
          <a:endParaRPr lang="tr-TR"/>
        </a:p>
      </dgm:t>
    </dgm:pt>
    <dgm:pt modelId="{3299AD5D-F70C-48B0-BA80-BDDBBCE5F222}">
      <dgm:prSet phldrT="[Metin]"/>
      <dgm:spPr/>
      <dgm:t>
        <a:bodyPr/>
        <a:lstStyle/>
        <a:p>
          <a:r>
            <a:rPr lang="tr-TR" dirty="0" smtClean="0">
              <a:latin typeface="Comic Sans MS" pitchFamily="66" charset="0"/>
            </a:rPr>
            <a:t>DENGE BOZUKLUĞU</a:t>
          </a:r>
          <a:endParaRPr lang="tr-TR" dirty="0">
            <a:latin typeface="Comic Sans MS" pitchFamily="66" charset="0"/>
          </a:endParaRPr>
        </a:p>
      </dgm:t>
    </dgm:pt>
    <dgm:pt modelId="{D4210301-2F7C-4551-9F82-02C6E593490E}" type="parTrans" cxnId="{2690C4FA-57D1-44AA-9B06-79D3B8CB67CB}">
      <dgm:prSet/>
      <dgm:spPr/>
      <dgm:t>
        <a:bodyPr/>
        <a:lstStyle/>
        <a:p>
          <a:endParaRPr lang="tr-TR"/>
        </a:p>
      </dgm:t>
    </dgm:pt>
    <dgm:pt modelId="{7A7EB007-5018-4226-B5EC-0259D426881F}" type="sibTrans" cxnId="{2690C4FA-57D1-44AA-9B06-79D3B8CB67CB}">
      <dgm:prSet/>
      <dgm:spPr/>
      <dgm:t>
        <a:bodyPr/>
        <a:lstStyle/>
        <a:p>
          <a:endParaRPr lang="tr-TR"/>
        </a:p>
      </dgm:t>
    </dgm:pt>
    <dgm:pt modelId="{8769DF86-7868-4C22-9129-B23037B1D530}" type="pres">
      <dgm:prSet presAssocID="{EB54FFA4-6A04-4397-B224-88E774927B5C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5127F731-1F36-4743-9172-1950CE92FE7D}" type="pres">
      <dgm:prSet presAssocID="{213BEFD8-764B-4EEA-8907-3435B2808242}" presName="compNode" presStyleCnt="0"/>
      <dgm:spPr/>
    </dgm:pt>
    <dgm:pt modelId="{275D1E86-01D2-4423-BE49-66C8BAB5813F}" type="pres">
      <dgm:prSet presAssocID="{213BEFD8-764B-4EEA-8907-3435B2808242}" presName="pictRect" presStyleLbl="node1" presStyleIdx="0" presStyleCnt="4" custLinFactY="1493" custLinFactNeighborX="-5151" custLinFactNeighborY="100000"/>
      <dgm:spPr/>
    </dgm:pt>
    <dgm:pt modelId="{D38F9A16-C40E-4ADB-AF0F-ACBEFA2BEB0E}" type="pres">
      <dgm:prSet presAssocID="{213BEFD8-764B-4EEA-8907-3435B2808242}" presName="textRect" presStyleLbl="revTx" presStyleIdx="0" presStyleCnt="4" custLinFactNeighborX="-1815" custLinFactNeighborY="65725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B2A2DA34-A179-4218-87A6-6381AE44B378}" type="pres">
      <dgm:prSet presAssocID="{CBD76BD7-99CB-4F6F-97B7-D86202D3FF52}" presName="sibTrans" presStyleLbl="sibTrans2D1" presStyleIdx="0" presStyleCnt="0"/>
      <dgm:spPr/>
      <dgm:t>
        <a:bodyPr/>
        <a:lstStyle/>
        <a:p>
          <a:endParaRPr lang="tr-TR"/>
        </a:p>
      </dgm:t>
    </dgm:pt>
    <dgm:pt modelId="{2F12C245-857E-47C0-97C4-5710F9A830C6}" type="pres">
      <dgm:prSet presAssocID="{FEC9CC3C-57E4-4B04-A711-0125363FC1B8}" presName="compNode" presStyleCnt="0"/>
      <dgm:spPr/>
    </dgm:pt>
    <dgm:pt modelId="{64688675-D3B6-4B4E-853C-FFCC965B5925}" type="pres">
      <dgm:prSet presAssocID="{FEC9CC3C-57E4-4B04-A711-0125363FC1B8}" presName="pictRect" presStyleLbl="node1" presStyleIdx="1" presStyleCnt="4" custLinFactNeighborX="-11725" custLinFactNeighborY="4643"/>
      <dgm:spPr/>
    </dgm:pt>
    <dgm:pt modelId="{A3B360A8-3780-4094-A72F-8E60CADB433A}" type="pres">
      <dgm:prSet presAssocID="{FEC9CC3C-57E4-4B04-A711-0125363FC1B8}" presName="textRect" presStyleLbl="revTx" presStyleIdx="1" presStyleCnt="4" custLinFactY="-32125" custLinFactNeighborX="-15061" custLinFactNeighborY="-100000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BB5D81CB-5805-4A2A-BAFA-F8D2459076B1}" type="pres">
      <dgm:prSet presAssocID="{CF4DF8FA-A205-4436-A021-DEE01F7C84C8}" presName="sibTrans" presStyleLbl="sibTrans2D1" presStyleIdx="0" presStyleCnt="0"/>
      <dgm:spPr/>
      <dgm:t>
        <a:bodyPr/>
        <a:lstStyle/>
        <a:p>
          <a:endParaRPr lang="tr-TR"/>
        </a:p>
      </dgm:t>
    </dgm:pt>
    <dgm:pt modelId="{81DFE3CD-5D4F-43F8-BE21-1FAF69240830}" type="pres">
      <dgm:prSet presAssocID="{29251683-BD80-4E78-B34E-7BC1E060C19B}" presName="compNode" presStyleCnt="0"/>
      <dgm:spPr/>
    </dgm:pt>
    <dgm:pt modelId="{B60CA808-EE33-4121-A391-7ACD68B0FA2F}" type="pres">
      <dgm:prSet presAssocID="{29251683-BD80-4E78-B34E-7BC1E060C19B}" presName="pictRect" presStyleLbl="node1" presStyleIdx="2" presStyleCnt="4" custLinFactNeighborX="-21635" custLinFactNeighborY="96650"/>
      <dgm:spPr/>
    </dgm:pt>
    <dgm:pt modelId="{B9A5FFC0-8F42-4B5F-ACAE-8D255936D3B1}" type="pres">
      <dgm:prSet presAssocID="{29251683-BD80-4E78-B34E-7BC1E060C19B}" presName="textRect" presStyleLbl="revTx" presStyleIdx="2" presStyleCnt="4" custLinFactNeighborX="-21635" custLinFactNeighborY="47738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2410348F-9B6E-4ABC-9451-463EC6DBC14C}" type="pres">
      <dgm:prSet presAssocID="{17C582FE-E148-4200-A0FD-33E0EB4A70DA}" presName="sibTrans" presStyleLbl="sibTrans2D1" presStyleIdx="0" presStyleCnt="0"/>
      <dgm:spPr/>
      <dgm:t>
        <a:bodyPr/>
        <a:lstStyle/>
        <a:p>
          <a:endParaRPr lang="tr-TR"/>
        </a:p>
      </dgm:t>
    </dgm:pt>
    <dgm:pt modelId="{A000A683-13C2-41D9-BCE8-06506050ABEA}" type="pres">
      <dgm:prSet presAssocID="{3299AD5D-F70C-48B0-BA80-BDDBBCE5F222}" presName="compNode" presStyleCnt="0"/>
      <dgm:spPr/>
    </dgm:pt>
    <dgm:pt modelId="{E094CF9A-E829-4225-BFF1-0E303038EEF9}" type="pres">
      <dgm:prSet presAssocID="{3299AD5D-F70C-48B0-BA80-BDDBBCE5F222}" presName="pictRect" presStyleLbl="node1" presStyleIdx="3" presStyleCnt="4" custLinFactNeighborX="-11725" custLinFactNeighborY="34825"/>
      <dgm:spPr/>
    </dgm:pt>
    <dgm:pt modelId="{2C5261DC-A3B1-4AAC-9AC5-7B09518A76E7}" type="pres">
      <dgm:prSet presAssocID="{3299AD5D-F70C-48B0-BA80-BDDBBCE5F222}" presName="textRect" presStyleLbl="revTx" presStyleIdx="3" presStyleCnt="4" custLinFactNeighborX="-8388" custLinFactNeighborY="-76073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6BB5DE6E-A941-4047-9160-29559138B887}" type="presOf" srcId="{CBD76BD7-99CB-4F6F-97B7-D86202D3FF52}" destId="{B2A2DA34-A179-4218-87A6-6381AE44B378}" srcOrd="0" destOrd="0" presId="urn:microsoft.com/office/officeart/2005/8/layout/pList1"/>
    <dgm:cxn modelId="{ADBB7D30-524C-4CA1-B6AB-68C0F6E97028}" type="presOf" srcId="{213BEFD8-764B-4EEA-8907-3435B2808242}" destId="{D38F9A16-C40E-4ADB-AF0F-ACBEFA2BEB0E}" srcOrd="0" destOrd="0" presId="urn:microsoft.com/office/officeart/2005/8/layout/pList1"/>
    <dgm:cxn modelId="{C8763B56-8343-479B-9432-D573F0518596}" srcId="{EB54FFA4-6A04-4397-B224-88E774927B5C}" destId="{FEC9CC3C-57E4-4B04-A711-0125363FC1B8}" srcOrd="1" destOrd="0" parTransId="{49890259-1AA2-452D-8D20-DB01C0BD8F0F}" sibTransId="{CF4DF8FA-A205-4436-A021-DEE01F7C84C8}"/>
    <dgm:cxn modelId="{94785583-C1E9-4848-9C25-F10740C1430B}" srcId="{EB54FFA4-6A04-4397-B224-88E774927B5C}" destId="{29251683-BD80-4E78-B34E-7BC1E060C19B}" srcOrd="2" destOrd="0" parTransId="{5A67C1DD-7B2D-494D-A2FE-C32DA91AF56E}" sibTransId="{17C582FE-E148-4200-A0FD-33E0EB4A70DA}"/>
    <dgm:cxn modelId="{ABDBF0CD-2692-43BF-829B-077F93F16EED}" type="presOf" srcId="{29251683-BD80-4E78-B34E-7BC1E060C19B}" destId="{B9A5FFC0-8F42-4B5F-ACAE-8D255936D3B1}" srcOrd="0" destOrd="0" presId="urn:microsoft.com/office/officeart/2005/8/layout/pList1"/>
    <dgm:cxn modelId="{D1B4DDA3-59E9-4B15-9B10-46ADD1E7D783}" type="presOf" srcId="{FEC9CC3C-57E4-4B04-A711-0125363FC1B8}" destId="{A3B360A8-3780-4094-A72F-8E60CADB433A}" srcOrd="0" destOrd="0" presId="urn:microsoft.com/office/officeart/2005/8/layout/pList1"/>
    <dgm:cxn modelId="{97F4A08C-3F2C-493F-BDAC-1BC0476D4124}" type="presOf" srcId="{3299AD5D-F70C-48B0-BA80-BDDBBCE5F222}" destId="{2C5261DC-A3B1-4AAC-9AC5-7B09518A76E7}" srcOrd="0" destOrd="0" presId="urn:microsoft.com/office/officeart/2005/8/layout/pList1"/>
    <dgm:cxn modelId="{DE436886-BA10-4DF4-AC8A-7211342B1515}" type="presOf" srcId="{17C582FE-E148-4200-A0FD-33E0EB4A70DA}" destId="{2410348F-9B6E-4ABC-9451-463EC6DBC14C}" srcOrd="0" destOrd="0" presId="urn:microsoft.com/office/officeart/2005/8/layout/pList1"/>
    <dgm:cxn modelId="{00791E0A-45A7-40B1-BA01-2BBB3F9713C0}" type="presOf" srcId="{EB54FFA4-6A04-4397-B224-88E774927B5C}" destId="{8769DF86-7868-4C22-9129-B23037B1D530}" srcOrd="0" destOrd="0" presId="urn:microsoft.com/office/officeart/2005/8/layout/pList1"/>
    <dgm:cxn modelId="{D086A708-AFD4-44CD-B808-E081B0CFA459}" type="presOf" srcId="{CF4DF8FA-A205-4436-A021-DEE01F7C84C8}" destId="{BB5D81CB-5805-4A2A-BAFA-F8D2459076B1}" srcOrd="0" destOrd="0" presId="urn:microsoft.com/office/officeart/2005/8/layout/pList1"/>
    <dgm:cxn modelId="{161267DA-2B11-4636-AEA1-CAD0DF854122}" srcId="{EB54FFA4-6A04-4397-B224-88E774927B5C}" destId="{213BEFD8-764B-4EEA-8907-3435B2808242}" srcOrd="0" destOrd="0" parTransId="{FA69EFBD-BF95-430F-9A4B-21CDBDD7EAF6}" sibTransId="{CBD76BD7-99CB-4F6F-97B7-D86202D3FF52}"/>
    <dgm:cxn modelId="{2690C4FA-57D1-44AA-9B06-79D3B8CB67CB}" srcId="{EB54FFA4-6A04-4397-B224-88E774927B5C}" destId="{3299AD5D-F70C-48B0-BA80-BDDBBCE5F222}" srcOrd="3" destOrd="0" parTransId="{D4210301-2F7C-4551-9F82-02C6E593490E}" sibTransId="{7A7EB007-5018-4226-B5EC-0259D426881F}"/>
    <dgm:cxn modelId="{6D0984A3-CECB-4AF6-A20D-93F0FE98B732}" type="presParOf" srcId="{8769DF86-7868-4C22-9129-B23037B1D530}" destId="{5127F731-1F36-4743-9172-1950CE92FE7D}" srcOrd="0" destOrd="0" presId="urn:microsoft.com/office/officeart/2005/8/layout/pList1"/>
    <dgm:cxn modelId="{A5E5AC12-0FD5-466D-A5AB-27DF72EBA084}" type="presParOf" srcId="{5127F731-1F36-4743-9172-1950CE92FE7D}" destId="{275D1E86-01D2-4423-BE49-66C8BAB5813F}" srcOrd="0" destOrd="0" presId="urn:microsoft.com/office/officeart/2005/8/layout/pList1"/>
    <dgm:cxn modelId="{37BFCF97-A449-44D3-B732-37E8A1C8D851}" type="presParOf" srcId="{5127F731-1F36-4743-9172-1950CE92FE7D}" destId="{D38F9A16-C40E-4ADB-AF0F-ACBEFA2BEB0E}" srcOrd="1" destOrd="0" presId="urn:microsoft.com/office/officeart/2005/8/layout/pList1"/>
    <dgm:cxn modelId="{4A666D78-E0D1-402A-B089-9EA9F9655FEF}" type="presParOf" srcId="{8769DF86-7868-4C22-9129-B23037B1D530}" destId="{B2A2DA34-A179-4218-87A6-6381AE44B378}" srcOrd="1" destOrd="0" presId="urn:microsoft.com/office/officeart/2005/8/layout/pList1"/>
    <dgm:cxn modelId="{787C54A2-DF7D-4F8F-87C7-3920278EE9A1}" type="presParOf" srcId="{8769DF86-7868-4C22-9129-B23037B1D530}" destId="{2F12C245-857E-47C0-97C4-5710F9A830C6}" srcOrd="2" destOrd="0" presId="urn:microsoft.com/office/officeart/2005/8/layout/pList1"/>
    <dgm:cxn modelId="{40939A27-7792-403F-8DC8-16312E495CEB}" type="presParOf" srcId="{2F12C245-857E-47C0-97C4-5710F9A830C6}" destId="{64688675-D3B6-4B4E-853C-FFCC965B5925}" srcOrd="0" destOrd="0" presId="urn:microsoft.com/office/officeart/2005/8/layout/pList1"/>
    <dgm:cxn modelId="{FA2BA661-5F24-4630-8252-EC2B5AEF03A6}" type="presParOf" srcId="{2F12C245-857E-47C0-97C4-5710F9A830C6}" destId="{A3B360A8-3780-4094-A72F-8E60CADB433A}" srcOrd="1" destOrd="0" presId="urn:microsoft.com/office/officeart/2005/8/layout/pList1"/>
    <dgm:cxn modelId="{CF32887F-9283-4B4C-B73B-DC4BC3C87032}" type="presParOf" srcId="{8769DF86-7868-4C22-9129-B23037B1D530}" destId="{BB5D81CB-5805-4A2A-BAFA-F8D2459076B1}" srcOrd="3" destOrd="0" presId="urn:microsoft.com/office/officeart/2005/8/layout/pList1"/>
    <dgm:cxn modelId="{6F2F83E2-3EE7-42A1-8C59-BEAA91A00AA9}" type="presParOf" srcId="{8769DF86-7868-4C22-9129-B23037B1D530}" destId="{81DFE3CD-5D4F-43F8-BE21-1FAF69240830}" srcOrd="4" destOrd="0" presId="urn:microsoft.com/office/officeart/2005/8/layout/pList1"/>
    <dgm:cxn modelId="{90866B8E-17D1-4500-ABBF-8A5D03AF9B9F}" type="presParOf" srcId="{81DFE3CD-5D4F-43F8-BE21-1FAF69240830}" destId="{B60CA808-EE33-4121-A391-7ACD68B0FA2F}" srcOrd="0" destOrd="0" presId="urn:microsoft.com/office/officeart/2005/8/layout/pList1"/>
    <dgm:cxn modelId="{7C0934D1-2420-4A6E-BF01-918E4E1A6026}" type="presParOf" srcId="{81DFE3CD-5D4F-43F8-BE21-1FAF69240830}" destId="{B9A5FFC0-8F42-4B5F-ACAE-8D255936D3B1}" srcOrd="1" destOrd="0" presId="urn:microsoft.com/office/officeart/2005/8/layout/pList1"/>
    <dgm:cxn modelId="{77CD4A53-EFCF-462E-B32C-40B73940515F}" type="presParOf" srcId="{8769DF86-7868-4C22-9129-B23037B1D530}" destId="{2410348F-9B6E-4ABC-9451-463EC6DBC14C}" srcOrd="5" destOrd="0" presId="urn:microsoft.com/office/officeart/2005/8/layout/pList1"/>
    <dgm:cxn modelId="{DA813E8A-6B5A-48AF-B868-68E67A287096}" type="presParOf" srcId="{8769DF86-7868-4C22-9129-B23037B1D530}" destId="{A000A683-13C2-41D9-BCE8-06506050ABEA}" srcOrd="6" destOrd="0" presId="urn:microsoft.com/office/officeart/2005/8/layout/pList1"/>
    <dgm:cxn modelId="{B1864B42-1DC2-4A58-8A0B-D6440876A1D5}" type="presParOf" srcId="{A000A683-13C2-41D9-BCE8-06506050ABEA}" destId="{E094CF9A-E829-4225-BFF1-0E303038EEF9}" srcOrd="0" destOrd="0" presId="urn:microsoft.com/office/officeart/2005/8/layout/pList1"/>
    <dgm:cxn modelId="{3A230B35-237E-4114-B2F8-CEE94A73F7E2}" type="presParOf" srcId="{A000A683-13C2-41D9-BCE8-06506050ABEA}" destId="{2C5261DC-A3B1-4AAC-9AC5-7B09518A76E7}" srcOrd="1" destOrd="0" presId="urn:microsoft.com/office/officeart/2005/8/layout/pList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275D1E86-01D2-4423-BE49-66C8BAB5813F}">
      <dsp:nvSpPr>
        <dsp:cNvPr id="0" name=""/>
        <dsp:cNvSpPr/>
      </dsp:nvSpPr>
      <dsp:spPr>
        <a:xfrm>
          <a:off x="72011" y="1512171"/>
          <a:ext cx="2158208" cy="148700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38F9A16-C40E-4ADB-AF0F-ACBEFA2BEB0E}">
      <dsp:nvSpPr>
        <dsp:cNvPr id="0" name=""/>
        <dsp:cNvSpPr/>
      </dsp:nvSpPr>
      <dsp:spPr>
        <a:xfrm>
          <a:off x="144008" y="2016227"/>
          <a:ext cx="2158208" cy="80069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5128" tIns="135128" rIns="135128" bIns="0" numCol="1" spcCol="1270" anchor="t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900" kern="1200" dirty="0" smtClean="0">
              <a:latin typeface="Comic Sans MS" pitchFamily="66" charset="0"/>
            </a:rPr>
            <a:t>TİTREME</a:t>
          </a:r>
          <a:endParaRPr lang="tr-TR" sz="1900" kern="1200" dirty="0">
            <a:latin typeface="Comic Sans MS" pitchFamily="66" charset="0"/>
          </a:endParaRPr>
        </a:p>
      </dsp:txBody>
      <dsp:txXfrm>
        <a:off x="144008" y="2016227"/>
        <a:ext cx="2158208" cy="800695"/>
      </dsp:txXfrm>
    </dsp:sp>
    <dsp:sp modelId="{64688675-D3B6-4B4E-853C-FFCC965B5925}">
      <dsp:nvSpPr>
        <dsp:cNvPr id="0" name=""/>
        <dsp:cNvSpPr/>
      </dsp:nvSpPr>
      <dsp:spPr>
        <a:xfrm>
          <a:off x="2304250" y="72006"/>
          <a:ext cx="2158208" cy="148700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3B360A8-3780-4094-A72F-8E60CADB433A}">
      <dsp:nvSpPr>
        <dsp:cNvPr id="0" name=""/>
        <dsp:cNvSpPr/>
      </dsp:nvSpPr>
      <dsp:spPr>
        <a:xfrm>
          <a:off x="2232252" y="432051"/>
          <a:ext cx="2158208" cy="80069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5128" tIns="135128" rIns="135128" bIns="0" numCol="1" spcCol="1270" anchor="t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900" kern="1200" dirty="0" smtClean="0">
              <a:latin typeface="Comic Sans MS" pitchFamily="66" charset="0"/>
            </a:rPr>
            <a:t>EKLEMLERDE SERTLEŞME</a:t>
          </a:r>
          <a:endParaRPr lang="tr-TR" sz="1900" kern="1200" dirty="0">
            <a:latin typeface="Comic Sans MS" pitchFamily="66" charset="0"/>
          </a:endParaRPr>
        </a:p>
      </dsp:txBody>
      <dsp:txXfrm>
        <a:off x="2232252" y="432051"/>
        <a:ext cx="2158208" cy="800695"/>
      </dsp:txXfrm>
    </dsp:sp>
    <dsp:sp modelId="{B60CA808-EE33-4121-A391-7ACD68B0FA2F}">
      <dsp:nvSpPr>
        <dsp:cNvPr id="0" name=""/>
        <dsp:cNvSpPr/>
      </dsp:nvSpPr>
      <dsp:spPr>
        <a:xfrm>
          <a:off x="4464491" y="1440155"/>
          <a:ext cx="2158208" cy="148700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9A5FFC0-8F42-4B5F-ACAE-8D255936D3B1}">
      <dsp:nvSpPr>
        <dsp:cNvPr id="0" name=""/>
        <dsp:cNvSpPr/>
      </dsp:nvSpPr>
      <dsp:spPr>
        <a:xfrm>
          <a:off x="4464491" y="1872206"/>
          <a:ext cx="2158208" cy="80069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5128" tIns="135128" rIns="135128" bIns="0" numCol="1" spcCol="1270" anchor="t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900" kern="1200" dirty="0" smtClean="0">
              <a:latin typeface="Comic Sans MS" pitchFamily="66" charset="0"/>
            </a:rPr>
            <a:t>HAREKET YAVAŞLAMASI</a:t>
          </a:r>
          <a:endParaRPr lang="tr-TR" sz="1900" kern="1200" dirty="0">
            <a:latin typeface="Comic Sans MS" pitchFamily="66" charset="0"/>
          </a:endParaRPr>
        </a:p>
      </dsp:txBody>
      <dsp:txXfrm>
        <a:off x="4464491" y="1872206"/>
        <a:ext cx="2158208" cy="800695"/>
      </dsp:txXfrm>
    </dsp:sp>
    <dsp:sp modelId="{E094CF9A-E829-4225-BFF1-0E303038EEF9}">
      <dsp:nvSpPr>
        <dsp:cNvPr id="0" name=""/>
        <dsp:cNvSpPr/>
      </dsp:nvSpPr>
      <dsp:spPr>
        <a:xfrm>
          <a:off x="2304250" y="3024336"/>
          <a:ext cx="2158208" cy="148700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C5261DC-A3B1-4AAC-9AC5-7B09518A76E7}">
      <dsp:nvSpPr>
        <dsp:cNvPr id="0" name=""/>
        <dsp:cNvSpPr/>
      </dsp:nvSpPr>
      <dsp:spPr>
        <a:xfrm>
          <a:off x="2376269" y="3384378"/>
          <a:ext cx="2158208" cy="80069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5128" tIns="135128" rIns="135128" bIns="0" numCol="1" spcCol="1270" anchor="t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900" kern="1200" dirty="0" smtClean="0">
              <a:latin typeface="Comic Sans MS" pitchFamily="66" charset="0"/>
            </a:rPr>
            <a:t>DENGE BOZUKLUĞU</a:t>
          </a:r>
          <a:endParaRPr lang="tr-TR" sz="1900" kern="1200" dirty="0">
            <a:latin typeface="Comic Sans MS" pitchFamily="66" charset="0"/>
          </a:endParaRPr>
        </a:p>
      </dsp:txBody>
      <dsp:txXfrm>
        <a:off x="2376269" y="3384378"/>
        <a:ext cx="2158208" cy="80069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List1">
  <dgm:title val=""/>
  <dgm:desc val=""/>
  <dgm:catLst>
    <dgm:cat type="list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 useDef="1">
    <dgm:dataModel>
      <dgm:ptLst/>
      <dgm:bg/>
      <dgm:whole/>
    </dgm:dataModel>
  </dgm:clrData>
  <dgm:layoutNode name="Name0">
    <dgm:varLst>
      <dgm:dir/>
      <dgm:resizeHandles val="exact"/>
    </dgm:varLst>
    <dgm:choose name="Name1">
      <dgm:if name="Name2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  <dgm:param type="vertAlign" val="mid"/>
          <dgm:param type="horzAlign" val="ctr"/>
        </dgm:alg>
      </dgm:if>
      <dgm:else name="Name3">
        <dgm:alg type="snake">
          <dgm:param type="grDir" val="tR"/>
          <dgm:param type="flowDir" val="row"/>
          <dgm:param type="contDir" val="sameDir"/>
          <dgm:param type="off" val="ctr"/>
          <dgm:param type="vertAlign" val="mid"/>
          <dgm:param type="horzAlign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w" for="ch" ptType="sibTrans" refType="w" refFor="ch" refForName="compNode" op="equ" fact="0.1"/>
      <dgm:constr type="sp" refType="w" refFor="ch" refForName="compNode" op="equ" fact="0.1"/>
      <dgm:constr type="primFontSz" for="des" ptType="node" op="equ" val="65"/>
    </dgm:constrLst>
    <dgm:ruleLst/>
    <dgm:forEach name="Name4" axis="ch" ptType="node">
      <dgm:layoutNode name="compNode">
        <dgm:alg type="composite">
          <dgm:param type="ar" val="0.943"/>
        </dgm:alg>
        <dgm:shape xmlns:r="http://schemas.openxmlformats.org/officeDocument/2006/relationships" r:blip="">
          <dgm:adjLst/>
        </dgm:shape>
        <dgm:presOf axis="self"/>
        <dgm:constrLst>
          <dgm:constr type="h" refType="w" fact="1.06"/>
          <dgm:constr type="h" for="ch" forName="pictRect" refType="h" fact="0.65"/>
          <dgm:constr type="w" for="ch" forName="pictRect" refType="w"/>
          <dgm:constr type="l" for="ch" forName="pictRect"/>
          <dgm:constr type="t" for="ch" forName="pictRect"/>
          <dgm:constr type="w" for="ch" forName="textRect" refType="w"/>
          <dgm:constr type="h" for="ch" forName="textRect" refType="h" fact="0.35"/>
          <dgm:constr type="l" for="ch" forName="textRect"/>
          <dgm:constr type="t" for="ch" forName="textRect" refType="b" refFor="ch" refForName="pictRect"/>
        </dgm:constrLst>
        <dgm:ruleLst/>
        <dgm:layoutNode name="pictRect">
          <dgm:alg type="sp"/>
          <dgm:shape xmlns:r="http://schemas.openxmlformats.org/officeDocument/2006/relationships" type="roundRect" r:blip="" blipPhldr="1">
            <dgm:adjLst/>
          </dgm:shape>
          <dgm:presOf/>
          <dgm:constrLst/>
          <dgm:ruleLst/>
        </dgm:layoutNode>
        <dgm:layoutNode name="textRect" styleLbl="revTx">
          <dgm:varLst>
            <dgm:bulletEnabled val="1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bMarg"/>
          </dgm:constrLst>
          <dgm:ruleLst>
            <dgm:rule type="primFontSz" val="5" fact="NaN" max="NaN"/>
          </dgm:ruleLst>
        </dgm:layoutNode>
      </dgm:layoutNode>
      <dgm:forEach name="Name5" axis="followSib" ptType="sibTrans" cnt="1">
        <dgm:layoutNode name="sibTrans">
          <dgm:alg type="sp"/>
          <dgm:shape xmlns:r="http://schemas.openxmlformats.org/officeDocument/2006/relationships" type="rect" r:blip="" hideGeom="1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 dirty="0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15B3296-0238-4FFB-853C-C5E399AB1286}" type="datetimeFigureOut">
              <a:rPr lang="tr-TR" smtClean="0"/>
              <a:pPr/>
              <a:t>04.12.2012</a:t>
            </a:fld>
            <a:endParaRPr lang="tr-TR" dirty="0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 dirty="0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 dirty="0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4F6F88-C10D-40EB-B378-17E90D3E0581}" type="slidenum">
              <a:rPr lang="tr-TR" smtClean="0"/>
              <a:pPr/>
              <a:t>‹#›</a:t>
            </a:fld>
            <a:endParaRPr lang="tr-TR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4F6F88-C10D-40EB-B378-17E90D3E0581}" type="slidenum">
              <a:rPr lang="tr-TR" smtClean="0"/>
              <a:pPr/>
              <a:t>1</a:t>
            </a:fld>
            <a:endParaRPr lang="tr-TR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7 Başlık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9" name="8 Alt Başlık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28" name="27 Veri Yer Tutucusu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D0B5D788-AE50-4D58-B483-C3E760ADCAE3}" type="datetimeFigureOut">
              <a:rPr lang="tr-TR" smtClean="0"/>
              <a:pPr/>
              <a:t>04.12.2012</a:t>
            </a:fld>
            <a:endParaRPr lang="tr-TR" dirty="0"/>
          </a:p>
        </p:txBody>
      </p:sp>
      <p:sp>
        <p:nvSpPr>
          <p:cNvPr id="17" name="16 Altbilgi Yer Tutucusu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tr-TR" dirty="0"/>
          </a:p>
        </p:txBody>
      </p:sp>
      <p:sp>
        <p:nvSpPr>
          <p:cNvPr id="10" name="9 Dikdörtgen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2" name="11 Dikdörtgen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4" name="13 Dikdörtgen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18 Dikdörtgen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1" name="10 Düz Bağlayıcı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8" name="17 Düz Bağlayıcı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19 Düz Bağlayıcı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6" name="15 Düz Bağlayıcı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5" name="14 Düz Bağlayıcı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21 Düz Bağlayıcı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7" name="26 Dikdörtgen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20 Oval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22 Oval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23 Oval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25 Oval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24 Oval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28 Slayt Numarası Yer Tutucusu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43580CDD-C91C-4551-B6F1-374BE23297DF}" type="slidenum">
              <a:rPr lang="tr-TR" smtClean="0"/>
              <a:pPr/>
              <a:t>‹#›</a:t>
            </a:fld>
            <a:endParaRPr lang="tr-TR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B5D788-AE50-4D58-B483-C3E760ADCAE3}" type="datetimeFigureOut">
              <a:rPr lang="tr-TR" smtClean="0"/>
              <a:pPr/>
              <a:t>04.12.2012</a:t>
            </a:fld>
            <a:endParaRPr lang="tr-TR" dirty="0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80CDD-C91C-4551-B6F1-374BE23297DF}" type="slidenum">
              <a:rPr lang="tr-TR" smtClean="0"/>
              <a:pPr/>
              <a:t>‹#›</a:t>
            </a:fld>
            <a:endParaRPr lang="tr-TR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B5D788-AE50-4D58-B483-C3E760ADCAE3}" type="datetimeFigureOut">
              <a:rPr lang="tr-TR" smtClean="0"/>
              <a:pPr/>
              <a:t>04.12.2012</a:t>
            </a:fld>
            <a:endParaRPr lang="tr-TR" dirty="0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80CDD-C91C-4551-B6F1-374BE23297DF}" type="slidenum">
              <a:rPr lang="tr-TR" smtClean="0"/>
              <a:pPr/>
              <a:t>‹#›</a:t>
            </a:fld>
            <a:endParaRPr lang="tr-TR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8" name="7 İçerik Yer Tutucusu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D0B5D788-AE50-4D58-B483-C3E760ADCAE3}" type="datetimeFigureOut">
              <a:rPr lang="tr-TR" smtClean="0"/>
              <a:pPr/>
              <a:t>04.12.2012</a:t>
            </a:fld>
            <a:endParaRPr lang="tr-TR" dirty="0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43580CDD-C91C-4551-B6F1-374BE23297DF}" type="slidenum">
              <a:rPr lang="tr-TR" smtClean="0"/>
              <a:pPr/>
              <a:t>‹#›</a:t>
            </a:fld>
            <a:endParaRPr lang="tr-TR" dirty="0"/>
          </a:p>
        </p:txBody>
      </p:sp>
      <p:sp>
        <p:nvSpPr>
          <p:cNvPr id="10" name="9 Altbilgi Yer Tutucusu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tr-TR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ölüm Üstbilgisi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D0B5D788-AE50-4D58-B483-C3E760ADCAE3}" type="datetimeFigureOut">
              <a:rPr lang="tr-TR" smtClean="0"/>
              <a:pPr/>
              <a:t>04.12.2012</a:t>
            </a:fld>
            <a:endParaRPr lang="tr-TR" dirty="0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tr-TR" dirty="0"/>
          </a:p>
        </p:txBody>
      </p:sp>
      <p:sp>
        <p:nvSpPr>
          <p:cNvPr id="9" name="8 Dikdörtgen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0" name="9 Dikdörtgen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1" name="10 Dikdörtgen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2" name="11 Dikdörtgen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3" name="12 Düz Bağlayıcı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4" name="13 Düz Bağlayıcı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5" name="14 Düz Bağlayıcı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6" name="15 Düz Bağlayıcı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16 Düz Bağlayıcı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8" name="17 Dikdörtgen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18 Oval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19 Oval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20 Oval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21 Oval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22 Oval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25 Düz Bağlayıcı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43580CDD-C91C-4551-B6F1-374BE23297DF}" type="slidenum">
              <a:rPr lang="tr-TR" smtClean="0"/>
              <a:pPr/>
              <a:t>‹#›</a:t>
            </a:fld>
            <a:endParaRPr lang="tr-TR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B5D788-AE50-4D58-B483-C3E760ADCAE3}" type="datetimeFigureOut">
              <a:rPr lang="tr-TR" smtClean="0"/>
              <a:pPr/>
              <a:t>04.12.2012</a:t>
            </a:fld>
            <a:endParaRPr lang="tr-TR" dirty="0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80CDD-C91C-4551-B6F1-374BE23297DF}" type="slidenum">
              <a:rPr lang="tr-TR" smtClean="0"/>
              <a:pPr/>
              <a:t>‹#›</a:t>
            </a:fld>
            <a:endParaRPr lang="tr-TR" dirty="0"/>
          </a:p>
        </p:txBody>
      </p:sp>
      <p:sp>
        <p:nvSpPr>
          <p:cNvPr id="9" name="8 İçerik Yer Tutucusu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11" name="10 İçerik Yer Tutucusu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B5D788-AE50-4D58-B483-C3E760ADCAE3}" type="datetimeFigureOut">
              <a:rPr lang="tr-TR" smtClean="0"/>
              <a:pPr/>
              <a:t>04.12.2012</a:t>
            </a:fld>
            <a:endParaRPr lang="tr-TR" dirty="0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80CDD-C91C-4551-B6F1-374BE23297DF}" type="slidenum">
              <a:rPr lang="tr-TR" smtClean="0"/>
              <a:pPr/>
              <a:t>‹#›</a:t>
            </a:fld>
            <a:endParaRPr lang="tr-TR" dirty="0"/>
          </a:p>
        </p:txBody>
      </p:sp>
      <p:sp>
        <p:nvSpPr>
          <p:cNvPr id="11" name="10 İçerik Yer Tutucusu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13" name="12 İçerik Yer Tutucusu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12" name="11 Metin Yer Tutucusu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14" name="13 Metin Yer Tutucusu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6" name="5 Veri Yer Tutucusu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D0B5D788-AE50-4D58-B483-C3E760ADCAE3}" type="datetimeFigureOut">
              <a:rPr lang="tr-TR" smtClean="0"/>
              <a:pPr/>
              <a:t>04.12.2012</a:t>
            </a:fld>
            <a:endParaRPr lang="tr-TR" dirty="0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43580CDD-C91C-4551-B6F1-374BE23297DF}" type="slidenum">
              <a:rPr lang="tr-TR" smtClean="0"/>
              <a:pPr/>
              <a:t>‹#›</a:t>
            </a:fld>
            <a:endParaRPr lang="tr-TR" dirty="0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tr-TR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B5D788-AE50-4D58-B483-C3E760ADCAE3}" type="datetimeFigureOut">
              <a:rPr lang="tr-TR" smtClean="0"/>
              <a:pPr/>
              <a:t>04.12.2012</a:t>
            </a:fld>
            <a:endParaRPr lang="tr-TR" dirty="0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80CDD-C91C-4551-B6F1-374BE23297DF}" type="slidenum">
              <a:rPr lang="tr-TR" smtClean="0"/>
              <a:pPr/>
              <a:t>‹#›</a:t>
            </a:fld>
            <a:endParaRPr lang="tr-TR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Başlıklı İçeri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9 Düz Bağlayıcı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8" name="7 Düz Bağlayıcı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8 Düz Bağlayıcı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10 Düz Bağlayıcı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2" name="11 Dikdörtgen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3" name="12 Düz Bağlayıcı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4" name="13 Oval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17 İçerik Yer Tutucusu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21" name="20 Veri Yer Tutucusu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D0B5D788-AE50-4D58-B483-C3E760ADCAE3}" type="datetimeFigureOut">
              <a:rPr lang="tr-TR" smtClean="0"/>
              <a:pPr/>
              <a:t>04.12.2012</a:t>
            </a:fld>
            <a:endParaRPr lang="tr-TR" dirty="0"/>
          </a:p>
        </p:txBody>
      </p:sp>
      <p:sp>
        <p:nvSpPr>
          <p:cNvPr id="22" name="21 Slayt Numarası Yer Tutucusu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43580CDD-C91C-4551-B6F1-374BE23297DF}" type="slidenum">
              <a:rPr lang="tr-TR" smtClean="0"/>
              <a:pPr/>
              <a:t>‹#›</a:t>
            </a:fld>
            <a:endParaRPr lang="tr-TR" dirty="0"/>
          </a:p>
        </p:txBody>
      </p:sp>
      <p:sp>
        <p:nvSpPr>
          <p:cNvPr id="23" name="22 Altbilgi Yer Tutucusu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tr-TR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Düz Bağlayıcı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3" name="12 Oval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tr-TR" dirty="0" smtClean="0"/>
              <a:t>Resim eklemek için simgeyi tıklatın</a:t>
            </a:r>
            <a:endParaRPr kumimoji="0" lang="en-US" dirty="0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10" name="9 Düz Bağlayıcı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10 Dikdörtgen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2" name="11 Düz Bağlayıcı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9" name="18 Düz Bağlayıcı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19 Düz Bağlayıcı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16 Veri Yer Tutucusu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D0B5D788-AE50-4D58-B483-C3E760ADCAE3}" type="datetimeFigureOut">
              <a:rPr lang="tr-TR" smtClean="0"/>
              <a:pPr/>
              <a:t>04.12.2012</a:t>
            </a:fld>
            <a:endParaRPr lang="tr-TR" dirty="0"/>
          </a:p>
        </p:txBody>
      </p:sp>
      <p:sp>
        <p:nvSpPr>
          <p:cNvPr id="18" name="17 Slayt Numarası Yer Tutucusu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43580CDD-C91C-4551-B6F1-374BE23297DF}" type="slidenum">
              <a:rPr lang="tr-TR" smtClean="0"/>
              <a:pPr/>
              <a:t>‹#›</a:t>
            </a:fld>
            <a:endParaRPr lang="tr-TR" dirty="0"/>
          </a:p>
        </p:txBody>
      </p:sp>
      <p:sp>
        <p:nvSpPr>
          <p:cNvPr id="21" name="20 Altbilgi Yer Tutucusu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tr-TR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15 Düz Bağlayıcı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2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3" name="1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14" name="13 Veri Yer Tutucusu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D0B5D788-AE50-4D58-B483-C3E760ADCAE3}" type="datetimeFigureOut">
              <a:rPr lang="tr-TR" smtClean="0"/>
              <a:pPr/>
              <a:t>04.12.2012</a:t>
            </a:fld>
            <a:endParaRPr lang="tr-TR" dirty="0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tr-TR" dirty="0"/>
          </a:p>
        </p:txBody>
      </p:sp>
      <p:sp>
        <p:nvSpPr>
          <p:cNvPr id="7" name="6 Düz Bağlayıcı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8 Düz Bağlayıcı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0" name="9 Dikdörtgen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1" name="10 Düz Bağlayıcı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2" name="11 Oval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22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43580CDD-C91C-4551-B6F1-374BE23297DF}" type="slidenum">
              <a:rPr lang="tr-TR" smtClean="0"/>
              <a:pPr/>
              <a:t>‹#›</a:t>
            </a:fld>
            <a:endParaRPr lang="tr-TR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3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gif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gif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jpeg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gif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9.gi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uzmantv.com/parkinson-nedir" TargetMode="External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63688" y="0"/>
            <a:ext cx="7056784" cy="1296144"/>
          </a:xfrm>
        </p:spPr>
        <p:txBody>
          <a:bodyPr>
            <a:normAutofit/>
          </a:bodyPr>
          <a:lstStyle/>
          <a:p>
            <a:pPr algn="ctr"/>
            <a:r>
              <a:rPr lang="tr-TR" sz="6600" b="1" u="sng" cap="none" dirty="0" smtClean="0">
                <a:solidFill>
                  <a:schemeClr val="tx1"/>
                </a:solidFill>
                <a:latin typeface="Comic Sans MS" pitchFamily="66" charset="0"/>
              </a:rPr>
              <a:t>H</a:t>
            </a:r>
            <a:r>
              <a:rPr lang="tr-TR" sz="6600" b="1" u="sng" cap="none" dirty="0" smtClean="0">
                <a:solidFill>
                  <a:srgbClr val="FF0000"/>
                </a:solidFill>
                <a:latin typeface="Comic Sans MS" pitchFamily="66" charset="0"/>
              </a:rPr>
              <a:t>A</a:t>
            </a:r>
            <a:r>
              <a:rPr lang="tr-TR" sz="6600" b="1" u="sng" cap="none" dirty="0" smtClean="0">
                <a:solidFill>
                  <a:srgbClr val="FFFF00"/>
                </a:solidFill>
                <a:latin typeface="Comic Sans MS" pitchFamily="66" charset="0"/>
              </a:rPr>
              <a:t>Z</a:t>
            </a:r>
            <a:r>
              <a:rPr lang="tr-TR" sz="6600" b="1" u="sng" cap="none" dirty="0" smtClean="0">
                <a:solidFill>
                  <a:srgbClr val="0033CC"/>
                </a:solidFill>
                <a:latin typeface="Comic Sans MS" pitchFamily="66" charset="0"/>
              </a:rPr>
              <a:t>I</a:t>
            </a:r>
            <a:r>
              <a:rPr lang="tr-TR" sz="6600" b="1" u="sng" cap="none" dirty="0" smtClean="0">
                <a:solidFill>
                  <a:srgbClr val="990033"/>
                </a:solidFill>
                <a:latin typeface="Comic Sans MS" pitchFamily="66" charset="0"/>
              </a:rPr>
              <a:t>R</a:t>
            </a:r>
            <a:r>
              <a:rPr lang="tr-TR" sz="6600" b="1" u="sng" cap="none" dirty="0" smtClean="0">
                <a:solidFill>
                  <a:srgbClr val="00B050"/>
                </a:solidFill>
                <a:latin typeface="Comic Sans MS" pitchFamily="66" charset="0"/>
              </a:rPr>
              <a:t>L</a:t>
            </a:r>
            <a:r>
              <a:rPr lang="tr-TR" sz="6600" b="1" u="sng" cap="none" dirty="0" smtClean="0">
                <a:solidFill>
                  <a:schemeClr val="accent3">
                    <a:lumMod val="40000"/>
                    <a:lumOff val="60000"/>
                  </a:schemeClr>
                </a:solidFill>
                <a:latin typeface="Comic Sans MS" pitchFamily="66" charset="0"/>
              </a:rPr>
              <a:t>A</a:t>
            </a:r>
            <a:r>
              <a:rPr lang="tr-TR" sz="6600" b="1" u="sng" cap="none" dirty="0" smtClean="0">
                <a:solidFill>
                  <a:prstClr val="black"/>
                </a:solidFill>
                <a:latin typeface="Comic Sans MS" pitchFamily="66" charset="0"/>
              </a:rPr>
              <a:t>Y</a:t>
            </a:r>
            <a:r>
              <a:rPr lang="tr-TR" sz="6600" b="1" u="sng" cap="none" dirty="0" smtClean="0">
                <a:solidFill>
                  <a:srgbClr val="990033"/>
                </a:solidFill>
                <a:latin typeface="Comic Sans MS" pitchFamily="66" charset="0"/>
              </a:rPr>
              <a:t>A</a:t>
            </a:r>
            <a:r>
              <a:rPr lang="tr-TR" sz="6600" b="1" u="sng" cap="none" dirty="0" smtClean="0">
                <a:solidFill>
                  <a:srgbClr val="C6389D"/>
                </a:solidFill>
                <a:latin typeface="Comic Sans MS" pitchFamily="66" charset="0"/>
              </a:rPr>
              <a:t>N</a:t>
            </a:r>
            <a:endParaRPr lang="tr-TR" sz="6600" b="1" dirty="0">
              <a:latin typeface="Comic Sans MS" pitchFamily="66" charset="0"/>
            </a:endParaRPr>
          </a:p>
        </p:txBody>
      </p:sp>
      <p:sp>
        <p:nvSpPr>
          <p:cNvPr id="5" name="4 Metin kutusu"/>
          <p:cNvSpPr txBox="1"/>
          <p:nvPr/>
        </p:nvSpPr>
        <p:spPr>
          <a:xfrm>
            <a:off x="2195736" y="1916832"/>
            <a:ext cx="669674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6000" b="1" dirty="0" smtClean="0">
                <a:solidFill>
                  <a:schemeClr val="bg1"/>
                </a:solidFill>
                <a:latin typeface="Comic Sans MS" pitchFamily="66" charset="0"/>
              </a:rPr>
              <a:t>MİRAC ULUDAĞ</a:t>
            </a:r>
          </a:p>
          <a:p>
            <a:r>
              <a:rPr lang="tr-TR" sz="6000" b="1" dirty="0" smtClean="0">
                <a:solidFill>
                  <a:schemeClr val="bg1"/>
                </a:solidFill>
                <a:latin typeface="Comic Sans MS" pitchFamily="66" charset="0"/>
              </a:rPr>
              <a:t> </a:t>
            </a:r>
            <a:r>
              <a:rPr lang="tr-TR" sz="6000" b="1" dirty="0" smtClean="0">
                <a:solidFill>
                  <a:srgbClr val="FF0066"/>
                </a:solidFill>
                <a:latin typeface="Comic Sans MS" pitchFamily="66" charset="0"/>
              </a:rPr>
              <a:t>100502044</a:t>
            </a:r>
            <a:endParaRPr lang="tr-TR" sz="6000" b="1" dirty="0">
              <a:solidFill>
                <a:srgbClr val="FF0066"/>
              </a:solidFill>
              <a:latin typeface="Comic Sans MS" pitchFamily="66" charset="0"/>
            </a:endParaRPr>
          </a:p>
        </p:txBody>
      </p:sp>
      <p:sp>
        <p:nvSpPr>
          <p:cNvPr id="4" name="3 Dikdörtgen"/>
          <p:cNvSpPr/>
          <p:nvPr/>
        </p:nvSpPr>
        <p:spPr>
          <a:xfrm>
            <a:off x="2699792" y="4509120"/>
            <a:ext cx="576064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4800" b="1" dirty="0" smtClean="0">
                <a:latin typeface="Comic Sans MS" pitchFamily="66" charset="0"/>
              </a:rPr>
              <a:t>SİNİR SİSTEMİ HASTALIKLARI</a:t>
            </a:r>
            <a:endParaRPr lang="tr-TR" sz="4800" dirty="0"/>
          </a:p>
        </p:txBody>
      </p:sp>
    </p:spTree>
  </p:cSld>
  <p:clrMapOvr>
    <a:masterClrMapping/>
  </p:clrMapOvr>
  <p:transition spd="med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Dikdörtgen"/>
          <p:cNvSpPr/>
          <p:nvPr/>
        </p:nvSpPr>
        <p:spPr>
          <a:xfrm>
            <a:off x="611560" y="476672"/>
            <a:ext cx="3990195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4800" b="1" dirty="0" smtClean="0">
                <a:solidFill>
                  <a:srgbClr val="FF0066"/>
                </a:solidFill>
                <a:latin typeface="Comic Sans MS" pitchFamily="66" charset="0"/>
              </a:rPr>
              <a:t>PARKİNSON</a:t>
            </a:r>
            <a:endParaRPr lang="tr-TR" sz="4800" dirty="0"/>
          </a:p>
        </p:txBody>
      </p:sp>
      <p:graphicFrame>
        <p:nvGraphicFramePr>
          <p:cNvPr id="12" name="11 Diyagram"/>
          <p:cNvGraphicFramePr/>
          <p:nvPr/>
        </p:nvGraphicFramePr>
        <p:xfrm>
          <a:off x="827584" y="2060848"/>
          <a:ext cx="7272808" cy="47971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3" name="12 Metin kutusu"/>
          <p:cNvSpPr txBox="1"/>
          <p:nvPr/>
        </p:nvSpPr>
        <p:spPr>
          <a:xfrm>
            <a:off x="2699792" y="1484784"/>
            <a:ext cx="35283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b="1" dirty="0" smtClean="0">
                <a:solidFill>
                  <a:schemeClr val="accent3">
                    <a:lumMod val="75000"/>
                  </a:schemeClr>
                </a:solidFill>
                <a:latin typeface="Comic Sans MS" pitchFamily="66" charset="0"/>
              </a:rPr>
              <a:t>BELİRTİLERİ</a:t>
            </a:r>
            <a:endParaRPr lang="tr-TR" sz="3200" b="1" dirty="0">
              <a:solidFill>
                <a:schemeClr val="accent3">
                  <a:lumMod val="75000"/>
                </a:schemeClr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ransition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800" decel="100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2" grpId="0">
        <p:bldAsOne/>
      </p:bldGraphic>
      <p:bldP spid="1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2 Resim" descr="parkinson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663280" y="0"/>
            <a:ext cx="6480720" cy="6733462"/>
          </a:xfrm>
          <a:prstGeom prst="rect">
            <a:avLst/>
          </a:prstGeom>
        </p:spPr>
      </p:pic>
      <p:pic>
        <p:nvPicPr>
          <p:cNvPr id="1026" name="Picture 2" descr="G:\parkinson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780928"/>
            <a:ext cx="2762250" cy="3048000"/>
          </a:xfrm>
          <a:prstGeom prst="rect">
            <a:avLst/>
          </a:prstGeom>
          <a:noFill/>
        </p:spPr>
      </p:pic>
      <p:sp>
        <p:nvSpPr>
          <p:cNvPr id="4" name="3 Dikdörtgen"/>
          <p:cNvSpPr/>
          <p:nvPr/>
        </p:nvSpPr>
        <p:spPr>
          <a:xfrm>
            <a:off x="467544" y="404664"/>
            <a:ext cx="3744416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4400" b="1" dirty="0" smtClean="0">
                <a:solidFill>
                  <a:srgbClr val="FF0066"/>
                </a:solidFill>
                <a:latin typeface="Comic Sans MS" pitchFamily="66" charset="0"/>
              </a:rPr>
              <a:t>PARKİNSON</a:t>
            </a:r>
            <a:endParaRPr lang="tr-TR" sz="4400" dirty="0"/>
          </a:p>
        </p:txBody>
      </p:sp>
    </p:spTree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Dikdörtgen"/>
          <p:cNvSpPr/>
          <p:nvPr/>
        </p:nvSpPr>
        <p:spPr>
          <a:xfrm>
            <a:off x="539552" y="1628800"/>
            <a:ext cx="806489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Font typeface="Wingdings" pitchFamily="2" charset="2"/>
              <a:buChar char="v"/>
            </a:pPr>
            <a:r>
              <a:rPr lang="tr-TR" sz="2400" dirty="0" smtClean="0">
                <a:solidFill>
                  <a:srgbClr val="002060"/>
                </a:solidFill>
                <a:latin typeface="Comic Sans MS" pitchFamily="66" charset="0"/>
              </a:rPr>
              <a:t>  Parkinson hastalığının nedeni beyin hücrelerinin salgıladığı </a:t>
            </a:r>
            <a:r>
              <a:rPr lang="tr-TR" sz="2400" dirty="0" err="1" smtClean="0">
                <a:solidFill>
                  <a:srgbClr val="002060"/>
                </a:solidFill>
                <a:latin typeface="Comic Sans MS" pitchFamily="66" charset="0"/>
              </a:rPr>
              <a:t>Dopamin'in</a:t>
            </a:r>
            <a:r>
              <a:rPr lang="tr-TR" sz="2400" dirty="0" smtClean="0">
                <a:solidFill>
                  <a:srgbClr val="002060"/>
                </a:solidFill>
                <a:latin typeface="Comic Sans MS" pitchFamily="66" charset="0"/>
              </a:rPr>
              <a:t> eksikliği olduğu için, Dopamin tamamlayıcı tedavi, hastalarda belirtilerin kaybolmasını sağlamaktadır. </a:t>
            </a:r>
            <a:endParaRPr lang="tr-TR" sz="2400" dirty="0">
              <a:solidFill>
                <a:srgbClr val="002060"/>
              </a:solidFill>
              <a:latin typeface="Comic Sans MS" pitchFamily="66" charset="0"/>
            </a:endParaRPr>
          </a:p>
        </p:txBody>
      </p:sp>
      <p:sp>
        <p:nvSpPr>
          <p:cNvPr id="4" name="3 Dikdörtgen"/>
          <p:cNvSpPr/>
          <p:nvPr/>
        </p:nvSpPr>
        <p:spPr>
          <a:xfrm>
            <a:off x="539552" y="548680"/>
            <a:ext cx="3990195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4800" b="1" dirty="0" smtClean="0">
                <a:solidFill>
                  <a:srgbClr val="FF0066"/>
                </a:solidFill>
                <a:latin typeface="Comic Sans MS" pitchFamily="66" charset="0"/>
              </a:rPr>
              <a:t>PARKİNSON</a:t>
            </a:r>
            <a:endParaRPr lang="tr-TR" sz="4800" dirty="0"/>
          </a:p>
        </p:txBody>
      </p:sp>
      <p:sp>
        <p:nvSpPr>
          <p:cNvPr id="5" name="4 Dikdörtgen"/>
          <p:cNvSpPr/>
          <p:nvPr/>
        </p:nvSpPr>
        <p:spPr>
          <a:xfrm>
            <a:off x="539552" y="3212976"/>
            <a:ext cx="792088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Font typeface="Wingdings" pitchFamily="2" charset="2"/>
              <a:buChar char="v"/>
            </a:pPr>
            <a:r>
              <a:rPr lang="tr-TR" sz="2400" dirty="0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   Hastalığı tümüyle ortadan kaldıran bir tedavi henüz yoktur. </a:t>
            </a:r>
            <a:endParaRPr lang="tr-TR" sz="2400" dirty="0">
              <a:solidFill>
                <a:schemeClr val="accent1">
                  <a:lumMod val="75000"/>
                </a:schemeClr>
              </a:solidFill>
              <a:latin typeface="Comic Sans MS" pitchFamily="66" charset="0"/>
            </a:endParaRPr>
          </a:p>
        </p:txBody>
      </p:sp>
      <p:pic>
        <p:nvPicPr>
          <p:cNvPr id="6" name="5 Resim" descr="parkinson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771800" y="4000500"/>
            <a:ext cx="3810000" cy="2857500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2 Resim" descr="parkinson son degil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403648" y="0"/>
            <a:ext cx="6480720" cy="6858000"/>
          </a:xfrm>
          <a:prstGeom prst="rect">
            <a:avLst/>
          </a:prstGeom>
        </p:spPr>
      </p:pic>
    </p:spTree>
  </p:cSld>
  <p:clrMapOvr>
    <a:masterClrMapping/>
  </p:clrMapOvr>
  <p:transition>
    <p:comb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Dikdörtgen"/>
          <p:cNvSpPr/>
          <p:nvPr/>
        </p:nvSpPr>
        <p:spPr>
          <a:xfrm>
            <a:off x="3347864" y="548680"/>
            <a:ext cx="1931939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4800" b="1" dirty="0" smtClean="0">
                <a:solidFill>
                  <a:srgbClr val="FF0066"/>
                </a:solidFill>
                <a:latin typeface="Comic Sans MS" pitchFamily="66" charset="0"/>
              </a:rPr>
              <a:t>FELÇ</a:t>
            </a:r>
            <a:r>
              <a:rPr lang="tr-TR" sz="4800" b="1" dirty="0" smtClean="0">
                <a:solidFill>
                  <a:srgbClr val="FF0000"/>
                </a:solidFill>
                <a:latin typeface="Comic Sans MS" pitchFamily="66" charset="0"/>
              </a:rPr>
              <a:t> </a:t>
            </a:r>
            <a:endParaRPr lang="tr-TR" sz="4800" dirty="0"/>
          </a:p>
        </p:txBody>
      </p:sp>
      <p:sp>
        <p:nvSpPr>
          <p:cNvPr id="4" name="3 Metin kutusu"/>
          <p:cNvSpPr txBox="1"/>
          <p:nvPr/>
        </p:nvSpPr>
        <p:spPr>
          <a:xfrm>
            <a:off x="755576" y="1340768"/>
            <a:ext cx="727280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buFont typeface="Snap ITC" pitchFamily="82" charset="0"/>
              <a:buChar char="#"/>
            </a:pPr>
            <a:r>
              <a:rPr lang="tr-TR" sz="2400" dirty="0" smtClean="0">
                <a:solidFill>
                  <a:srgbClr val="0000FF"/>
                </a:solidFill>
                <a:latin typeface="Comic Sans MS" pitchFamily="66" charset="0"/>
              </a:rPr>
              <a:t> Sinir sisteminde meydana gelen bir bozukluktan dolayı kas gücünün kaybolmasına felç denir.</a:t>
            </a:r>
          </a:p>
          <a:p>
            <a:pPr algn="just">
              <a:buFont typeface="Snap ITC" pitchFamily="82" charset="0"/>
              <a:buChar char="#"/>
            </a:pPr>
            <a:endParaRPr lang="tr-TR" sz="2400" dirty="0" smtClean="0">
              <a:solidFill>
                <a:srgbClr val="0000FF"/>
              </a:solidFill>
              <a:latin typeface="Comic Sans MS" pitchFamily="66" charset="0"/>
            </a:endParaRPr>
          </a:p>
          <a:p>
            <a:pPr algn="just">
              <a:buFont typeface="Snap ITC" pitchFamily="82" charset="0"/>
              <a:buChar char="#"/>
            </a:pPr>
            <a:r>
              <a:rPr lang="tr-TR" sz="2400" dirty="0" smtClean="0">
                <a:solidFill>
                  <a:srgbClr val="0000FF"/>
                </a:solidFill>
                <a:latin typeface="Comic Sans MS" pitchFamily="66" charset="0"/>
              </a:rPr>
              <a:t> Vücudun bir kısmını hareket ettirme yeteneğinin yitirilmesidir.</a:t>
            </a:r>
            <a:endParaRPr lang="tr-TR" sz="2400" dirty="0">
              <a:solidFill>
                <a:srgbClr val="0000FF"/>
              </a:solidFill>
              <a:latin typeface="Comic Sans MS" pitchFamily="66" charset="0"/>
            </a:endParaRPr>
          </a:p>
        </p:txBody>
      </p:sp>
      <p:pic>
        <p:nvPicPr>
          <p:cNvPr id="5" name="Picture 3" descr="G:\felc-300x20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7704" y="3529236"/>
            <a:ext cx="4644008" cy="3328764"/>
          </a:xfrm>
          <a:prstGeom prst="rect">
            <a:avLst/>
          </a:prstGeom>
          <a:noFill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80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tr-TR" sz="4800" b="1" dirty="0" smtClean="0">
                <a:solidFill>
                  <a:srgbClr val="FF0066"/>
                </a:solidFill>
                <a:latin typeface="Comic Sans MS" pitchFamily="66" charset="0"/>
              </a:rPr>
              <a:t>Felç</a:t>
            </a:r>
            <a:r>
              <a:rPr lang="tr-TR" sz="4800" b="1" dirty="0" smtClean="0">
                <a:solidFill>
                  <a:srgbClr val="FF0000"/>
                </a:solidFill>
                <a:latin typeface="Comic Sans MS" pitchFamily="66" charset="0"/>
              </a:rPr>
              <a:t> </a:t>
            </a:r>
            <a:r>
              <a:rPr lang="tr-TR" sz="4800" dirty="0" smtClean="0"/>
              <a:t> </a:t>
            </a:r>
            <a:endParaRPr lang="tr-TR" sz="4800" dirty="0"/>
          </a:p>
        </p:txBody>
      </p:sp>
      <p:sp>
        <p:nvSpPr>
          <p:cNvPr id="3" name="2 Dikdörtgen"/>
          <p:cNvSpPr/>
          <p:nvPr/>
        </p:nvSpPr>
        <p:spPr>
          <a:xfrm>
            <a:off x="395536" y="1484784"/>
            <a:ext cx="7776864" cy="21852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r-TR" sz="2400" b="1" dirty="0" smtClean="0">
                <a:latin typeface="Comic Sans MS" pitchFamily="66" charset="0"/>
              </a:rPr>
              <a:t> </a:t>
            </a:r>
            <a:r>
              <a:rPr lang="tr-TR" sz="2800" b="1" dirty="0" smtClean="0">
                <a:solidFill>
                  <a:srgbClr val="00B0F0"/>
                </a:solidFill>
                <a:latin typeface="Comic Sans MS" pitchFamily="66" charset="0"/>
              </a:rPr>
              <a:t>Hareket sinirlerinin zedelenmesi veya kopması durumunda, ilgili organlardaki kaslara emir ulaştırılamaz. Ayrıca bu organlara ait kaslar, organı çalıştıramaz.</a:t>
            </a:r>
            <a:r>
              <a:rPr lang="tr-TR" sz="2400" b="1" dirty="0" smtClean="0">
                <a:latin typeface="Comic Sans MS" pitchFamily="66" charset="0"/>
              </a:rPr>
              <a:t/>
            </a:r>
            <a:br>
              <a:rPr lang="tr-TR" sz="2400" b="1" dirty="0" smtClean="0">
                <a:latin typeface="Comic Sans MS" pitchFamily="66" charset="0"/>
              </a:rPr>
            </a:br>
            <a:endParaRPr lang="tr-TR" sz="2400" b="1" dirty="0">
              <a:latin typeface="Comic Sans MS" pitchFamily="66" charset="0"/>
            </a:endParaRPr>
          </a:p>
        </p:txBody>
      </p:sp>
      <p:pic>
        <p:nvPicPr>
          <p:cNvPr id="6" name="Picture 2" descr="G:\yuz_felc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95736" y="3545632"/>
            <a:ext cx="4644008" cy="3312368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150"/>
                            </p:stCondLst>
                            <p:childTnLst>
                              <p:par>
                                <p:cTn id="12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150"/>
                            </p:stCondLst>
                            <p:childTnLst>
                              <p:par>
                                <p:cTn id="19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800" decel="100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3491880" y="476672"/>
            <a:ext cx="1931939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4800" b="1" dirty="0" smtClean="0">
                <a:solidFill>
                  <a:srgbClr val="FF0066"/>
                </a:solidFill>
                <a:latin typeface="Comic Sans MS" pitchFamily="66" charset="0"/>
              </a:rPr>
              <a:t>FELÇ</a:t>
            </a:r>
            <a:r>
              <a:rPr lang="tr-TR" sz="4800" b="1" dirty="0" smtClean="0">
                <a:solidFill>
                  <a:srgbClr val="FF0000"/>
                </a:solidFill>
                <a:latin typeface="Comic Sans MS" pitchFamily="66" charset="0"/>
              </a:rPr>
              <a:t> </a:t>
            </a:r>
            <a:endParaRPr lang="tr-TR" sz="4800" dirty="0"/>
          </a:p>
        </p:txBody>
      </p:sp>
      <p:sp>
        <p:nvSpPr>
          <p:cNvPr id="5" name="4 Metin kutusu"/>
          <p:cNvSpPr txBox="1"/>
          <p:nvPr/>
        </p:nvSpPr>
        <p:spPr>
          <a:xfrm>
            <a:off x="1187624" y="1628800"/>
            <a:ext cx="748883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 smtClean="0">
                <a:solidFill>
                  <a:srgbClr val="56A828"/>
                </a:solidFill>
                <a:latin typeface="Comic Sans MS" pitchFamily="66" charset="0"/>
              </a:rPr>
              <a:t>Fizik tedavi ve rehabilitasyon felcin tedavisinde önemli rol oynar. </a:t>
            </a:r>
            <a:endParaRPr lang="tr-TR" sz="2400" dirty="0">
              <a:solidFill>
                <a:srgbClr val="56A828"/>
              </a:solidFill>
              <a:latin typeface="Comic Sans MS" pitchFamily="66" charset="0"/>
            </a:endParaRPr>
          </a:p>
        </p:txBody>
      </p:sp>
      <p:sp>
        <p:nvSpPr>
          <p:cNvPr id="30721" name="Rectangle 1"/>
          <p:cNvSpPr>
            <a:spLocks noChangeArrowheads="1"/>
          </p:cNvSpPr>
          <p:nvPr/>
        </p:nvSpPr>
        <p:spPr bwMode="auto">
          <a:xfrm>
            <a:off x="1115616" y="2492896"/>
            <a:ext cx="7272808" cy="12435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Calibri" pitchFamily="34" charset="0"/>
              </a:rPr>
              <a:t>Tedavinin ilk ve en önemli şartı hastanın neşesini kaybetmemesi ve en kısa zamanda iyileşeceğine inanmasıdır. </a:t>
            </a:r>
            <a:endParaRPr kumimoji="0" lang="tr-TR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  <a:cs typeface="Arial" pitchFamily="34" charset="0"/>
            </a:endParaRPr>
          </a:p>
        </p:txBody>
      </p:sp>
      <p:sp>
        <p:nvSpPr>
          <p:cNvPr id="8" name="7 Sağ Ok"/>
          <p:cNvSpPr/>
          <p:nvPr/>
        </p:nvSpPr>
        <p:spPr>
          <a:xfrm>
            <a:off x="251520" y="1772816"/>
            <a:ext cx="827584" cy="57606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8 Sağ Ok"/>
          <p:cNvSpPr/>
          <p:nvPr/>
        </p:nvSpPr>
        <p:spPr>
          <a:xfrm>
            <a:off x="251520" y="2852936"/>
            <a:ext cx="827584" cy="57606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12" name="11 Resim" descr="PED%20~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3645024"/>
            <a:ext cx="3059832" cy="3212976"/>
          </a:xfrm>
          <a:prstGeom prst="rect">
            <a:avLst/>
          </a:prstGeom>
        </p:spPr>
      </p:pic>
      <p:pic>
        <p:nvPicPr>
          <p:cNvPr id="10" name="9 Resim" descr="logo3nl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915816" y="3645024"/>
            <a:ext cx="3203848" cy="3212976"/>
          </a:xfrm>
          <a:prstGeom prst="rect">
            <a:avLst/>
          </a:prstGeom>
        </p:spPr>
      </p:pic>
      <p:pic>
        <p:nvPicPr>
          <p:cNvPr id="13" name="12 Resim" descr="2502ced89aec41e282e7120855566f49_1279724374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228184" y="3645024"/>
            <a:ext cx="2915816" cy="3212976"/>
          </a:xfrm>
          <a:prstGeom prst="rect">
            <a:avLst/>
          </a:prstGeom>
        </p:spPr>
      </p:pic>
    </p:spTree>
  </p:cSld>
  <p:clrMapOvr>
    <a:masterClrMapping/>
  </p:clrMapOvr>
  <p:transition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800" decel="100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80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800" decel="100000"/>
                                        <p:tgtEl>
                                          <p:spTgt spid="307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800" decel="100000" fill="hold"/>
                                        <p:tgtEl>
                                          <p:spTgt spid="307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800" decel="100000" fill="hold"/>
                                        <p:tgtEl>
                                          <p:spTgt spid="307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800" decel="100000" fill="hold"/>
                                        <p:tgtEl>
                                          <p:spTgt spid="307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7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7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30721" grpId="0"/>
      <p:bldP spid="8" grpId="0" animBg="1"/>
      <p:bldP spid="9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tr-TR" sz="4800" b="1" dirty="0" smtClean="0">
                <a:solidFill>
                  <a:srgbClr val="FF0066"/>
                </a:solidFill>
                <a:latin typeface="Comic Sans MS" pitchFamily="66" charset="0"/>
              </a:rPr>
              <a:t>SARA (</a:t>
            </a:r>
            <a:r>
              <a:rPr lang="tr-TR" sz="4800" b="1" dirty="0" smtClean="0">
                <a:solidFill>
                  <a:schemeClr val="tx1"/>
                </a:solidFill>
                <a:latin typeface="Comic Sans MS" pitchFamily="66" charset="0"/>
              </a:rPr>
              <a:t>EPİLEPSİ</a:t>
            </a:r>
            <a:r>
              <a:rPr lang="tr-TR" sz="4800" b="1" dirty="0" smtClean="0">
                <a:solidFill>
                  <a:srgbClr val="FF0066"/>
                </a:solidFill>
                <a:latin typeface="Comic Sans MS" pitchFamily="66" charset="0"/>
              </a:rPr>
              <a:t>)</a:t>
            </a:r>
            <a:endParaRPr lang="tr-TR" sz="4800" b="1" dirty="0">
              <a:solidFill>
                <a:srgbClr val="FF0066"/>
              </a:solidFill>
              <a:latin typeface="Comic Sans MS" pitchFamily="66" charset="0"/>
            </a:endParaRPr>
          </a:p>
        </p:txBody>
      </p:sp>
      <p:sp>
        <p:nvSpPr>
          <p:cNvPr id="3" name="2 Dikdörtgen"/>
          <p:cNvSpPr/>
          <p:nvPr/>
        </p:nvSpPr>
        <p:spPr>
          <a:xfrm>
            <a:off x="395536" y="1772816"/>
            <a:ext cx="874846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Blip>
                <a:blip r:embed="rId2"/>
              </a:buBlip>
            </a:pPr>
            <a:r>
              <a:rPr lang="tr-TR" sz="2400" b="1" dirty="0" smtClean="0">
                <a:solidFill>
                  <a:srgbClr val="6600FF"/>
                </a:solidFill>
                <a:latin typeface="Comic Sans MS" pitchFamily="66" charset="0"/>
              </a:rPr>
              <a:t> Beyin insan vücudunun ana kumanda merkezi gibidir. Beyin hücreleri arasındaki uyumlu çalışma, elektriksel sinyallerle sağlanır. Beynin kuvvetli ve ani elektriksel boşalımı sonucu oluşan kısa süreli ve geçici bir durumdur.</a:t>
            </a:r>
            <a:endParaRPr lang="tr-TR" sz="2400" b="1" dirty="0">
              <a:solidFill>
                <a:srgbClr val="6600FF"/>
              </a:solidFill>
              <a:latin typeface="Comic Sans MS" pitchFamily="66" charset="0"/>
            </a:endParaRPr>
          </a:p>
        </p:txBody>
      </p:sp>
      <p:pic>
        <p:nvPicPr>
          <p:cNvPr id="2050" name="Picture 2" descr="G:\b-519728-epilepsi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91880" y="3905474"/>
            <a:ext cx="2413252" cy="2952526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8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etin kutusu"/>
          <p:cNvSpPr txBox="1"/>
          <p:nvPr/>
        </p:nvSpPr>
        <p:spPr>
          <a:xfrm>
            <a:off x="467544" y="1412776"/>
            <a:ext cx="7632848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Snap ITC" pitchFamily="82" charset="0"/>
              <a:buChar char="ß"/>
            </a:pPr>
            <a:r>
              <a:rPr lang="tr-TR" sz="2400" b="1" dirty="0" smtClean="0">
                <a:solidFill>
                  <a:srgbClr val="009900"/>
                </a:solidFill>
                <a:latin typeface="Comic Sans MS" pitchFamily="66" charset="0"/>
              </a:rPr>
              <a:t>  Hastaların yaklaşık yarısında belirli bir neden bulunmaz.</a:t>
            </a:r>
          </a:p>
          <a:p>
            <a:pPr>
              <a:buFont typeface="Snap ITC" pitchFamily="82" charset="0"/>
              <a:buChar char="ß"/>
            </a:pPr>
            <a:endParaRPr lang="tr-TR" sz="2400" b="1" dirty="0" smtClean="0">
              <a:solidFill>
                <a:srgbClr val="009900"/>
              </a:solidFill>
              <a:latin typeface="Comic Sans MS" pitchFamily="66" charset="0"/>
            </a:endParaRPr>
          </a:p>
          <a:p>
            <a:pPr>
              <a:buFont typeface="Snap ITC" pitchFamily="82" charset="0"/>
              <a:buChar char="ß"/>
            </a:pPr>
            <a:endParaRPr lang="tr-TR" sz="2400" b="1" dirty="0" smtClean="0">
              <a:solidFill>
                <a:srgbClr val="009900"/>
              </a:solidFill>
              <a:latin typeface="Comic Sans MS" pitchFamily="66" charset="0"/>
            </a:endParaRPr>
          </a:p>
          <a:p>
            <a:pPr>
              <a:buFont typeface="Snap ITC" pitchFamily="82" charset="0"/>
              <a:buChar char="ß"/>
            </a:pPr>
            <a:r>
              <a:rPr lang="tr-TR" sz="2400" b="1" dirty="0" smtClean="0">
                <a:solidFill>
                  <a:srgbClr val="0070C0"/>
                </a:solidFill>
                <a:latin typeface="Comic Sans MS" pitchFamily="66" charset="0"/>
              </a:rPr>
              <a:t>  Bulaşıcı bir hastalık değildir.</a:t>
            </a:r>
          </a:p>
          <a:p>
            <a:pPr>
              <a:buFont typeface="Snap ITC" pitchFamily="82" charset="0"/>
              <a:buChar char="ß"/>
            </a:pPr>
            <a:endParaRPr lang="tr-TR" sz="2400" b="1" dirty="0" smtClean="0">
              <a:solidFill>
                <a:srgbClr val="009900"/>
              </a:solidFill>
              <a:latin typeface="Comic Sans MS" pitchFamily="66" charset="0"/>
            </a:endParaRPr>
          </a:p>
          <a:p>
            <a:pPr>
              <a:buFont typeface="Snap ITC" pitchFamily="82" charset="0"/>
              <a:buChar char="ß"/>
            </a:pPr>
            <a:endParaRPr lang="tr-TR" sz="2400" b="1" dirty="0" smtClean="0">
              <a:solidFill>
                <a:srgbClr val="009900"/>
              </a:solidFill>
              <a:latin typeface="Comic Sans MS" pitchFamily="66" charset="0"/>
            </a:endParaRPr>
          </a:p>
          <a:p>
            <a:pPr>
              <a:buFont typeface="Snap ITC" pitchFamily="82" charset="0"/>
              <a:buChar char="ß"/>
            </a:pPr>
            <a:r>
              <a:rPr lang="tr-TR" sz="2400" b="1" dirty="0" smtClean="0">
                <a:solidFill>
                  <a:srgbClr val="003300"/>
                </a:solidFill>
                <a:latin typeface="Comic Sans MS" pitchFamily="66" charset="0"/>
              </a:rPr>
              <a:t>  Epilepsi tanısında en önemli nokta; kişinin geçirdiği nöbetler hakkında verilen bilgidir. </a:t>
            </a:r>
          </a:p>
          <a:p>
            <a:pPr>
              <a:buFont typeface="Snap ITC" pitchFamily="82" charset="0"/>
              <a:buChar char="ß"/>
            </a:pPr>
            <a:endParaRPr lang="tr-TR" sz="2400" b="1" dirty="0" smtClean="0">
              <a:solidFill>
                <a:srgbClr val="009900"/>
              </a:solidFill>
              <a:latin typeface="Comic Sans MS" pitchFamily="66" charset="0"/>
            </a:endParaRPr>
          </a:p>
          <a:p>
            <a:pPr>
              <a:buFont typeface="Snap ITC" pitchFamily="82" charset="0"/>
              <a:buChar char="ß"/>
            </a:pPr>
            <a:endParaRPr lang="tr-TR" sz="2400" b="1" dirty="0" smtClean="0">
              <a:solidFill>
                <a:srgbClr val="009900"/>
              </a:solidFill>
              <a:latin typeface="Comic Sans MS" pitchFamily="66" charset="0"/>
            </a:endParaRPr>
          </a:p>
          <a:p>
            <a:pPr>
              <a:buFont typeface="Snap ITC" pitchFamily="82" charset="0"/>
              <a:buChar char="ß"/>
            </a:pPr>
            <a:r>
              <a:rPr lang="tr-TR" sz="2400" b="1" dirty="0" smtClean="0">
                <a:solidFill>
                  <a:srgbClr val="ED6101"/>
                </a:solidFill>
                <a:latin typeface="Comic Sans MS" pitchFamily="66" charset="0"/>
              </a:rPr>
              <a:t>  İlaçla ya da cerrahi yöntemle tedavi edilebilir. Çoğu hastada sadece ilaç tedavisi ile nöbetler kontrol altına alınabilir.</a:t>
            </a:r>
          </a:p>
        </p:txBody>
      </p:sp>
      <p:sp>
        <p:nvSpPr>
          <p:cNvPr id="4" name="3 Dikdörtgen"/>
          <p:cNvSpPr/>
          <p:nvPr/>
        </p:nvSpPr>
        <p:spPr>
          <a:xfrm>
            <a:off x="3347864" y="404664"/>
            <a:ext cx="1906291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4800" b="1" dirty="0" smtClean="0">
                <a:solidFill>
                  <a:srgbClr val="FF0066"/>
                </a:solidFill>
                <a:latin typeface="Comic Sans MS" pitchFamily="66" charset="0"/>
              </a:rPr>
              <a:t>SARA</a:t>
            </a:r>
            <a:endParaRPr lang="tr-TR" sz="4800" dirty="0"/>
          </a:p>
        </p:txBody>
      </p:sp>
    </p:spTree>
  </p:cSld>
  <p:clrMapOvr>
    <a:masterClrMapping/>
  </p:clrMapOvr>
  <p:transition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Dikdörtgen"/>
          <p:cNvSpPr/>
          <p:nvPr/>
        </p:nvSpPr>
        <p:spPr>
          <a:xfrm>
            <a:off x="3419872" y="188640"/>
            <a:ext cx="1906291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4800" b="1" dirty="0" smtClean="0">
                <a:solidFill>
                  <a:srgbClr val="FF0066"/>
                </a:solidFill>
                <a:latin typeface="Comic Sans MS" pitchFamily="66" charset="0"/>
              </a:rPr>
              <a:t>SARA</a:t>
            </a:r>
            <a:endParaRPr lang="tr-TR" sz="4800" dirty="0"/>
          </a:p>
        </p:txBody>
      </p:sp>
      <p:sp>
        <p:nvSpPr>
          <p:cNvPr id="6" name="5 Metin kutusu"/>
          <p:cNvSpPr txBox="1"/>
          <p:nvPr/>
        </p:nvSpPr>
        <p:spPr>
          <a:xfrm>
            <a:off x="0" y="1052736"/>
            <a:ext cx="88924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000" b="1" u="sng" dirty="0" smtClean="0">
                <a:solidFill>
                  <a:srgbClr val="0070C0"/>
                </a:solidFill>
                <a:latin typeface="Comic Sans MS" pitchFamily="66" charset="0"/>
              </a:rPr>
              <a:t>SARA NÖBETİ GEÇİREN BİR HASTAYA NELER YAPILMALIDIR ?</a:t>
            </a:r>
            <a:endParaRPr lang="tr-TR" sz="2000" b="1" u="sng" dirty="0">
              <a:solidFill>
                <a:srgbClr val="0070C0"/>
              </a:solidFill>
              <a:latin typeface="Comic Sans MS" pitchFamily="66" charset="0"/>
            </a:endParaRPr>
          </a:p>
        </p:txBody>
      </p:sp>
      <p:sp>
        <p:nvSpPr>
          <p:cNvPr id="7" name="6 Metin kutusu"/>
          <p:cNvSpPr txBox="1"/>
          <p:nvPr/>
        </p:nvSpPr>
        <p:spPr>
          <a:xfrm>
            <a:off x="251520" y="1556792"/>
            <a:ext cx="8136904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endParaRPr lang="tr-TR" sz="2400" dirty="0" smtClean="0">
              <a:latin typeface="Comic Sans MS" pitchFamily="66" charset="0"/>
            </a:endParaRPr>
          </a:p>
          <a:p>
            <a:pPr algn="just">
              <a:buBlip>
                <a:blip r:embed="rId2"/>
              </a:buBlip>
            </a:pPr>
            <a:r>
              <a:rPr lang="tr-TR" sz="2400" dirty="0" smtClean="0">
                <a:latin typeface="Comic Sans MS" pitchFamily="66" charset="0"/>
              </a:rPr>
              <a:t> Hastanın kafası ve vücudu yana çevrilmelidir.</a:t>
            </a:r>
          </a:p>
          <a:p>
            <a:pPr algn="just">
              <a:buBlip>
                <a:blip r:embed="rId2"/>
              </a:buBlip>
            </a:pPr>
            <a:endParaRPr lang="tr-TR" sz="2400" dirty="0" smtClean="0">
              <a:latin typeface="Comic Sans MS" pitchFamily="66" charset="0"/>
            </a:endParaRPr>
          </a:p>
          <a:p>
            <a:pPr algn="just">
              <a:buBlip>
                <a:blip r:embed="rId2"/>
              </a:buBlip>
            </a:pPr>
            <a:r>
              <a:rPr lang="tr-TR" sz="2400" dirty="0" smtClean="0">
                <a:solidFill>
                  <a:srgbClr val="FF0066"/>
                </a:solidFill>
                <a:latin typeface="Comic Sans MS" pitchFamily="66" charset="0"/>
              </a:rPr>
              <a:t> Hastanın nöbet sırasında yaralanması önlenmelidir. (Başını yere vurması vb.) ( Kafasının altına yumuşak bir şeyler koyulabilir.)</a:t>
            </a:r>
          </a:p>
          <a:p>
            <a:pPr algn="just">
              <a:buBlip>
                <a:blip r:embed="rId2"/>
              </a:buBlip>
            </a:pPr>
            <a:endParaRPr lang="tr-TR" sz="2400" dirty="0" smtClean="0">
              <a:solidFill>
                <a:srgbClr val="FF0066"/>
              </a:solidFill>
              <a:latin typeface="Comic Sans MS" pitchFamily="66" charset="0"/>
            </a:endParaRPr>
          </a:p>
          <a:p>
            <a:pPr algn="just">
              <a:buBlip>
                <a:blip r:embed="rId2"/>
              </a:buBlip>
            </a:pPr>
            <a:endParaRPr lang="tr-TR" sz="2400" dirty="0">
              <a:latin typeface="Comic Sans MS" pitchFamily="66" charset="0"/>
            </a:endParaRPr>
          </a:p>
        </p:txBody>
      </p:sp>
      <p:pic>
        <p:nvPicPr>
          <p:cNvPr id="2050" name="Picture 2" descr="F:\saraa_125447368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31840" y="3573017"/>
            <a:ext cx="6012160" cy="3284984"/>
          </a:xfrm>
          <a:prstGeom prst="rect">
            <a:avLst/>
          </a:prstGeom>
          <a:noFill/>
        </p:spPr>
      </p:pic>
    </p:spTree>
  </p:cSld>
  <p:clrMapOvr>
    <a:masterClrMapping/>
  </p:clrMapOvr>
  <p:transition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tr-TR" dirty="0" smtClean="0"/>
              <a:t> </a:t>
            </a:r>
            <a:endParaRPr lang="tr-TR" dirty="0"/>
          </a:p>
        </p:txBody>
      </p:sp>
      <p:sp>
        <p:nvSpPr>
          <p:cNvPr id="4" name="3 Dikdörtgen"/>
          <p:cNvSpPr/>
          <p:nvPr/>
        </p:nvSpPr>
        <p:spPr>
          <a:xfrm>
            <a:off x="0" y="0"/>
            <a:ext cx="9144000" cy="3140968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just"/>
            <a:r>
              <a:rPr lang="tr-TR" sz="9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omic Sans MS" pitchFamily="66" charset="0"/>
              </a:rPr>
              <a:t>SİNİR SİSTEMİ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Comic Sans MS" pitchFamily="66" charset="0"/>
            </a:endParaRPr>
          </a:p>
        </p:txBody>
      </p:sp>
      <p:pic>
        <p:nvPicPr>
          <p:cNvPr id="3" name="Picture 2" descr="C:\Users\acer\Desktop\Documents\2011-2012 SINIF ÖĞRETMENLİĞİ\slayt için resimler\magnifying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48189" y="332656"/>
            <a:ext cx="2995811" cy="2236872"/>
          </a:xfrm>
          <a:prstGeom prst="rect">
            <a:avLst/>
          </a:prstGeom>
          <a:noFill/>
          <a:effectLst>
            <a:glow rad="63500">
              <a:schemeClr val="accent3">
                <a:satMod val="175000"/>
                <a:alpha val="40000"/>
              </a:schemeClr>
            </a:glow>
          </a:effectLst>
        </p:spPr>
      </p:pic>
      <p:pic>
        <p:nvPicPr>
          <p:cNvPr id="5" name="Picture 2" descr="G:\beynnn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20072" y="3212976"/>
            <a:ext cx="2808312" cy="1656184"/>
          </a:xfrm>
          <a:prstGeom prst="rect">
            <a:avLst/>
          </a:prstGeom>
          <a:noFill/>
        </p:spPr>
      </p:pic>
      <p:pic>
        <p:nvPicPr>
          <p:cNvPr id="1027" name="Picture 3" descr="G:\400px-Neuron_Hand-tuned_svg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99992" y="4810125"/>
            <a:ext cx="4644008" cy="2047875"/>
          </a:xfrm>
          <a:prstGeom prst="rect">
            <a:avLst/>
          </a:prstGeom>
          <a:noFill/>
        </p:spPr>
      </p:pic>
      <p:pic>
        <p:nvPicPr>
          <p:cNvPr id="11" name="Picture 2" descr="G:\alzheimer-hakkinda-7-yanlis-kani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3528" y="3212976"/>
            <a:ext cx="4427984" cy="3645024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comb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G:\sara_hastalig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36096" y="4005064"/>
            <a:ext cx="3707904" cy="2852936"/>
          </a:xfrm>
          <a:prstGeom prst="rect">
            <a:avLst/>
          </a:prstGeom>
          <a:noFill/>
        </p:spPr>
      </p:pic>
      <p:sp>
        <p:nvSpPr>
          <p:cNvPr id="5" name="4 Dikdörtgen"/>
          <p:cNvSpPr/>
          <p:nvPr/>
        </p:nvSpPr>
        <p:spPr>
          <a:xfrm>
            <a:off x="683568" y="1412776"/>
            <a:ext cx="8028384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Blip>
                <a:blip r:embed="rId3"/>
              </a:buBlip>
            </a:pPr>
            <a:r>
              <a:rPr lang="tr-TR" sz="2400" dirty="0" smtClean="0">
                <a:latin typeface="Comic Sans MS" pitchFamily="66" charset="0"/>
              </a:rPr>
              <a:t>Yakası ve sıkı giysileri gevşetilmelidir.</a:t>
            </a:r>
          </a:p>
          <a:p>
            <a:pPr algn="just">
              <a:buBlip>
                <a:blip r:embed="rId3"/>
              </a:buBlip>
            </a:pPr>
            <a:endParaRPr lang="tr-TR" sz="2400" dirty="0" smtClean="0">
              <a:latin typeface="Comic Sans MS" pitchFamily="66" charset="0"/>
            </a:endParaRPr>
          </a:p>
          <a:p>
            <a:pPr algn="just">
              <a:buBlip>
                <a:blip r:embed="rId3"/>
              </a:buBlip>
            </a:pPr>
            <a:r>
              <a:rPr lang="tr-TR" sz="2400" dirty="0" smtClean="0">
                <a:latin typeface="Comic Sans MS" pitchFamily="66" charset="0"/>
              </a:rPr>
              <a:t> </a:t>
            </a:r>
            <a:r>
              <a:rPr lang="tr-TR" sz="2400" dirty="0" smtClean="0">
                <a:solidFill>
                  <a:srgbClr val="FF0066"/>
                </a:solidFill>
                <a:latin typeface="Comic Sans MS" pitchFamily="66" charset="0"/>
              </a:rPr>
              <a:t>Bilinçsiz hareketleri varsa bu hareketler sert olmayan hareketlerle engellenmelidir.</a:t>
            </a:r>
          </a:p>
          <a:p>
            <a:pPr algn="just">
              <a:buBlip>
                <a:blip r:embed="rId3"/>
              </a:buBlip>
            </a:pPr>
            <a:endParaRPr lang="tr-TR" sz="2400" dirty="0" smtClean="0">
              <a:solidFill>
                <a:srgbClr val="FF0066"/>
              </a:solidFill>
              <a:latin typeface="Comic Sans MS" pitchFamily="66" charset="0"/>
            </a:endParaRPr>
          </a:p>
          <a:p>
            <a:pPr algn="just">
              <a:buBlip>
                <a:blip r:embed="rId3"/>
              </a:buBlip>
            </a:pPr>
            <a:r>
              <a:rPr lang="tr-TR" sz="2400" dirty="0" smtClean="0">
                <a:latin typeface="Comic Sans MS" pitchFamily="66" charset="0"/>
              </a:rPr>
              <a:t> Hasta kendisine gelene kadar yanından ayrılmamak gerekir.</a:t>
            </a:r>
          </a:p>
        </p:txBody>
      </p:sp>
      <p:sp>
        <p:nvSpPr>
          <p:cNvPr id="6" name="5 Dikdörtgen"/>
          <p:cNvSpPr/>
          <p:nvPr/>
        </p:nvSpPr>
        <p:spPr>
          <a:xfrm>
            <a:off x="3563888" y="404664"/>
            <a:ext cx="1906291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4800" b="1" dirty="0" smtClean="0">
                <a:solidFill>
                  <a:srgbClr val="FF0066"/>
                </a:solidFill>
                <a:latin typeface="Comic Sans MS" pitchFamily="66" charset="0"/>
              </a:rPr>
              <a:t>SARA</a:t>
            </a:r>
            <a:endParaRPr lang="tr-TR" sz="4800" dirty="0"/>
          </a:p>
        </p:txBody>
      </p:sp>
      <p:pic>
        <p:nvPicPr>
          <p:cNvPr id="7" name="Picture 3" descr="G:\sara-hastaligi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85786" y="3721513"/>
            <a:ext cx="3552631" cy="3136487"/>
          </a:xfrm>
          <a:prstGeom prst="rect">
            <a:avLst/>
          </a:prstGeom>
          <a:noFill/>
        </p:spPr>
      </p:pic>
    </p:spTree>
  </p:cSld>
  <p:clrMapOvr>
    <a:masterClrMapping/>
  </p:clrMapOvr>
  <p:transition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48" presetClass="entr" presetSubtype="0" ac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000"/>
                            </p:stCondLst>
                            <p:childTnLst>
                              <p:par>
                                <p:cTn id="34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tr-TR" sz="4800" b="1" dirty="0" smtClean="0">
                <a:solidFill>
                  <a:srgbClr val="FF0066"/>
                </a:solidFill>
                <a:latin typeface="Comic Sans MS" pitchFamily="66" charset="0"/>
              </a:rPr>
              <a:t>menenj</a:t>
            </a:r>
            <a:r>
              <a:rPr lang="tr-TR" sz="4000" b="1" dirty="0" smtClean="0">
                <a:solidFill>
                  <a:srgbClr val="FF0066"/>
                </a:solidFill>
                <a:latin typeface="Comic Sans MS" pitchFamily="66" charset="0"/>
              </a:rPr>
              <a:t>İ</a:t>
            </a:r>
            <a:r>
              <a:rPr lang="tr-TR" sz="4800" b="1" dirty="0" smtClean="0">
                <a:solidFill>
                  <a:srgbClr val="FF0066"/>
                </a:solidFill>
                <a:latin typeface="Comic Sans MS" pitchFamily="66" charset="0"/>
              </a:rPr>
              <a:t>t</a:t>
            </a:r>
            <a:endParaRPr lang="tr-TR" sz="4800" b="1" dirty="0">
              <a:solidFill>
                <a:srgbClr val="FF0066"/>
              </a:solidFill>
              <a:latin typeface="Comic Sans MS" pitchFamily="66" charset="0"/>
            </a:endParaRPr>
          </a:p>
        </p:txBody>
      </p:sp>
      <p:sp>
        <p:nvSpPr>
          <p:cNvPr id="3" name="2 Dikdörtgen"/>
          <p:cNvSpPr/>
          <p:nvPr/>
        </p:nvSpPr>
        <p:spPr>
          <a:xfrm>
            <a:off x="179512" y="1556792"/>
            <a:ext cx="8424936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800" b="1" dirty="0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Beyin zarının iltihaplanması ile oluşan merkezi sinir sistemi hastalığıdır.</a:t>
            </a:r>
          </a:p>
          <a:p>
            <a:r>
              <a:rPr lang="tr-TR" sz="2800" b="1" dirty="0" smtClean="0">
                <a:solidFill>
                  <a:srgbClr val="FF0000"/>
                </a:solidFill>
                <a:latin typeface="Comic Sans MS" pitchFamily="66" charset="0"/>
              </a:rPr>
              <a:t>Menenjite mikroorganizmalar yol açmaktadır.</a:t>
            </a:r>
            <a:endParaRPr lang="tr-TR" sz="2800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  <p:pic>
        <p:nvPicPr>
          <p:cNvPr id="4098" name="Picture 2" descr="G:\memnnjit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88024" y="3212977"/>
            <a:ext cx="3958748" cy="3645023"/>
          </a:xfrm>
          <a:prstGeom prst="rect">
            <a:avLst/>
          </a:prstGeom>
          <a:noFill/>
        </p:spPr>
      </p:pic>
      <p:pic>
        <p:nvPicPr>
          <p:cNvPr id="4099" name="Picture 3" descr="G:\menenjit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3190533"/>
            <a:ext cx="3995936" cy="3667467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2483768" y="332656"/>
            <a:ext cx="3671198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4800" b="1" dirty="0" smtClean="0">
                <a:solidFill>
                  <a:srgbClr val="FF0066"/>
                </a:solidFill>
                <a:latin typeface="Comic Sans MS" pitchFamily="66" charset="0"/>
              </a:rPr>
              <a:t>MENENJİT</a:t>
            </a:r>
            <a:endParaRPr lang="tr-TR" sz="4800" dirty="0"/>
          </a:p>
        </p:txBody>
      </p:sp>
      <p:sp>
        <p:nvSpPr>
          <p:cNvPr id="5" name="4 Metin kutusu"/>
          <p:cNvSpPr txBox="1"/>
          <p:nvPr/>
        </p:nvSpPr>
        <p:spPr>
          <a:xfrm>
            <a:off x="2555776" y="1268760"/>
            <a:ext cx="51125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b="1" dirty="0" smtClean="0">
                <a:latin typeface="Comic Sans MS" pitchFamily="66" charset="0"/>
              </a:rPr>
              <a:t>BELİRTİLERİ</a:t>
            </a:r>
            <a:endParaRPr lang="tr-TR" sz="3200" b="1" dirty="0">
              <a:latin typeface="Comic Sans MS" pitchFamily="66" charset="0"/>
            </a:endParaRPr>
          </a:p>
        </p:txBody>
      </p:sp>
      <p:sp>
        <p:nvSpPr>
          <p:cNvPr id="6" name="5 Metin kutusu"/>
          <p:cNvSpPr txBox="1"/>
          <p:nvPr/>
        </p:nvSpPr>
        <p:spPr>
          <a:xfrm>
            <a:off x="2699792" y="1772816"/>
            <a:ext cx="3600400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Clr>
                <a:srgbClr val="003300"/>
              </a:buClr>
              <a:buFont typeface="Wingdings" pitchFamily="2" charset="2"/>
              <a:buChar char="v"/>
            </a:pPr>
            <a:r>
              <a:rPr lang="tr-TR" sz="2400" dirty="0" smtClean="0">
                <a:latin typeface="Comic Sans MS" pitchFamily="66" charset="0"/>
              </a:rPr>
              <a:t> </a:t>
            </a:r>
            <a:r>
              <a:rPr lang="tr-TR" sz="2400" b="1" dirty="0" smtClean="0">
                <a:solidFill>
                  <a:srgbClr val="009900"/>
                </a:solidFill>
                <a:latin typeface="Comic Sans MS" pitchFamily="66" charset="0"/>
              </a:rPr>
              <a:t>Yüksek ateş  </a:t>
            </a:r>
          </a:p>
          <a:p>
            <a:pPr>
              <a:buClr>
                <a:srgbClr val="003300"/>
              </a:buClr>
              <a:buFont typeface="Wingdings" pitchFamily="2" charset="2"/>
              <a:buChar char="v"/>
            </a:pPr>
            <a:endParaRPr lang="tr-TR" sz="2400" b="1" dirty="0" smtClean="0">
              <a:solidFill>
                <a:srgbClr val="009900"/>
              </a:solidFill>
              <a:latin typeface="Comic Sans MS" pitchFamily="66" charset="0"/>
            </a:endParaRPr>
          </a:p>
          <a:p>
            <a:pPr>
              <a:buClr>
                <a:srgbClr val="003300"/>
              </a:buClr>
              <a:buFont typeface="Wingdings" pitchFamily="2" charset="2"/>
              <a:buChar char="v"/>
            </a:pPr>
            <a:r>
              <a:rPr lang="tr-TR" sz="2400" b="1" dirty="0" smtClean="0">
                <a:solidFill>
                  <a:srgbClr val="009900"/>
                </a:solidFill>
                <a:latin typeface="Comic Sans MS" pitchFamily="66" charset="0"/>
              </a:rPr>
              <a:t> Kusma</a:t>
            </a:r>
          </a:p>
          <a:p>
            <a:pPr>
              <a:buClr>
                <a:srgbClr val="003300"/>
              </a:buClr>
              <a:buFont typeface="Wingdings" pitchFamily="2" charset="2"/>
              <a:buChar char="v"/>
            </a:pPr>
            <a:endParaRPr lang="tr-TR" sz="2400" b="1" dirty="0" smtClean="0">
              <a:solidFill>
                <a:srgbClr val="009900"/>
              </a:solidFill>
              <a:latin typeface="Comic Sans MS" pitchFamily="66" charset="0"/>
            </a:endParaRPr>
          </a:p>
          <a:p>
            <a:pPr>
              <a:buClr>
                <a:srgbClr val="003300"/>
              </a:buClr>
              <a:buFont typeface="Wingdings" pitchFamily="2" charset="2"/>
              <a:buChar char="v"/>
            </a:pPr>
            <a:r>
              <a:rPr lang="tr-TR" sz="2400" b="1" dirty="0" smtClean="0">
                <a:solidFill>
                  <a:srgbClr val="009900"/>
                </a:solidFill>
                <a:latin typeface="Comic Sans MS" pitchFamily="66" charset="0"/>
              </a:rPr>
              <a:t> Baş ağrısı</a:t>
            </a:r>
          </a:p>
          <a:p>
            <a:pPr>
              <a:buClr>
                <a:srgbClr val="003300"/>
              </a:buClr>
              <a:buFont typeface="Wingdings" pitchFamily="2" charset="2"/>
              <a:buChar char="v"/>
            </a:pPr>
            <a:endParaRPr lang="tr-TR" sz="2400" b="1" dirty="0" smtClean="0">
              <a:solidFill>
                <a:srgbClr val="009900"/>
              </a:solidFill>
              <a:latin typeface="Comic Sans MS" pitchFamily="66" charset="0"/>
            </a:endParaRPr>
          </a:p>
          <a:p>
            <a:pPr>
              <a:buClr>
                <a:srgbClr val="003300"/>
              </a:buClr>
              <a:buFont typeface="Wingdings" pitchFamily="2" charset="2"/>
              <a:buChar char="v"/>
            </a:pPr>
            <a:r>
              <a:rPr lang="tr-TR" sz="2400" b="1" dirty="0" smtClean="0">
                <a:solidFill>
                  <a:srgbClr val="009900"/>
                </a:solidFill>
                <a:latin typeface="Comic Sans MS" pitchFamily="66" charset="0"/>
              </a:rPr>
              <a:t> Boyun sertleşmesi</a:t>
            </a:r>
          </a:p>
          <a:p>
            <a:pPr>
              <a:buClr>
                <a:srgbClr val="003300"/>
              </a:buClr>
              <a:buFont typeface="Wingdings" pitchFamily="2" charset="2"/>
              <a:buChar char="v"/>
            </a:pPr>
            <a:endParaRPr lang="tr-TR" sz="2400" b="1" dirty="0" smtClean="0">
              <a:solidFill>
                <a:srgbClr val="009900"/>
              </a:solidFill>
              <a:latin typeface="Comic Sans MS" pitchFamily="66" charset="0"/>
            </a:endParaRPr>
          </a:p>
          <a:p>
            <a:pPr>
              <a:buClr>
                <a:srgbClr val="003300"/>
              </a:buClr>
              <a:buFont typeface="Wingdings" pitchFamily="2" charset="2"/>
              <a:buChar char="v"/>
            </a:pPr>
            <a:r>
              <a:rPr lang="tr-TR" sz="2400" b="1" dirty="0" smtClean="0">
                <a:solidFill>
                  <a:srgbClr val="009900"/>
                </a:solidFill>
                <a:latin typeface="Comic Sans MS" pitchFamily="66" charset="0"/>
              </a:rPr>
              <a:t> Titreme</a:t>
            </a:r>
          </a:p>
          <a:p>
            <a:pPr>
              <a:buClr>
                <a:srgbClr val="003300"/>
              </a:buClr>
              <a:buFont typeface="Wingdings" pitchFamily="2" charset="2"/>
              <a:buChar char="v"/>
            </a:pPr>
            <a:endParaRPr lang="tr-TR" sz="2400" b="1" dirty="0" smtClean="0">
              <a:solidFill>
                <a:srgbClr val="009900"/>
              </a:solidFill>
              <a:latin typeface="Comic Sans MS" pitchFamily="66" charset="0"/>
            </a:endParaRPr>
          </a:p>
          <a:p>
            <a:pPr>
              <a:buClr>
                <a:srgbClr val="003300"/>
              </a:buClr>
              <a:buFont typeface="Wingdings" pitchFamily="2" charset="2"/>
              <a:buChar char="v"/>
            </a:pPr>
            <a:r>
              <a:rPr lang="tr-TR" sz="2400" b="1" dirty="0" smtClean="0">
                <a:solidFill>
                  <a:srgbClr val="009900"/>
                </a:solidFill>
                <a:latin typeface="Comic Sans MS" pitchFamily="66" charset="0"/>
              </a:rPr>
              <a:t> Üşüme</a:t>
            </a:r>
          </a:p>
          <a:p>
            <a:pPr>
              <a:buClr>
                <a:srgbClr val="003300"/>
              </a:buClr>
              <a:buFont typeface="Wingdings" pitchFamily="2" charset="2"/>
              <a:buChar char="v"/>
            </a:pPr>
            <a:endParaRPr lang="tr-TR" sz="2400" b="1" dirty="0" smtClean="0">
              <a:solidFill>
                <a:srgbClr val="009900"/>
              </a:solidFill>
              <a:latin typeface="Comic Sans MS" pitchFamily="66" charset="0"/>
            </a:endParaRPr>
          </a:p>
          <a:p>
            <a:pPr>
              <a:buClr>
                <a:srgbClr val="003300"/>
              </a:buClr>
              <a:buFont typeface="Wingdings" pitchFamily="2" charset="2"/>
              <a:buChar char="v"/>
            </a:pPr>
            <a:r>
              <a:rPr lang="tr-TR" sz="2400" b="1" dirty="0" smtClean="0">
                <a:solidFill>
                  <a:srgbClr val="009900"/>
                </a:solidFill>
                <a:latin typeface="Comic Sans MS" pitchFamily="66" charset="0"/>
              </a:rPr>
              <a:t> Uyuşukluk</a:t>
            </a:r>
            <a:endParaRPr lang="tr-TR" sz="2400" b="1" dirty="0">
              <a:solidFill>
                <a:srgbClr val="009900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Dikdörtgen"/>
          <p:cNvSpPr/>
          <p:nvPr/>
        </p:nvSpPr>
        <p:spPr>
          <a:xfrm>
            <a:off x="2339752" y="404664"/>
            <a:ext cx="3671198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4800" b="1" dirty="0" smtClean="0">
                <a:solidFill>
                  <a:srgbClr val="FF0066"/>
                </a:solidFill>
                <a:latin typeface="Comic Sans MS" pitchFamily="66" charset="0"/>
              </a:rPr>
              <a:t>MENENJİT</a:t>
            </a:r>
            <a:endParaRPr lang="tr-TR" sz="4800" dirty="0"/>
          </a:p>
        </p:txBody>
      </p:sp>
      <p:sp>
        <p:nvSpPr>
          <p:cNvPr id="4" name="3 Metin kutusu"/>
          <p:cNvSpPr txBox="1"/>
          <p:nvPr/>
        </p:nvSpPr>
        <p:spPr>
          <a:xfrm>
            <a:off x="539552" y="1196752"/>
            <a:ext cx="7560840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000" dirty="0" smtClean="0">
                <a:solidFill>
                  <a:srgbClr val="00B0F0"/>
                </a:solidFill>
                <a:latin typeface="Comic Sans MS" pitchFamily="66" charset="0"/>
              </a:rPr>
              <a:t>Tanı konulduktan sonra zaman kaybetmeden yüksek dozda antibiyotik verilmeye başlanır.</a:t>
            </a:r>
          </a:p>
          <a:p>
            <a:endParaRPr lang="tr-TR" sz="2000" dirty="0" smtClean="0">
              <a:solidFill>
                <a:srgbClr val="00B0F0"/>
              </a:solidFill>
              <a:latin typeface="Comic Sans MS" pitchFamily="66" charset="0"/>
            </a:endParaRPr>
          </a:p>
          <a:p>
            <a:r>
              <a:rPr lang="tr-TR" sz="2000" dirty="0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Hasta kısa bir dinlenmeden sonra normal yaşamına dönebilecek duruma gelir.</a:t>
            </a:r>
          </a:p>
          <a:p>
            <a:endParaRPr lang="tr-TR" sz="2000" dirty="0" smtClean="0">
              <a:solidFill>
                <a:srgbClr val="00B0F0"/>
              </a:solidFill>
              <a:latin typeface="Comic Sans MS" pitchFamily="66" charset="0"/>
            </a:endParaRPr>
          </a:p>
          <a:p>
            <a:r>
              <a:rPr lang="tr-TR" sz="2000" dirty="0" smtClean="0">
                <a:solidFill>
                  <a:srgbClr val="009900"/>
                </a:solidFill>
                <a:latin typeface="Comic Sans MS" pitchFamily="66" charset="0"/>
              </a:rPr>
              <a:t>Menenjitte iyileşme oranı oldukça yüksektir.</a:t>
            </a:r>
          </a:p>
          <a:p>
            <a:endParaRPr lang="tr-TR" sz="2000" dirty="0" smtClean="0">
              <a:solidFill>
                <a:srgbClr val="009900"/>
              </a:solidFill>
              <a:latin typeface="Comic Sans MS" pitchFamily="66" charset="0"/>
            </a:endParaRPr>
          </a:p>
          <a:p>
            <a:r>
              <a:rPr lang="tr-TR" sz="2000" b="1" dirty="0" smtClean="0">
                <a:solidFill>
                  <a:srgbClr val="009900"/>
                </a:solidFill>
                <a:latin typeface="Comic Sans MS" pitchFamily="66" charset="0"/>
              </a:rPr>
              <a:t>ANCAK YİNE DE MENENJİT TEHLİKELİ BİR HASTALIKTIR !!!</a:t>
            </a:r>
            <a:endParaRPr lang="tr-TR" sz="2000" b="1" dirty="0">
              <a:solidFill>
                <a:srgbClr val="009900"/>
              </a:solidFill>
              <a:latin typeface="Comic Sans MS" pitchFamily="66" charset="0"/>
            </a:endParaRPr>
          </a:p>
        </p:txBody>
      </p:sp>
      <p:pic>
        <p:nvPicPr>
          <p:cNvPr id="5" name="4 Resim" descr="102812-antibiyotik-kullanmna-dikkat-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131840" y="4077072"/>
            <a:ext cx="4634880" cy="2780928"/>
          </a:xfrm>
          <a:prstGeom prst="rect">
            <a:avLst/>
          </a:prstGeom>
        </p:spPr>
      </p:pic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11560" y="260648"/>
            <a:ext cx="7467600" cy="1143000"/>
          </a:xfrm>
        </p:spPr>
        <p:txBody>
          <a:bodyPr>
            <a:normAutofit/>
          </a:bodyPr>
          <a:lstStyle/>
          <a:p>
            <a:pPr algn="ctr"/>
            <a:r>
              <a:rPr lang="tr-TR" sz="4800" b="1" dirty="0" smtClean="0">
                <a:solidFill>
                  <a:srgbClr val="FF0066"/>
                </a:solidFill>
                <a:latin typeface="Comic Sans MS" pitchFamily="66" charset="0"/>
              </a:rPr>
              <a:t>AKIL HASTALIĞI </a:t>
            </a:r>
            <a:endParaRPr lang="tr-TR" sz="4800" b="1" dirty="0">
              <a:solidFill>
                <a:srgbClr val="FF0066"/>
              </a:solidFill>
              <a:latin typeface="Comic Sans MS" pitchFamily="66" charset="0"/>
            </a:endParaRPr>
          </a:p>
        </p:txBody>
      </p:sp>
      <p:sp>
        <p:nvSpPr>
          <p:cNvPr id="3" name="2 Dikdörtgen"/>
          <p:cNvSpPr/>
          <p:nvPr/>
        </p:nvSpPr>
        <p:spPr>
          <a:xfrm>
            <a:off x="539552" y="1412776"/>
            <a:ext cx="5472608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800" b="1" dirty="0" smtClean="0">
                <a:solidFill>
                  <a:srgbClr val="00B050"/>
                </a:solidFill>
                <a:latin typeface="Comic Sans MS" pitchFamily="66" charset="0"/>
              </a:rPr>
              <a:t>Kişinin gerçekle bağlantısının kaybolmasıdır. Hastaların duyularında ve bilişsel işlevlerinde nicelik ve nitelik bozuklukları vardır.</a:t>
            </a:r>
            <a:br>
              <a:rPr lang="tr-TR" sz="2800" b="1" dirty="0" smtClean="0">
                <a:solidFill>
                  <a:srgbClr val="00B050"/>
                </a:solidFill>
                <a:latin typeface="Comic Sans MS" pitchFamily="66" charset="0"/>
              </a:rPr>
            </a:br>
            <a:endParaRPr lang="tr-TR" sz="2800" b="1" dirty="0">
              <a:solidFill>
                <a:srgbClr val="00B050"/>
              </a:solidFill>
              <a:latin typeface="Comic Sans MS" pitchFamily="66" charset="0"/>
            </a:endParaRPr>
          </a:p>
        </p:txBody>
      </p:sp>
      <p:pic>
        <p:nvPicPr>
          <p:cNvPr id="6146" name="Picture 2" descr="G:\delifikralar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8" y="3789040"/>
            <a:ext cx="4211960" cy="2780928"/>
          </a:xfrm>
          <a:prstGeom prst="rect">
            <a:avLst/>
          </a:prstGeom>
          <a:noFill/>
        </p:spPr>
      </p:pic>
      <p:pic>
        <p:nvPicPr>
          <p:cNvPr id="3074" name="Picture 2" descr="G:\dsc08592_d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72132" y="1628800"/>
            <a:ext cx="3571868" cy="522920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000"/>
                            </p:stCondLst>
                            <p:childTnLst>
                              <p:par>
                                <p:cTn id="8" presetID="4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4000"/>
                            </p:stCondLst>
                            <p:childTnLst>
                              <p:par>
                                <p:cTn id="20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2 Resim" descr="skdfhbsfjı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Dikdörtgen"/>
          <p:cNvSpPr/>
          <p:nvPr/>
        </p:nvSpPr>
        <p:spPr>
          <a:xfrm>
            <a:off x="-11070" y="692696"/>
            <a:ext cx="9155070" cy="2308324"/>
          </a:xfrm>
          <a:prstGeom prst="rect">
            <a:avLst/>
          </a:prstGeom>
          <a:blipFill>
            <a:blip r:embed="rId2" cstate="print"/>
            <a:tile tx="0" ty="0" sx="100000" sy="100000" flip="none" algn="tl"/>
          </a:blipFill>
          <a:ln>
            <a:solidFill>
              <a:schemeClr val="accent2"/>
            </a:solidFill>
          </a:ln>
          <a:effectLst>
            <a:outerShdw blurRad="50800" dist="50800" dir="5400000" algn="ctr" rotWithShape="0">
              <a:schemeClr val="accent1">
                <a:lumMod val="40000"/>
                <a:lumOff val="60000"/>
              </a:schemeClr>
            </a:outerShdw>
            <a:reflection blurRad="6350" stA="50000" endA="300" endPos="90000" dir="5400000" sy="-100000" algn="bl" rotWithShape="0"/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Comic Sans MS" pitchFamily="66" charset="0"/>
              </a:rPr>
              <a:t>TEŞEKKÜR EDERİM</a:t>
            </a:r>
          </a:p>
          <a:p>
            <a:pPr algn="ctr"/>
            <a:r>
              <a:rPr lang="tr-TR" sz="7200" b="1" i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Comic Sans MS" pitchFamily="66" charset="0"/>
                <a:sym typeface="Wingdings" pitchFamily="2" charset="2"/>
              </a:rPr>
              <a:t></a:t>
            </a:r>
            <a:r>
              <a:rPr lang="tr-TR" sz="72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Comic Sans MS" pitchFamily="66" charset="0"/>
                <a:sym typeface="Wingdings" pitchFamily="2" charset="2"/>
              </a:rPr>
              <a:t> </a:t>
            </a:r>
            <a:r>
              <a:rPr lang="tr-TR" sz="7200" b="1" i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Comic Sans MS" pitchFamily="66" charset="0"/>
                <a:sym typeface="Wingdings" pitchFamily="2" charset="2"/>
              </a:rPr>
              <a:t></a:t>
            </a:r>
            <a:r>
              <a:rPr lang="tr-TR" sz="72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6600FF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Comic Sans MS" pitchFamily="66" charset="0"/>
                <a:sym typeface="Wingdings" pitchFamily="2" charset="2"/>
              </a:rPr>
              <a:t> 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6600FF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475656"/>
          </a:xfrm>
          <a:ln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/>
            <a:r>
              <a:rPr lang="tr-TR" sz="6000" b="1" cap="none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omic Sans MS" pitchFamily="66" charset="0"/>
              </a:rPr>
              <a:t>SİNİR SİSTEMİ</a:t>
            </a:r>
            <a:r>
              <a:rPr lang="tr-TR" sz="3200" b="1" cap="none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omic Sans MS" pitchFamily="66" charset="0"/>
              </a:rPr>
              <a:t/>
            </a:r>
            <a:br>
              <a:rPr lang="tr-TR" sz="3200" b="1" cap="none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omic Sans MS" pitchFamily="66" charset="0"/>
              </a:rPr>
            </a:br>
            <a:endParaRPr lang="tr-TR" dirty="0">
              <a:latin typeface="Comic Sans MS" pitchFamily="66" charset="0"/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algn="ctr">
              <a:buFont typeface="Wingdings" pitchFamily="2" charset="2"/>
              <a:buChar char=""/>
            </a:pPr>
            <a:r>
              <a:rPr lang="tr-TR" dirty="0" smtClean="0">
                <a:latin typeface="Comic Sans MS" pitchFamily="66" charset="0"/>
              </a:rPr>
              <a:t>İnsanları diğer canlılardan ayıran akıl yürütme, konuşma, gülme gibi özellikler sinir sistemi varlığına bağlıdır.</a:t>
            </a:r>
          </a:p>
          <a:p>
            <a:pPr>
              <a:buNone/>
            </a:pPr>
            <a:endParaRPr lang="tr-TR" dirty="0">
              <a:latin typeface="Comic Sans MS" pitchFamily="66" charset="0"/>
            </a:endParaRPr>
          </a:p>
        </p:txBody>
      </p:sp>
      <p:pic>
        <p:nvPicPr>
          <p:cNvPr id="8" name="Picture 5" descr="G:\guzel-konusm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47864" y="3032469"/>
            <a:ext cx="2831703" cy="3825531"/>
          </a:xfrm>
          <a:prstGeom prst="rect">
            <a:avLst/>
          </a:prstGeom>
          <a:noFill/>
        </p:spPr>
      </p:pic>
      <p:pic>
        <p:nvPicPr>
          <p:cNvPr id="1029" name="Picture 5" descr="C:\Users\acer\Desktop\Documents\2011-2012 SINIF ÖĞRETMENLİĞİ\slayt için resimler\TKGTGGCAF8B4Q4CAZIN8M3CAIO4766CA64NI8ICA2JYPSSCAVWSZBACAJ04JO0CAHBOW3QCAXCW0WFCAJME6HSCA73CGL6CA87KB0JCAIP2JLTCA4WDO1OCA3OWHQ4CAQUPQ28CASU24E4CAYM8BHD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996952"/>
            <a:ext cx="2987824" cy="3861048"/>
          </a:xfrm>
          <a:prstGeom prst="rect">
            <a:avLst/>
          </a:prstGeom>
          <a:noFill/>
        </p:spPr>
      </p:pic>
      <p:pic>
        <p:nvPicPr>
          <p:cNvPr id="7" name="6 Resim" descr="43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300192" y="3043419"/>
            <a:ext cx="2843808" cy="3814581"/>
          </a:xfrm>
          <a:prstGeom prst="rect">
            <a:avLst/>
          </a:prstGeom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4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000"/>
                            </p:stCondLst>
                            <p:childTnLst>
                              <p:par>
                                <p:cTn id="16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800" decel="100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800" decel="100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800" decel="100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800" decel="100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800" decel="100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800" decel="100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G:\merkezisinirsistemiorg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16016" y="1484784"/>
            <a:ext cx="4427984" cy="3212976"/>
          </a:xfrm>
          <a:prstGeom prst="rect">
            <a:avLst/>
          </a:prstGeom>
          <a:noFill/>
        </p:spPr>
      </p:pic>
      <p:pic>
        <p:nvPicPr>
          <p:cNvPr id="7" name="Picture 5" descr="G:\sinir-1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5004048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acer\Desktop\trafik\Merkezi-Sinir-Sistemi-Kavram-Haritasi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4294967295"/>
          </p:nvPr>
        </p:nvSpPr>
        <p:spPr>
          <a:xfrm>
            <a:off x="0" y="620688"/>
            <a:ext cx="8676456" cy="187325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tr-TR" sz="2800" b="1" i="1" u="sng" dirty="0" smtClean="0">
                <a:solidFill>
                  <a:srgbClr val="FF0000"/>
                </a:solidFill>
                <a:latin typeface="Comic Sans MS" pitchFamily="66" charset="0"/>
              </a:rPr>
              <a:t>Sinir sistemi</a:t>
            </a:r>
            <a:r>
              <a:rPr lang="tr-TR" sz="2800" b="1" dirty="0" smtClean="0">
                <a:solidFill>
                  <a:srgbClr val="6600FF"/>
                </a:solidFill>
                <a:latin typeface="Comic Sans MS" pitchFamily="66" charset="0"/>
              </a:rPr>
              <a:t>,</a:t>
            </a:r>
            <a:r>
              <a:rPr lang="tr-TR" sz="2800" b="1" dirty="0" smtClean="0">
                <a:latin typeface="Comic Sans MS" pitchFamily="66" charset="0"/>
              </a:rPr>
              <a:t> </a:t>
            </a:r>
            <a:r>
              <a:rPr lang="tr-TR" sz="2800" b="1" dirty="0" smtClean="0">
                <a:solidFill>
                  <a:srgbClr val="6600FF"/>
                </a:solidFill>
                <a:latin typeface="Comic Sans MS" pitchFamily="66" charset="0"/>
              </a:rPr>
              <a:t>tüm vücut fonksiyonlarının koordinasyonunu ve bunların devamını sağlar. </a:t>
            </a:r>
            <a:endParaRPr lang="tr-TR" sz="2800" b="1" dirty="0">
              <a:solidFill>
                <a:srgbClr val="6600FF"/>
              </a:solidFill>
              <a:latin typeface="Comic Sans MS" pitchFamily="66" charset="0"/>
            </a:endParaRPr>
          </a:p>
        </p:txBody>
      </p:sp>
      <p:pic>
        <p:nvPicPr>
          <p:cNvPr id="5" name="Picture 3" descr="G:\alierbulut_73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0" y="1844824"/>
            <a:ext cx="4356378" cy="5013176"/>
          </a:xfrm>
          <a:prstGeom prst="rect">
            <a:avLst/>
          </a:prstGeom>
          <a:noFill/>
        </p:spPr>
      </p:pic>
      <p:pic>
        <p:nvPicPr>
          <p:cNvPr id="1026" name="Picture 2" descr="G:\untitled.bmp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2060848"/>
            <a:ext cx="2858579" cy="3672408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50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25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25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250" fill="hold">
                                          <p:stCondLst>
                                            <p:cond delay="7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539552" y="260648"/>
            <a:ext cx="7344816" cy="2664296"/>
          </a:xfrm>
        </p:spPr>
        <p:txBody>
          <a:bodyPr>
            <a:noAutofit/>
          </a:bodyPr>
          <a:lstStyle/>
          <a:p>
            <a:pPr algn="ctr"/>
            <a:r>
              <a:rPr lang="tr-TR" sz="6000" b="1" dirty="0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SİNİR</a:t>
            </a:r>
            <a:r>
              <a:rPr lang="tr-TR" sz="6000" b="1" dirty="0" smtClean="0">
                <a:latin typeface="Comic Sans MS" pitchFamily="66" charset="0"/>
              </a:rPr>
              <a:t> </a:t>
            </a:r>
            <a:r>
              <a:rPr lang="tr-TR" sz="6000" b="1" dirty="0" smtClean="0">
                <a:solidFill>
                  <a:srgbClr val="00B0F0"/>
                </a:solidFill>
                <a:latin typeface="Comic Sans MS" pitchFamily="66" charset="0"/>
              </a:rPr>
              <a:t>SİSTEMİ</a:t>
            </a:r>
            <a:r>
              <a:rPr lang="tr-TR" sz="6000" b="1" dirty="0" smtClean="0">
                <a:latin typeface="Comic Sans MS" pitchFamily="66" charset="0"/>
              </a:rPr>
              <a:t> </a:t>
            </a:r>
            <a:r>
              <a:rPr lang="tr-TR" sz="6000" b="1" dirty="0" smtClean="0">
                <a:solidFill>
                  <a:srgbClr val="00B050"/>
                </a:solidFill>
                <a:latin typeface="Comic Sans MS" pitchFamily="66" charset="0"/>
              </a:rPr>
              <a:t>HASTALIKLARI</a:t>
            </a:r>
            <a:endParaRPr lang="tr-TR" sz="6000" b="1" dirty="0">
              <a:solidFill>
                <a:srgbClr val="00B050"/>
              </a:solidFill>
              <a:latin typeface="Comic Sans MS" pitchFamily="66" charset="0"/>
            </a:endParaRPr>
          </a:p>
        </p:txBody>
      </p:sp>
      <p:sp>
        <p:nvSpPr>
          <p:cNvPr id="3" name="2 Dikdörtgen"/>
          <p:cNvSpPr/>
          <p:nvPr/>
        </p:nvSpPr>
        <p:spPr>
          <a:xfrm>
            <a:off x="395536" y="3429000"/>
            <a:ext cx="7992888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r-TR" sz="2800" b="1" dirty="0" smtClean="0">
                <a:solidFill>
                  <a:srgbClr val="6600FF"/>
                </a:solidFill>
                <a:latin typeface="Comic Sans MS" pitchFamily="66" charset="0"/>
              </a:rPr>
              <a:t>	Hasar gören sinir hücreleri kendini yenileyemez. Sinir sistemindeki bir bozukluk diğer sistemleri de etkiler. Darbe alma, dengesiz beslenme, stres, uykusuzluk, sigara, alkol sinir sisteminde hasara yol açabilir.</a:t>
            </a:r>
            <a:br>
              <a:rPr lang="tr-TR" sz="2800" b="1" dirty="0" smtClean="0">
                <a:solidFill>
                  <a:srgbClr val="6600FF"/>
                </a:solidFill>
                <a:latin typeface="Comic Sans MS" pitchFamily="66" charset="0"/>
              </a:rPr>
            </a:br>
            <a:endParaRPr lang="tr-TR" sz="2800" b="1" dirty="0">
              <a:solidFill>
                <a:srgbClr val="6600FF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ransition spd="med"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67544" y="476672"/>
            <a:ext cx="7848872" cy="1224136"/>
          </a:xfrm>
        </p:spPr>
        <p:txBody>
          <a:bodyPr>
            <a:noAutofit/>
          </a:bodyPr>
          <a:lstStyle/>
          <a:p>
            <a:pPr algn="ctr"/>
            <a:r>
              <a:rPr lang="tr-TR" sz="4800" b="1" dirty="0" smtClean="0">
                <a:solidFill>
                  <a:srgbClr val="FF0066"/>
                </a:solidFill>
                <a:latin typeface="Comic Sans MS" pitchFamily="66" charset="0"/>
              </a:rPr>
              <a:t>PARKİNSON</a:t>
            </a:r>
            <a:endParaRPr lang="tr-TR" sz="4800" b="1" dirty="0">
              <a:solidFill>
                <a:srgbClr val="FF0066"/>
              </a:solidFill>
              <a:latin typeface="Comic Sans MS" pitchFamily="66" charset="0"/>
            </a:endParaRPr>
          </a:p>
        </p:txBody>
      </p:sp>
      <p:pic>
        <p:nvPicPr>
          <p:cNvPr id="3" name="2 Resim" descr="4PARKI~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2564427">
            <a:off x="323528" y="2852936"/>
            <a:ext cx="3414886" cy="2284462"/>
          </a:xfrm>
          <a:prstGeom prst="rect">
            <a:avLst/>
          </a:prstGeom>
        </p:spPr>
      </p:pic>
      <p:sp>
        <p:nvSpPr>
          <p:cNvPr id="8" name="7 Şimşek İşareti">
            <a:hlinkClick r:id="rId3"/>
          </p:cNvPr>
          <p:cNvSpPr/>
          <p:nvPr/>
        </p:nvSpPr>
        <p:spPr>
          <a:xfrm>
            <a:off x="323528" y="5661248"/>
            <a:ext cx="720080" cy="1008112"/>
          </a:xfrm>
          <a:prstGeom prst="lightningBol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/>
          </a:p>
        </p:txBody>
      </p:sp>
      <p:sp>
        <p:nvSpPr>
          <p:cNvPr id="9" name="8 Dikdörtgen"/>
          <p:cNvSpPr/>
          <p:nvPr/>
        </p:nvSpPr>
        <p:spPr>
          <a:xfrm>
            <a:off x="3851920" y="2276872"/>
            <a:ext cx="4752528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tr-TR" sz="2800" dirty="0" smtClean="0">
                <a:solidFill>
                  <a:srgbClr val="00B050"/>
                </a:solidFill>
                <a:latin typeface="Comic Sans MS" pitchFamily="66" charset="0"/>
                <a:ea typeface="Times New Roman" pitchFamily="18" charset="0"/>
                <a:cs typeface="Calibri" pitchFamily="34" charset="0"/>
              </a:rPr>
              <a:t>Azalmış ya da hasar görmüş </a:t>
            </a:r>
            <a:r>
              <a:rPr lang="tr-TR" sz="2800" dirty="0" smtClean="0">
                <a:solidFill>
                  <a:srgbClr val="00B050"/>
                </a:solidFill>
                <a:latin typeface="Comic Sans MS" pitchFamily="66" charset="0"/>
                <a:ea typeface="Times New Roman" pitchFamily="18" charset="0"/>
                <a:cs typeface="Calibri" pitchFamily="34" charset="0"/>
              </a:rPr>
              <a:t>Dopamin sonucu vücutta titreme, yavaş hareket etme gibi vücudun dengesinin bozulmasıyla ortaya çıkan hastalığa </a:t>
            </a:r>
            <a:r>
              <a:rPr lang="tr-TR" sz="2800" u="sng" dirty="0" smtClean="0">
                <a:solidFill>
                  <a:srgbClr val="00B050"/>
                </a:solidFill>
                <a:latin typeface="Comic Sans MS" pitchFamily="66" charset="0"/>
                <a:ea typeface="Times New Roman" pitchFamily="18" charset="0"/>
                <a:cs typeface="Calibri" pitchFamily="34" charset="0"/>
              </a:rPr>
              <a:t>Parkinson hastalığı</a:t>
            </a:r>
            <a:r>
              <a:rPr lang="tr-TR" sz="2800" dirty="0" smtClean="0">
                <a:solidFill>
                  <a:srgbClr val="00B050"/>
                </a:solidFill>
                <a:latin typeface="Comic Sans MS" pitchFamily="66" charset="0"/>
                <a:ea typeface="Times New Roman" pitchFamily="18" charset="0"/>
                <a:cs typeface="Calibri" pitchFamily="34" charset="0"/>
              </a:rPr>
              <a:t> denir.</a:t>
            </a:r>
            <a:endParaRPr lang="tr-TR" sz="4000" dirty="0" smtClean="0">
              <a:solidFill>
                <a:srgbClr val="00B050"/>
              </a:solidFill>
              <a:latin typeface="Comic Sans MS" pitchFamily="66" charset="0"/>
              <a:cs typeface="Arial" pitchFamily="34" charset="0"/>
            </a:endParaRPr>
          </a:p>
        </p:txBody>
      </p:sp>
    </p:spTree>
  </p:cSld>
  <p:clrMapOvr>
    <a:masterClrMapping/>
  </p:clrMapOvr>
  <p:transition spd="med"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etin kutusu"/>
          <p:cNvSpPr txBox="1"/>
          <p:nvPr/>
        </p:nvSpPr>
        <p:spPr>
          <a:xfrm>
            <a:off x="755576" y="1988840"/>
            <a:ext cx="7416824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buFont typeface="Wingdings" pitchFamily="2" charset="2"/>
              <a:buChar char="v"/>
            </a:pPr>
            <a:r>
              <a:rPr lang="tr-TR" sz="2800" b="1" dirty="0" smtClean="0">
                <a:latin typeface="Comic Sans MS" pitchFamily="66" charset="0"/>
              </a:rPr>
              <a:t> </a:t>
            </a:r>
            <a:r>
              <a:rPr lang="tr-TR" sz="2800" b="1" dirty="0" smtClean="0">
                <a:solidFill>
                  <a:srgbClr val="6600FF"/>
                </a:solidFill>
                <a:latin typeface="Comic Sans MS" pitchFamily="66" charset="0"/>
              </a:rPr>
              <a:t>Genelde 40 yaşından sonra görülür.</a:t>
            </a:r>
          </a:p>
          <a:p>
            <a:pPr algn="just">
              <a:buFont typeface="Wingdings" pitchFamily="2" charset="2"/>
              <a:buChar char="v"/>
            </a:pPr>
            <a:endParaRPr lang="tr-TR" sz="2800" b="1" dirty="0" smtClean="0">
              <a:solidFill>
                <a:srgbClr val="6600FF"/>
              </a:solidFill>
              <a:latin typeface="Comic Sans MS" pitchFamily="66" charset="0"/>
            </a:endParaRPr>
          </a:p>
          <a:p>
            <a:pPr algn="just">
              <a:buFont typeface="Wingdings" pitchFamily="2" charset="2"/>
              <a:buChar char="v"/>
            </a:pPr>
            <a:endParaRPr lang="tr-TR" sz="2800" b="1" dirty="0" smtClean="0">
              <a:latin typeface="Comic Sans MS" pitchFamily="66" charset="0"/>
            </a:endParaRPr>
          </a:p>
          <a:p>
            <a:pPr algn="just">
              <a:buFont typeface="Wingdings" pitchFamily="2" charset="2"/>
              <a:buChar char="v"/>
            </a:pPr>
            <a:r>
              <a:rPr lang="tr-TR" sz="2800" b="1" dirty="0" smtClean="0">
                <a:latin typeface="Comic Sans MS" pitchFamily="66" charset="0"/>
              </a:rPr>
              <a:t> </a:t>
            </a:r>
            <a:r>
              <a:rPr lang="tr-TR" sz="2800" b="1" dirty="0" smtClean="0">
                <a:solidFill>
                  <a:srgbClr val="00B0F0"/>
                </a:solidFill>
                <a:latin typeface="Comic Sans MS" pitchFamily="66" charset="0"/>
              </a:rPr>
              <a:t>Nedeni henüz bilinmemektedir.</a:t>
            </a:r>
          </a:p>
          <a:p>
            <a:pPr algn="just">
              <a:buFont typeface="Wingdings" pitchFamily="2" charset="2"/>
              <a:buChar char="v"/>
            </a:pPr>
            <a:endParaRPr lang="tr-TR" sz="2800" b="1" dirty="0" smtClean="0">
              <a:solidFill>
                <a:srgbClr val="00B0F0"/>
              </a:solidFill>
              <a:latin typeface="Comic Sans MS" pitchFamily="66" charset="0"/>
            </a:endParaRPr>
          </a:p>
          <a:p>
            <a:pPr algn="just">
              <a:buFont typeface="Wingdings" pitchFamily="2" charset="2"/>
              <a:buChar char="v"/>
            </a:pPr>
            <a:endParaRPr lang="tr-TR" sz="2800" b="1" dirty="0" smtClean="0">
              <a:latin typeface="Comic Sans MS" pitchFamily="66" charset="0"/>
            </a:endParaRPr>
          </a:p>
          <a:p>
            <a:pPr algn="just">
              <a:buFont typeface="Wingdings" pitchFamily="2" charset="2"/>
              <a:buChar char="v"/>
            </a:pPr>
            <a:r>
              <a:rPr lang="tr-TR" sz="2800" b="1" dirty="0" smtClean="0">
                <a:latin typeface="Comic Sans MS" pitchFamily="66" charset="0"/>
              </a:rPr>
              <a:t> </a:t>
            </a:r>
            <a:r>
              <a:rPr lang="tr-TR" sz="2800" b="1" dirty="0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Genetik yatkınlık ve çevresel faktörlerin birlikte bu hastalıkta rol oynadığı düşünülmektedir.</a:t>
            </a:r>
            <a:endParaRPr lang="tr-TR" sz="2800" b="1" dirty="0">
              <a:solidFill>
                <a:schemeClr val="accent1">
                  <a:lumMod val="75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4" name="1 Başlık"/>
          <p:cNvSpPr>
            <a:spLocks noGrp="1"/>
          </p:cNvSpPr>
          <p:nvPr>
            <p:ph type="title"/>
          </p:nvPr>
        </p:nvSpPr>
        <p:spPr>
          <a:xfrm>
            <a:off x="467544" y="476672"/>
            <a:ext cx="7848872" cy="1224136"/>
          </a:xfrm>
        </p:spPr>
        <p:txBody>
          <a:bodyPr>
            <a:noAutofit/>
          </a:bodyPr>
          <a:lstStyle/>
          <a:p>
            <a:pPr algn="ctr"/>
            <a:r>
              <a:rPr lang="tr-TR" sz="4800" b="1" dirty="0" smtClean="0">
                <a:solidFill>
                  <a:srgbClr val="FF0066"/>
                </a:solidFill>
                <a:latin typeface="Comic Sans MS" pitchFamily="66" charset="0"/>
              </a:rPr>
              <a:t>PARKİNSON</a:t>
            </a:r>
            <a:endParaRPr lang="tr-TR" sz="4800" b="1" dirty="0">
              <a:solidFill>
                <a:srgbClr val="FF0066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umba">
  <a:themeElements>
    <a:clrScheme name="Cumba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Cumba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Cumba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585</TotalTime>
  <Words>461</Words>
  <Application>Microsoft Office PowerPoint</Application>
  <PresentationFormat>Ekran Gösterisi (4:3)</PresentationFormat>
  <Paragraphs>96</Paragraphs>
  <Slides>26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26</vt:i4>
      </vt:variant>
    </vt:vector>
  </HeadingPairs>
  <TitlesOfParts>
    <vt:vector size="27" baseType="lpstr">
      <vt:lpstr>Cumba</vt:lpstr>
      <vt:lpstr>HAZIRLAYAN</vt:lpstr>
      <vt:lpstr> </vt:lpstr>
      <vt:lpstr>SİNİR SİSTEMİ </vt:lpstr>
      <vt:lpstr>Slayt 4</vt:lpstr>
      <vt:lpstr>Slayt 5</vt:lpstr>
      <vt:lpstr>Slayt 6</vt:lpstr>
      <vt:lpstr>SİNİR SİSTEMİ HASTALIKLARI</vt:lpstr>
      <vt:lpstr>PARKİNSON</vt:lpstr>
      <vt:lpstr>PARKİNSON</vt:lpstr>
      <vt:lpstr>Slayt 10</vt:lpstr>
      <vt:lpstr>Slayt 11</vt:lpstr>
      <vt:lpstr>Slayt 12</vt:lpstr>
      <vt:lpstr>Slayt 13</vt:lpstr>
      <vt:lpstr>Slayt 14</vt:lpstr>
      <vt:lpstr>Felç  </vt:lpstr>
      <vt:lpstr>Slayt 16</vt:lpstr>
      <vt:lpstr>SARA (EPİLEPSİ)</vt:lpstr>
      <vt:lpstr>Slayt 18</vt:lpstr>
      <vt:lpstr>Slayt 19</vt:lpstr>
      <vt:lpstr>Slayt 20</vt:lpstr>
      <vt:lpstr>menenjİt</vt:lpstr>
      <vt:lpstr>Slayt 22</vt:lpstr>
      <vt:lpstr>Slayt 23</vt:lpstr>
      <vt:lpstr>AKIL HASTALIĞI </vt:lpstr>
      <vt:lpstr>Slayt 25</vt:lpstr>
      <vt:lpstr>Slayt 26</vt:lpstr>
    </vt:vector>
  </TitlesOfParts>
  <Manager>www.sorubak.com</Manager>
  <Company>www.sorubak.com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www.sorubak.com; acer</dc:creator>
  <cp:keywords>www.sorubak.com</cp:keywords>
  <dc:description>www.sorubak.com</dc:description>
  <cp:lastModifiedBy>acer</cp:lastModifiedBy>
  <cp:revision>www.sorubak.com</cp:revision>
  <dcterms:created xsi:type="dcterms:W3CDTF">2012-10-15T12:21:35Z</dcterms:created>
  <dcterms:modified xsi:type="dcterms:W3CDTF">2012-12-04T22:46:07Z</dcterms:modified>
  <cp:category>www.sorubak.com</cp:category>
  <cp:version>www.sorubak.com</cp:version>
</cp:coreProperties>
</file>