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0" r:id="rId1"/>
  </p:sldMasterIdLst>
  <p:sldIdLst>
    <p:sldId id="276" r:id="rId2"/>
    <p:sldId id="281" r:id="rId3"/>
    <p:sldId id="278" r:id="rId4"/>
    <p:sldId id="282" r:id="rId5"/>
    <p:sldId id="279" r:id="rId6"/>
    <p:sldId id="283" r:id="rId7"/>
    <p:sldId id="280" r:id="rId8"/>
    <p:sldId id="284" r:id="rId9"/>
    <p:sldId id="285" r:id="rId10"/>
    <p:sldId id="286" r:id="rId11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D2933"/>
    <a:srgbClr val="660033"/>
    <a:srgbClr val="FEBFBA"/>
    <a:srgbClr val="FCD7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9559" autoAdjust="0"/>
    <p:restoredTop sz="94660" autoAdjust="0"/>
  </p:normalViewPr>
  <p:slideViewPr>
    <p:cSldViewPr>
      <p:cViewPr>
        <p:scale>
          <a:sx n="70" d="100"/>
          <a:sy n="70" d="100"/>
        </p:scale>
        <p:origin x="-924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7DC5A-B502-4C07-82B4-2C3F8437EB7A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3000">
    <p:push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A45D2-9BC7-4065-9890-E141AC078990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advClick="0" advTm="3000">
    <p:push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BF665-5151-4F70-9094-C093109585D8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advClick="0" advTm="3000">
    <p:push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92933-CEAF-43CD-A7D5-19A1DC19F24E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advClick="0" advTm="3000">
    <p:push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84300-EFFE-49E6-8EDB-60B07A718EF9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3000">
    <p:push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EA5D3-87CB-42F3-8125-030577A74B5C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advClick="0" advTm="3000">
    <p:push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49BB6-9DD0-47E4-BAEC-5EDECBA26D4C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advClick="0" advTm="3000">
    <p:push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5A931-3217-46C2-A77B-D765D00EB050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advClick="0" advTm="3000">
    <p:push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FA066-0428-40AE-AD1F-4D47DB2CCFE7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advClick="0" advTm="3000">
    <p:push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DDE57-15D0-4764-903B-7D8D8C07F7BF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advClick="0" advTm="3000">
    <p:push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13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ight Triangle 14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Freeform 15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Freeform 16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F467F-B2B0-4091-B692-417B1C92A403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advClick="0" advTm="3000">
    <p:push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tr-TR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A589D7F2-EA9A-4E2C-AED8-A0D6FC4E0D52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2" r:id="rId1"/>
    <p:sldLayoutId id="2147484104" r:id="rId2"/>
    <p:sldLayoutId id="2147484113" r:id="rId3"/>
    <p:sldLayoutId id="2147484105" r:id="rId4"/>
    <p:sldLayoutId id="2147484106" r:id="rId5"/>
    <p:sldLayoutId id="2147484107" r:id="rId6"/>
    <p:sldLayoutId id="2147484108" r:id="rId7"/>
    <p:sldLayoutId id="2147484109" r:id="rId8"/>
    <p:sldLayoutId id="2147484114" r:id="rId9"/>
    <p:sldLayoutId id="2147484110" r:id="rId10"/>
    <p:sldLayoutId id="2147484111" r:id="rId11"/>
  </p:sldLayoutIdLst>
  <p:transition advClick="0" advTm="3000">
    <p:push dir="d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#product-information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214313" y="-24"/>
            <a:ext cx="7921625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tr-TR" sz="32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" pitchFamily="18" charset="0"/>
              </a:rPr>
              <a:t>1. </a:t>
            </a:r>
            <a:r>
              <a:rPr lang="tr-TR" sz="32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" pitchFamily="18" charset="0"/>
              </a:rPr>
              <a:t>Kelime: </a:t>
            </a:r>
            <a:endParaRPr lang="tr-TR" sz="2400" u="sng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" pitchFamily="18" charset="0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-324544" y="980728"/>
            <a:ext cx="4825106" cy="2734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514350" indent="-514350">
              <a:defRPr/>
            </a:pPr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	</a:t>
            </a:r>
          </a:p>
          <a:p>
            <a:pPr marL="514350" indent="-514350">
              <a:defRPr/>
            </a:pPr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	</a:t>
            </a:r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Badem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, kayısı, erik vb. tek çekirdekli yemişlerin körpeyken yenilebilen ham </a:t>
            </a:r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şekli. 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/>
            </a:r>
            <a:b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</a:br>
            <a:endParaRPr lang="tr-T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8027" y="3729806"/>
            <a:ext cx="178766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5400" b="1" spc="50" dirty="0" smtClean="0">
                <a:ln w="3810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abes</a:t>
            </a:r>
            <a:endParaRPr lang="tr-TR" sz="5400" b="1" spc="50" dirty="0">
              <a:ln w="3810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83468" y="4593902"/>
            <a:ext cx="176202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cahil</a:t>
            </a:r>
            <a:endParaRPr lang="tr-TR" sz="54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99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138780" y="4593902"/>
            <a:ext cx="198644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5400" b="1" spc="50" dirty="0" smtClean="0">
                <a:ln w="3810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çağla</a:t>
            </a:r>
            <a:endParaRPr lang="tr-TR" sz="5400" b="1" spc="50" dirty="0">
              <a:ln w="3810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0" y="5589240"/>
            <a:ext cx="7323374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tr-TR" sz="3200" i="1" dirty="0" smtClean="0"/>
              <a:t>Badem </a:t>
            </a:r>
            <a:r>
              <a:rPr lang="tr-TR" sz="3200" i="1" dirty="0"/>
              <a:t>ağacından </a:t>
            </a:r>
            <a:r>
              <a:rPr lang="tr-TR" sz="3200" i="1" dirty="0">
                <a:solidFill>
                  <a:srgbClr val="FF0000"/>
                </a:solidFill>
              </a:rPr>
              <a:t>…………..</a:t>
            </a:r>
            <a:r>
              <a:rPr lang="tr-TR" sz="3200" i="1" dirty="0"/>
              <a:t> </a:t>
            </a:r>
            <a:r>
              <a:rPr lang="tr-TR" sz="3200" i="1" dirty="0"/>
              <a:t>topladık.</a:t>
            </a:r>
            <a:endParaRPr lang="tr-TR" sz="3200" i="1" dirty="0"/>
          </a:p>
        </p:txBody>
      </p:sp>
      <p:sp>
        <p:nvSpPr>
          <p:cNvPr id="5122" name="AutoShape 2" descr="http://www.bayposta.com/wp-content/uploads/cadi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2" name="11 Dikdörtgen"/>
          <p:cNvSpPr/>
          <p:nvPr/>
        </p:nvSpPr>
        <p:spPr>
          <a:xfrm>
            <a:off x="3574484" y="3729806"/>
            <a:ext cx="156966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bacı</a:t>
            </a:r>
            <a:endParaRPr lang="tr-TR" sz="54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99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242" name="AutoShape 2" descr="data:image/jpg;base64,/9j/4AAQSkZJRgABAQAAAQABAAD/2wBDAAkGBwgHBgkIBwgKCgkLDRYPDQwMDRsUFRAWIB0iIiAdHx8kKDQsJCYxJx8fLT0tMTU3Ojo6Iys/RD84QzQ5Ojf/2wBDAQoKCg0MDRoPDxo3JR8lNzc3Nzc3Nzc3Nzc3Nzc3Nzc3Nzc3Nzc3Nzc3Nzc3Nzc3Nzc3Nzc3Nzc3Nzc3Nzc3Nzf/wAARCAC8AQwDASIAAhEBAxEB/8QAHAAAAgMBAQEBAAAAAAAAAAAABgcDBAUCCAEA/8QAPRAAAQMDAwIFAgMFBwQDAQAAAQIDBAAFEQYSITFBBxMiUWEycRQjgRUzQlKRFiRiobHB0SVTcuE0Q/Dx/8QAGgEAAwEBAQEAAAAAAAAAAAAAAgMEAQUABv/EACMRAAMAAgICAgMBAQAAAAAAAAABAgMREiEEMSJBBRMyUSP/2gAMAwEAAhEDEQA/AF3bG5D8kqSpSvV1A6UVuoKI+11ZSdvJzWVZ7rHs0VwuJSpxWe3U1lS58qYtTm5WF8lA7CkuebTGquJ3+GeTL3peBSDxnrWwi4FtvaoFRHQjoKG13FpOQppQwcEg81swZ0duCtL6M70+lVHcJrs9FNeiyiaZi222l7l7sfrWvdUzlyYsOSck4KAPagrS/nu6mjsMZO9305pnobdOpMTUettvKN1R5Y0+ju+F5G8emX5TxiRkoJwEJ55pcXe4uy7iShSlAf0rS1vf/wAO+tgEKWvsO1CkW7soA8xlWT1UK9jxVrYtZsfPtmg7NfaIyMfNCst5xUlxRWfq7UV+dHuDZDagSBwB1rDm21/lSG8pJ9R9qdhen2J85O0uL2j5p1CnbikFa6PbpPTEjIRyD3IoK0m1i6hKwM596ZF0tbDlt3KTnivZL1SIseN1LQI3GQt2AVJcJST1qnaHXG7iUeYVAt/0rVlQ0s2l1CPbIrFsYKrnkD/6zmrF62RPaYWeH3mOSnVpWVbHDkUYRgq7XVb6zhpn0Ae5zQv4WtrVcbkUD0IJ4+aMdOtLKX93UO/71Hk/srx64hNJbI/Z+04JVitBmIWJae4Ocn2rOvLbv/TS0rb+aM1rIKupWrP+1VLtEdJcgLuslDUi5JVgZeSNx9q0rU61LQpachKTgc0O6jSkC6JLm5zzAQk9etSaaW7t8pSu1Q58b5bLcFLjoo+LKliyJIKgPM6+1KBDikNHLucp601fFlRNhQlJ/jpRgLS0NwzxVHjfwLz/ANDn8OngliLvcPKKZDBC0AE4pR6QmGHBiO4BAAFMPzZL6EBl1Te9OQoJ6VH5DU5B+KXUdBARtH1VEVZOA5+lUo0FQ/fyHXT33HrVxuM2n6UgUO9ntJEcjOzPQDqaw5+p7dBJS4/ucT2SKJNo5HbFD1103DklbgRhxXOUis0FLW+ykNbR1IyxGdWr54qurWMxSvy4iUj3JrgWMsjZx8ZFQLtbu8DAx8UUvQ5xOtonev1xfH1pQD/KOaswG3gy+/IkLWjGST2rhu1rwOMfNaLcRaohY7EcmnJKk0TOuNJgSfMW84ArKe3Pavyo6weSr+lE6LLtJwASOhr6bcvPKSf0ofXQe03sT7lqbl2b8Q8stqS5+WhA5c+asWq2qMhLT0hxpQ5Edkc4/wASvbvWm4Z0uUXGGm22m0+kLwlCE+5NY869MMl2Pb1+apY2vyM43julPsnPU9xXTUqUc2qdvo+6rEO5rcfjMoQ/FbA9AwHh/NQohx15O0EhAOUgnp8VqMSeSW8r9WVKJxu+B8VybJIuExAg4CXcqIz0PelXpDcae9IZWgNJMPqauYXhxnBSAepof1LqR2NqWYTz5R8sK+1HujYbtq0wtLjm1/Ye/Q4pJ3Vx1yS+t5QK1OKKj7nNex4k42+zcua1el0QypRmTFPvqCsnOfYVApaSDg5qs4M+oH9K2LfZyW0vywUlw+hsjt7mjXS0BTe9kNpaCpaMuhhlR9bqhwKd+l9K2SfY0PwpQmtrHK8Hk98jtS9t9ttyLLKlS0qCmkZKlcJTk49Puaj05qSdp4rnRHC1GabA/Dq5CwT0x7mlZMa9odj8ipniEt30C1ZpxuERwpCeSk9BWfd9QxlRBGaX6ycHmjRWoWb/ABJMdaCw+EZ2Hovjt80l75alWqd5pVlBWSOaRMqq1Q1VUTyRv3SYkxUsJ5UoY/SsuwpCLsprofLOM96zmp65U9tKicBPSiSyx7VFdE6TIBXgjb7VZ9dEK99hD4UyNlxuqEpCkgnke9F+nXj5MlSk4JeNB9p1TYbGl5MGKsuOklSgnjmuY+vDHQtq321xxTi8jjqo9qmrG3TKYyJIOtQ6kUyqKhpvG1z1KIyP6VZn3O5KgefD8oIOATkZq/pO0yXYjVwvzDYmOJ3JZ25DQPY/NW9TybHZLTJn3ZplDATyMYKz2A+aYk0hT1v0KpEW5SLtLdmLxuwdy1AZ/St23SIFvBXJuDKVHtu6UqZ+pVXy9PLO6DHeVhhtCvoHYGrj2mFphrkPrUobd3Ks1lY1QU25CXxGvtoulp/DQ5gceC+iaXWwoi5XnI9+9bjFmjpdb+n1p3Yz0rMvCQPSknAOB7UyZULSFu3T2EibgiFp+3ur4Ss84psaXlfi7bGeBONnc0jL0kq0jA56L4ps+FswTdOtgfU36TmpfKxp/Ip8fI/QetuZ4HtU4GU1A2MAEjtUyVcVKhtI+gYzXxSTgAV9T0NdHpRMEpORwok7cmuBEHdOKu85r6BQpBcmkVhGG3GOK68gAYFWc8YrgnFMlqWA/kuyFEf1dKlMcZ6V+Sog5r4p8g0+ckCnFfR5Tu18uF0ARKdCWQf3SBtR9z71mpUeQFYGc9KPvFfRS9M3P8ZCSTa5avRkZDSu6T/tQAQCrGT+tUNvYtJJdFhp3njgURaWnNMXqF+IO1lTvrI9qFVKCCcc1ZgrUF71HgA5J7Ci/paN25e0eoP2E04wQyv8l1GQoc54pAa5tJtOoJEUghJO5Gfamf4b6wfY/BWm9OZbfR+S4vgt+wP3q74leHEjUD/7StchIkob2lhf0ufrWy9dCntvbETa2WXLpHRJWgNlfJPTI7UWzp9gTb2pEiat+Q4vcqMwOQAcbc9hQvc7bOs0ssz4q40hpW4pWOFY9verd+ihtDNxajN+TNGQptzclK/Yjsa1hLTLNz1G9fnEKnJSxb2RhiMjhDYA4J/mVVN6clbTMh1vDDZ/IZzy85/Mr2ArE81eUrcVvKSCBjgVE84txwrWrcVd6XsNIJ7VdSlhKTLcE1x5TqVHkBXt8A191VdWLtCiuxhteWrDjf8AKoUMx3lMuodTgrbOQD3oklMsT4ke5NNJb3OAOY4GaHWnsLb9M/RbEuMyJbi8kp71r6Vt7E/8Q48pOEDIBFTSlNvWxKUr5SOeazLRKdityUsgeoc0zHvXYvLpPoI49tgfs6RJwkhJwnIqVpMOPaBISkhw8gp4IrEU87+xw0MgKXk47VZd816Gw0yCs5ACB1J7Cj47FbJJ+vdZ2G5blXEPsLb/ACkPIBSU/wDNCerNWXvVC2nLxJDjaOW2m07Uj5xTC1BouVIt0Y3F9bMpWPJQ23v8rP8AOe3tQNddBaigRFSpMRJbSVZBWNyE56kds9aU00N2tAug54UQB1JJopiaglyLQLa/kLaPpcVkbk+1D9oZQ5cWkugBAO4j3xRe6gOsKWFpcQPUsrACke2PisT0zWto0tORmJbpXJJ/LawCe1DN8ylxYbO9G40QxnH2EqbbA2vN+o4+k1g3FhZhpKQcgncf1opVNsFtJaRNeTnSUDB6LIxTB8HlBNoeRncAvtS7uYJ0rFz0DtHHg0+2I0mPuG8K3YpPkr46Y3x+qGw2vKMDjiugpSeRUKSeMCpB3BqBdFjLbatyeSM1y8sNoyTVdtwD71FcHgWh8V671O0DMNsutOhxINSnpVGAoONBY7irgPH3r2Otrsy5SZ9FcnrXYHPTrXwDvTW+gE9HOw9a4LYJqcHjpXxIJGaJJNHuTOb/AGiLfrRIt05OWXk4yByn2I+a8za70XM0fMQhb34mK5+7eAwP1r1Z2oa1rp9vUNhmwS2kurb/ACt3ZQ6EVaSnkwpA6nBB6dc1r2mKy0r8RcFekDLTGf3h+fYVRmMvQJbsV9tbb7SilbShykjvXDbhLgUtfOP4q1M19oLS+7KUH3MpXwdwV0I6Y+BTw8ONVC+2/wDBzFAXCKAFjP71PZQrz/b3mwhAPlEnp2Nbtnub1juTNzirCXGeV4PCkd00T9C0PnVulrdqi3KizmgVYJbdH1IV2Neerjo28Q7tIsSIzkhxltUltQ4BSOpr0MxqaJItjVxZ9bDjPmnBGUccgihK7aq0lfra5KWiW+vcY2IyVeYgnuCOlYj2uzzw60rBCgUHOFJPUGoFcnHt8UT3u3tIlmGhExmSVlQVKGNyewz70PutFKyFdAccGg32N2cQ46pD6GwtCAo/Ws4SK32VNltuG2U7QSPLaXu3H+Y1jMuHaUpQFbDyT9P61ebWFZSlz0gYxHRgH9aLtHn6NRgqDewqyk5Gas2NtRfdSU5RjOaq25CHpbUR5ZjpdVsbQDkj2yfmmDD8OLsGC6i8w2nMfukDcM+yjR7FaMFqMryFoUKK9H2lhKUzZkhppLC87iR0x0A9/egUz5Ea7qt78huStpzavyOpIPOK09cwNPOKhzg3cbWkpwZXlEpWsAYTj+b5oVRqgZPmrlSDJWFNREEmO0T37rV8ClJr/VT2oJhs9oJVCSvC1N/VIX3P2qXUGsXbvboth085MkvyAG33lpwt3/APYe9UpsFrTUUwIhS7ej/8mSPojgj6E/NEZM67MVcGHaVoduEhTskciMweR/5HtVuPqzdMjsO2uKIKlBDjKU+pac9z1zU+m9AXzUpLsGPsYHC5DvG855Io4f0JZNEWZV0uv99uOcRIyurjnQYH+dA0GitdUwYgfdjFRitqwd3JT0/yoTvEhkx0iM4CF9eKuzZjluXGhuLQ48Atc0DlK1r6p/QYrCkxkxmlJDiXG1Ky3tHH2rU3sxytGuzbjc9NQooOCt/AIphaN0q1p+Up0KUvzEYJzQbpWUzGt8Bb5wkPEA/NOFhsqQlS0hKSBjPep8j29Dsa0tlplfODwe1SKSpOSTVQL2SMKq2MrxjmoW+ypHKcJ5r5KbLrGEjJJrraVEj2rgKKTg9KxraPJ6ey1FAabSjAHHaobldodr8kzlFAeVtQoDOPvUkdC3XQEDjufatdDKUpAUkHHcin4cbfsTkvTMhu6QloR/eG8lW3IVnHyamYkNSEeYwsOIzg496lmWq1uIcXJiRtpHrWpIHH3pOT/EOHZ9Xtps7YFmi/lPpCifNyeVD7VTWNaFK+xyJHOT0rrelPAqvFlsTIrMmI4HGXUhSCk9qlx71M256Qz2X9wqBf1VNUe3ceavRJsUfjTof8bHOpLW1mQyn+9tIH7xP8w+R3pE5546fevZu1xS3EONIU0rgc9QeuRXnfxV0C7Yrk7PtbRXbH1FW1AyWD3BHtWU0g57AiDJLagMZ+cVtQWpuoJrVntDSXJD5wrIwEjuT8UMNpdU4G2929RAwOMk9K9CaC0G9pKAq4pc/E3GQ2krSBjy04yUj5oavSCmNkWj/C1i0ELv1wffkujBjsOlDWPY461q3Yw/Dm3uTLdFQIS3AXU4BUrt1osivIuUBqQEONE8hKxgpI7VDqGzRL/ZZFsuH7l5PKknlJHcGlc2/YXFIg8yHqCxtyVMsuMymCpJcQCQCP9q8x3i0z4jaZ8mM4mI86tLLqxwrBr041HiWuxsQoy8Ro7PlIKj1AFLm/Nr1sW7BFUhphoKcW5j0trH0j4z3pay6rRSsPKGxLoxkDtjoferrLm4oaIUtRPKEHalNajOhdUP3BcNm0vuKSsoLmMIPzn2rIuEOZarg7bJzBElle1bSeufuOtVJ7JWmvZoR2pi5CY1shB2U8NqEtjzFmnJ4e6EetEZ1d6uch2Q4n1xGXyENZ6k+5qHwot0LT8RpDjYF1lt+Y+V8LQOwA7Cje4oMWaxPbPoP5Twx2PQ0i8r9SM/Vr2LG4aQt+h9VMagkuOSLOFqXhQ3KbcPTPvTMughX2xhmVFRJiyWwcKHTOMEexGap64s6tRaVmwYxHnLTuaHuoc1zYI0uFp23xpqPKlNMJS4PkDH/FBWTrexkQm9Cqtdl/sjKuslpKXJqnFR4Clc7UHqv4PbNaOkNIKv8AMUqSopgtKBdXjJdUeo/rVrW8qIh9uQ++Y6U/lqG0kZz14qk14rM2Wyot9ggl+QjIMlz0oz7471XFbhEtzq2hq3e/2LRtsQmY63EbQnDcdHK1e2AKR+pNUS7hdDebhhcpeU26Io+mKj+dQ/mxQpOvcqdcVzp7xlzlnO9fKW/hIqotxTqlOrKtyj6lE5J+9aYX23iTuU4S5krUo87iepq6lZdhvpKTkKBQB71jIUUhKQj1KPAzW2uU5Z4C4C2EF+SlLoeJyQnvW7PEytw0syR6S3KCh3wc0z4V2mOR4ZdcyjaM8UsS+qZZPKjMgBLyVqwfnmmhFbQuBFUklI2g1qSfegW2ugnbUFOJKudw6kVeZUlojKsg9qplopDRzwpIqTyFAAhRIrl5FqjoR3JpbUq5TiuFRyrOCMnsa4juBICScVa3dD7d6Ex7BTV+ortpFlu4xYLc+2fTIA4W17H5FZFr8cLE8EJuMSXEUU5UoDekH4o8mMtyo7kd5sOMuJKHEn+JJ615t8RtJnSd3LSD5kGSN8ZW7lI9jVmC01xEZJ+w08Q/FNu+wDbdPea2w5nz3Vp2lSfYUsm1BSAQBkcZV/pWal1QUk5xtHvVoEkBSU7tx4JPFPTFaGj4Saz/AGZLTZbi5/cn14ZWo/u1+3wDTsBAHQn5HOa8poQkKbZSlSnFcrWDgN06NEa4LNhbjXch2RHWWg4njegAbT/Q1Plj7QcNjQ7D5r9jAyTWcxc0rVk/T9q+XqeGLY8+3khKCcij/amtoz9L3pollzg0FJj7XHBztzzQnL1JaZHnrnO/hzGJ85hwAKzjg4pSyNZ3I6gXLtM1LScbMP8AIP6UR2GVZZyn3NTOxZ02QoKdcIxjAwBXlFW9sbVY8S0jH1RL0zdLvb7tpxLhmIWC80WSEvAd/gimloW9XCfZXX7oAFh8paUBglHYke9CGobtYbYw3EtAZHmpAPln6BRdoN5uZpt11Eht9CnVAFI+nHatzJStisNNvT9BC646vJB9PbHeqDpdcZVHaJAJ5XnmraHcIA9uOK/KaUhtSkJ5V7+9RutotXGTNfajtNIRLIW3t2lKjx96puXS0x2lswmmVKI5QyBk/fFXnYDKiVT1h3PBSThKagjjTVnbV5DcdpS0nesn1Ed+TS1LpjW0lvWyixebzLYcNsZjtK5QkSV4JV2wKDtCSIcXUV1naqDH7b/FpaHmD0oBHVNGydS6XedZWgokPNODYllO4hWKE9WIhalub0puO2htLZQSnhRxzuOO9W4p3OkR5LardLoNtU6fRfWGZcJ8RbqwQqNJB4Vj+FWOorfaSr8G2mWUqXtHmY+nd3x8ZoP0FNfVpOIpxanvKKk57kA8Vvl958elJCD71PVa2hs43ST30X3Xmm2lqJATgk4qmmWiVGCgCQDwT7VWd9LSwVYIBJzWZLmJhwi2FZWU8Y+aVV76KIwr2B97tj961FNtbD6Ety2wto9cLSOf0pUXaFIhS3okxotvtq2uII7/APFNzR4RK1e64lzemG2oE+xV2rX8RdDJ1PGE6BsbujKcZzw+kdj81ZjrjpMlyzvbR5+Gf+K+hWORyRzirNwt82A8piVFXHWknKVjrVQgoIyeao2n6Jmteyb8T5QKkAFxXc9q4XKcff8APeUVOdP0x0qLqc+1WLbbpF0nNRICdzrhx8J+T8VnbMekEOlYqpbcyQpwojRmsrUOhJ6CmPoq5/jYZiukF1nBRnqtNCch+LbLe1YbW8y40yoKkPf913/ce1cxZUiHLbnIcbCmOmw9fim+kA+2PV5ttTLfYbRX5KDt/wBM0C3TxBEmE0bRFO8pG/zONpxQbdNcagTILBeSkY/gqG8NUymcqlDpxndjt1qdpRIIB6Dv7V55a1ffY76X2JLi+c4WeKY2hfEZq9Oqiz46m5LSC4vYOHAPb5zWPBX0asqYxM5UUFxLSgM5V1x70CatsrN1deYdTFdS4NjEl5OVtk9SBW25iy2uTOuDinZMlW8hw52JP0pFY0QPgmdLV/eXgfJQeiEVVhxKfZNkumLy8eHVvt8cq/aSz5I/NcUPST7AUCvtKhOEJ9TBVlKvaj3Wl5bmyRDYWVRmTgqP8aqArhJQ4sNoGUJ7/wAxplJfRkthBaY4QFLSpChITlxSj6RRhpnS0i+QnZkBKzF85SGlkfUAAM/1zQ34baQkaknByUpSLOwfzVZwHD/KK9CwkR7fFaiREJYYaThttPYVJkyqXofMMyEGe6xu8ryznpWdri4FVjRY7e8DeJoS2lpPVKT9RV7ACq2ufEm3abSqNAxLuRTgNj6Wj7msjwViG7KuWp7i4p2c68W05OUoB5OP61kYnPsbebm0hZ6r0fNsDhWol5CDtcWkd6wmgtWNisnHGO9elL/bW5LkhDqApp1JQpOP86Wt18KXobCn7bcA4cZS04nH+dFGX6o3Jg3pyLguLVgKcIIOBinZ4KyXDpF5r04RKUAO/ak4LXKXPMQpU28Cc8ZH3pz+CcKREs1wjy0ABMjKVj+LIr2V7nQvGnL2w63hIOQOPapHnFraG1YTx3rmY2kpUhJwPjrWO+86Y6gkrbCf411DTa6RWpV9nc+22u5NrTLlPg8AqbXtIxQ7J8NdKTWHFLus1ORwtUoEIpa6j1TdJN5WxEnFpLeU72+ij0oTfeuGCl6RILSleo7yU1Vix0u2Ky0l0mw8iuW21XSXb7O/+K/Cr2tObgnef5s96yzd4TDUlxQkqunm+p5he1pvPbb0NDEGJ+I9MdahIScgEcKFWC4u3LUxNa3jG5BHv8+9Vy9ETHp4WSVP6UbU6PWpxSeO/wA0X4CcbSTgcgUqfBa7LXbZcAlI8p7zPV7Kpp4CdhHdOetc/KtUy/H/ACijLXvDy+iCnb05oB1Zf4jEdPkSUurbXgHb1I7UQa5u6rbZ3nNyfX6MBW1XPT70n4zcq7OCQ6nYlOU7AeEnOKKISXKg6un8JGZ4VQzFscmdKSPxM+QVE/HajtcgJQMqwB2zQpY5bUS1MRz9LCAFVn3zUA8opQVAK+nA5xQOndDOExPZV1y2zfJBQhO5xsbSrAGP1pR3KEuFJUy4OUnr70ZybsVv+S0264tzBcAByU96ybtY7jcZzbsKJI8h5QQguJwEfeqsb4rsjyTVPpApglWBx35rXt1xXBjOswFBov8AC5BHqI7pFHlz8OLTD0084Jjn7SbaLoWT6V46pxS4s9unXie3Ct7BefcPCU9B8k9qbNp9oVkxVOkzSiO7VA7mjn+YYrXZCHEpzHQof4Fdaq37SV30sY67o0ypt8kBxCt2D/KagiuNnb+SsY/7a6dNKkT1Ll9mslKnng2SphsAFSv5a1rtpWfBaZdcjplsupyh1k5yDzWOkpfQpsSnGtwxtcHUUcaN8SLPb7bHs95CQtjKEuqGUqGfftWNM1UtC3nByEktKSpvPZSea2/DiyRL2Lr5sxyPLWlLMdSF7dhPJPFbXi7qKA6mNHtSI5U6A4tTYB9Hbml/p23X27XBEWxoeC3VZUR6WwfcmsdJezyTa6Cli1aphXjbFuzN1iw3fLKnH8oJ7jB9q3dYX0xov4cOJVOeGFlo+lsfFD2r/DzVFuZM8NNONIR+Z+CUe38WKDGbiShZlLUp5IATnuPmtVz9Hqhs6uErH5bedyxz8CsxzbkBI6d6/LcLilLUTvNSRGm3ZCUPLLaSOSOpoG+wpnQwfD7X6bFb2rU/b/OZ80rLja8Kyfg8Uw2/Em0FPLEjIPO5ODSWiQUtJU2WkuhRynJwo/8AifethqW1sAdcbSocYeSCofegeGW9hrK0Bst5UiS68tRUtZKlKJycmvQ/hHCVaNGRvxSfLcfUp0g+x6f5UnvDnTR1Ff0h1JEOOoOPHHX2FejHo6VNoYbASEJGB7Cl5b09Idhhe2ZtzmpdfSlkg84JFQ3ueiPDCSrBx1rm4FmAkOrKfT0A70D6huynneQdmelS9ui6nMwjR0/FjmbJmPNJW5I9KCr+FNMO0W5i2WwNx0bASVEH5oF0IE3a5JAT+XHTvXnp8UxpjoCQDxmmUtEXLlXRkzHiynHKis9jQ9qmWW7WtCwSVDbwa3rnEU4zuCgDjgntS+1Ch1pSluykuJSDhCe57Cp9fLZdCniK99nyZEgrASErzkUU6eDZtTaQhKkO5KkLT1rKv8ZDVo8tCfz3nUhRxzzniiKKyWYTLIzltABxVd1qUT45atlGZZLchCpUfzochByCycjH2oXuE564Rwl0tulBwlzbtV/SjSc+1EhPPyVlCNuEgj6jQDbIKrm8Y0dClyFLykAcAe9M8enS7B8zHENaGJ4GNuq1FPaU1htMQKcC05yrPFM7Veo7bY4K3Frbeln0ssIOSVHscds0D6VtI09CeSlx0rdx5zqFnn2HwKjnWlySA8gJbeeWG0hByD857mivEvbJIybalA8+i4apurrk/eVFaUJCPpaHtitS+wmrYqFCZP1H1k9+9G9nsse2QQy3y4RuWcdTQfrBB/a0NRIwEnIJ+ageR3ejrRjUY9r2adsAxsznKe/tXNz0o3M2PxnlJd7BR5xUFrebThRPPT9K3mpaSAEH1Y4Fe25fR7hy6ZLZLLHtcbawlDkkDLkhYByfapL3L/uBQXkthI3LwMZr9PUEsIQ24oKCcnnr8UGznZd3m/gI21SU8uKHKUD79zQOmx040jLnuXW/vt22Cl1aXhjzlAhKEd6MtNW+BpOEfw7Sd5Rhx5X1LV/sKvQUtQIqBkZSkYT7Us/EHVClSVRIjgCv41JpsN2uMgZeEbqzjxI1Ui7uIt7JJZadKyc96FIzrO7Ky6j5SaylKK1ZUSok8+9WY/nEKLLa1lIydqdwH3q+FxWjkZa/bTejYmXMtsbAvzN4wnd1T8mrWmtF3DVbSl2wjIUQpTnCQfYmv2jdGXXVsoLaaxEQoec8o4AHsKfWm2I1nxaWGQw22PQkD6/k+9Zebj0bjw8k2IqNoa7ouTkOeW4q2vqKzu3D496No92X4d2qLCfguhp5ZWZA580/P/FH+r9Oi8MokwVpYuUb1MPdj/hV7ilzrF+43eFBs81gNyjKQC2nnJzyR7Cvbm50zFVYqTSG1a55lWxuQUEodaC0hXUgjvSE8XLVDt9+akQ44aTJTvcbHQK+KfjiExoyWmwAlCAkfGBigC/2pF9uqFOthTLY2jI71GsnCi6MKyyxM2WyyL5cW4sFCvWQFHsmmLM8PG7Rag8nDsgEDKuP6UwdN2CBZGgG2ENrV1Vjk1q3OOxLj+W6lKsHcMimPK6ewf0zK4+xF3OzvtxVKcbEdwK2pAXuJ/Sht5PlL2PxA44ByrHWmbdbJMe1E4Gm3VxQAo7j0Pwax3YUNl1ba2lOrCjvO7OD7Uycn+E+TDoZXh3pkaYsSGHwkzHfzHsdiegrYnyloQvbwVA813+I/K3Hqrk/FDWo7l5bZbbUC4rtnpU1VyfRXEJLsw7xclOyVAKyhCfUongGh6atC21YXk91Zzk+1U5N2iyJjkPeQkH1KzjcaI9F6fTdL0y2olUdgh1w44IHQU6J4rsny5eXSGD4eWX9k6fQt5OJEr8xefbsK1J58x5LTZ+nrWktQQjoAlIx9qy2hvcUs9TSsj6Mwr7IpSj5SkkZAHU0o7otcjUUhYKjGZHqGcjdTZvJDUNeSfpPA78UsERS3Aclk8vOqUU/Apcp7KpcqQfnOB25xYqmSsJc8xZ+3T/WiBgoK9qlDhXUVhWRMi5HzmGsvyXylpJPOAf/AFTW0xpCPCeD0/bIkk5wB6G/+aprBT0Kx+VEumxJ+Is1w3Nu3JBDcdIyCPqUe9WNHPCyoUp1pKi6nK1J/eNj49/tV/xXipX4my0qSfLDTasJH+HisreUpCuQsfHaqYniiLNkeWtsYEd9DyDcIslH4YbAvZzuz1Ck9jiutNuuXfUq0QmSm0Q3CrzMYSV9kg1h6L0vL1HI3MPrYgjiTIb9JcH8g9z8044Nth2u3twoLCWY7QwlAH+Z9zS/Iy9cTcONKtlSSnDSlEcgdqVmu5CF3tsIICW08n2NM6a5sbWO5PQCkzqpYl3l4hKijOMp965+HuzqU2seyxDmYCNuV5Ixg0aacbS4XZjwwGuEjOQTQVZ4v5RUlBRj370wNOxEMMfnq4Wrdj3osqW+gsX87ZRlplXKSqPD3I3n8x0jAQPitSJEh2qD+GiJCQOVKPVavcmtKU5vQQ0lKGz1GMZoauUK5TV7IoKG8Y3k9KVx/wAKE9rbBvWV8EGO4yws73CT6ux+KWMGBNvE8MwmnH33VdEgnHyaaUTw2kSpLsi/TSWwr0tsHJWPk9qNbS3btOxgxDisxRjrjKj9zVWO5xLoizY7z0LazeE04yAq+voYjg/S2cqXTYtlrs9itRiWy3tEFO1Z27lH7nvQhq/WEhiPtjQ3w0pYCpakHa38iivTk9r8IlbTqH0lI/MT/Ecd615a3t+gVgmV17OtLz4YS9HhhhLLSsKS0NoQruCK1rhH84h9gZeRyn5FY90sgdeXcbMUsXDHrT0Q8Pke/wA1pW9x5LCFSk7F49Q9jS+Ruk/lPT/wsQJX4hrcpJSR6VA9q+N2+3C6fjlsIL5ThLh/h+w9/mvrshtsENkZPOBWPKmOOKSnkBJzW8+JiwuzXuq0JAwoZPQGlexrF5nU8+A+nzGIwJajttep04yolXbFG8mQVoK1k8DpSf1iyGFOX6HIcTMdkqQ5jgBOMf6V7FU1eg8kVjx736HFEnw7rbWJbTo8l9G9tQPIqNyahrhS93GP0pYaFuTrmnjGS4QGHcJGegNELM9zySXSDhWCTScvJU5RRgU1CphK5LEgKQVFIVxupKanTNZv0xKQtCS5kY43fNGM2/8A4aT68BoEAc0N3W8IlTFOPoClDgHPbtT/AB4pPbJvKuX0hzqeIb3KPpSKXur7qqLGfkpClZO1s+2aK7tIKYYbSTucO0VgsQmrhJRDeZU42o8JAzk17CtvbA8i9JpCzt1tlT5n5MaQ85sKgGk5P3r0b4eWE2HTrKHzulPjzHVEcjPRP6VZ0vpuNYkrfajJadWgJBH1Y/2rdV1BNVZWvognZXmKyzs9+DVVHp/5qZ5QW6ok/FcH0t1E3tlcLS0YmqJYYt7yieQk4P6UJqtY/s5LlS1FDTUFS0kH6lY/91r6vUXENMDP5zyEjHyaz/FL/puh5SWipO7Y1z3B61R407TbFeVXHjKArwokIuOorfEQlSExGFOFWfqP/wCNP6EhKE54yo5PakT4Cx2zerjKP/1x0px8k/8AqnW466ACMpSkZccUMBIq3ZE13sSPiOHHNe3Z4rxyhCcdcJHSqulLI7qa8Nw0BSWxgurx9Ke+aybtLMyfOlurU448+ohecHAPFN/wetX4LT7s91OFzFZBPXYKXb0g5Tb2G1vgx7ZCbhQWktx2k4SlIxn5+9dSMbDU6hxVaT9JOe1Q32VY12DN6keTHeUk4ISaU7TDj+58ozucJ60xNXPhER8buCnFB0BQREYyg54//tJxvW2dO42ki1aIi1qSlxKhtP6Gih8LbiIbaV6iOCaz/PjQ4qpEhQbb/wAXVXwKsSpCFtMuYKApOQPahrfthw16Rt2dtx1gKkKyR71dlOtNNElQCU9844oLN7VFUlKXFFPcVfjXaK8CHUl0n+HGaya6NqG3vZpNyXpa1GHhLI485XA/SuwmDDUXpag45nq6f9BWTdLuI7Q3lLTY/gA4A96WuqtbCS55cHKlJP7xXSmxDp9C8tqF8hh681VAbssqIFNrceb2JZGP60E6MucmxFtT61OQ1I2ujqE/IoFlXByfMQ+6NqsBJIPX5rbt7kJzzRKlvxUJbPkpRz5iv1q6MOp0zlZM75bkedqu8d9htxteUr5QrHWrcmWSg7gRnpQ5opyNN0lCUl4vKCcLWRg7qIMJLeFDOK59bltHVjTSogQpQVuP6V9dVkE4ya+oHJ//AGKhkLCEkA9uDSqp6HLtmfKkq8txPGMd6XmuGHFQHy22SwML3AcJNG87iPkqwVHrWBcgp3T93QhwqSWj6FdOO9F47+ZnkzvGzA8L2w+Li0RykJUBn5ohvUdbbJwSlIPqAof8I8+fcsKSD5SR6u/NGl4UgRHEP5QonjjrT8y/6iPFa/T2Lu6FtxKytYyBxQyVKJ4VxRLPioCnwrueOetYj7G1whKDxwcCq5XRzcr+THNp2FJ1S62W1BtpCB5q/Y4phae01Dsu5xtRefUMeascj7UNeDZa/sy46kgrXIUFD+UUdqWCnijnGoQrLbq9HDi8/YVE6sBokV0O+apyVeoAVLVDonbOOoyepr44cpx0roHIrlzp0pOihewWnJMjUdqZHZ8K/Qc1n+K8G6X+LGslpiOPuvPBxRPAQB3JrYtQD2tY6SAUtMrP+VHe3CjgAbupq3x+oJPL7yIXvhd4fSdJIlPXGS27IlBOW2x6UY+e9FuqJkO22WZJmOJSEML2hRxk44xWXqvWsHTqdpP4mT/2mz0+9JfVOpJ2pHFyrgoBHIZZB9KBVk4qpbIazSnoF2kLedYYTkqfcCfsVH/ivU1pitwLZFhtpASy0lAH6V570HBXctY2xpTYKEL3qx7JFeigQTz71FmrXSLIW1sk7c1WfUraQBnirH8PFVnRlBz7dKnr0Oj2AGtGy5CfHGUgn/Kg9iWxHtzTzyhtSgZT3Jo61Eje26gjggjFI253Bxmaph1JLTJI25ofEibppl3l3UY05N5yXLvt1ZaWtRbU4lLbfsM0w7iB5ik9EtjCQO+KCPDwsTr9+IHIjMk7SOiugo5mR1L27j6sc4NO8+oWpkR+Mm2nd/ZlLYDqgNuQodcdKj2yGlBiEAleMFZ7VacCmkklxOB7msty4JjIW4peXT0xUUJ10jpWlPsh1FCSIAZdm7pz42oyeKWEqK7FkKYkYStJx8fpR5KS0815kpAd8z5OUVnLTCyI77fmtnoHM7h+tdnx/Haxnz3leUqy6QJNJUB6QDnr71INjigFKVkcAntW3KsJZUXre+HNvIbVycfFZUgLJ8p9BZcT3I+qjeNz7AnJL9DZ8J5Tf9nn4qV5LD5GfcGjlDu5BJpJeHN6FruzkZ1QSzJAxzxupwsOBxQKT6SM1yc88bO141KsRbJATnPWs+VlSglJ45rRW1uTVZTPq6c4qep6KpaMO9DymGU/ygqNCjjqv2PPz/G2tXPtRpfWt3U/wHFLa5SFJtEtOcekjj70eBbaR7LWsbKvh88Y6ZzidvKUgbq2ZV1lvKKVFLyEjBad/wBiKyNBtIcjTgoDaopA+9bi7W4tag36EpPY4zVV0lkeyDHF1jSkHby5F8tnyEPN84W2rnaPvVTcweUKO3tgk0ao0W7IYJZkJ3q6pVzQi/pXVER5bLFtk+WknBbSCDToyTXomy4Mk+xqeF0r8JOulpjLDbSyH2ArrjvTKZOR1pQpUbXqywvw/Qt3c2vj6k+1N5jlIPzRfs5QJyRxynRVg4PtWe4orcOKuO/S4fYVno+rmo7KcP2ycD2NcPLCUKya7HCTiqUpavLVzQ76DntgbM1MxpnUTs19hTylsFtpKVAerPeqkrxJvFy8xDDbMRgpwpaeVD7GhXxJG+6ZPVAyn4oZYfcSyFpVyRyO1dnwoj9faOR+Sqv29M07xPL75O8uc8rPVR9zWe8U+SccqxkiuSdwUT161C6olKifbFW1W0zn45+Wxi+CjCV3K4XBYwGGQ2n/AMlc/wClONJ3opX+DKUiwS1YGVS8E/YUzo5Oyvn8r+Z34nUInz6Kqvn2Papyo7TzVRwk/wBKyvQcLsHLw2pRJI3JI6e1J296ZU/fnlrcSlhXq2A8n4p1XP6VK7gUtNTPKRe2kJCdpRnp3ofB1+/TKfOTfi7X0XtFxWY0aQIbOxBcCcFPqI781vXC4Rm1FLSN7mfpTVa1ZbtLikHBTyPvWfZeVPOnle7qazzGv2sb+Pn/AIJkE0uyUZLZRkc0Ny3FFwBkoGOCTRjdDllfbg9KXqspk7MkpUrkE1V+NxzXbIvyuaplJFgSn2zk+oDB+/NcvyELKw+3kKB9Z4KajcURvR2SrAPxVZCi408lfq56nqK7D66OCkn2W0q2KBaVvSnACc8kd64faRIGxxIWgqwMj6f1rIKlsraW2tQOTWm0T5yhkgYBx80K76D1x7Rm/sp9mWExnUrdQnzUkDpt7U4dB32PeLalefz2wA633B96XFvdU3qGORg/lnIIyDzRXb4bNr1khUFJaTKbUXUD6Sce1c/zcKc7Ol4OelXH/RosICxj2qnMT5ROK6iLUltsg8lIzUcklSjuOa5Ndo7Mp8jNnIC0Ekjkd6U2qiqNHktEjJXjA9qbspILQ+9KjxP/ACZrIb4DnKh70fjL5nvLesJ+0EQiC/5gGC7mjWbcrfaYClykkuPoPlo253HtQHo3lqOg/SqRyPem/OiRsNtqjtLTjgKSDj7UeZLm2Z4z/wCaQB2u5XGW6zBWVxozqcF1AyoKrSkm4Wxz8MxeX1IAzlXWiA26KUxkBsJAJV6eMmhsspnuuvPlW4OFI2nAwKBMslL7P//Z"/>
          <p:cNvSpPr>
            <a:spLocks noChangeAspect="1" noChangeArrowheads="1"/>
          </p:cNvSpPr>
          <p:nvPr/>
        </p:nvSpPr>
        <p:spPr bwMode="auto">
          <a:xfrm>
            <a:off x="63500" y="-866775"/>
            <a:ext cx="2552700" cy="1790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0244" name="AutoShape 4" descr="data:image/jpg;base64,/9j/4AAQSkZJRgABAQAAAQABAAD/2wBDAAkGBwgHBgkIBwgKCgkLDRYPDQwMDRsUFRAWIB0iIiAdHx8kKDQsJCYxJx8fLT0tMTU3Ojo6Iys/RD84QzQ5Ojf/2wBDAQoKCg0MDRoPDxo3JR8lNzc3Nzc3Nzc3Nzc3Nzc3Nzc3Nzc3Nzc3Nzc3Nzc3Nzc3Nzc3Nzc3Nzc3Nzc3Nzc3Nzf/wAARCAC8AQwDASIAAhEBAxEB/8QAHAAAAgMBAQEBAAAAAAAAAAAABgcDBAUCCAEA/8QAPRAAAQMDAwIFAgMFBwQDAQAAAQIDBAAFEQYSITFBBxMiUWEycRQjgRUzQlKRFiRiobHB0SVTcuE0Q/Dx/8QAGgEAAwEBAQEAAAAAAAAAAAAAAgMEAQUABv/EACMRAAMAAgICAgMBAQAAAAAAAAABAgMREiEEMSJBBRMyUSP/2gAMAwEAAhEDEQA/AF3bG5D8kqSpSvV1A6UVuoKI+11ZSdvJzWVZ7rHs0VwuJSpxWe3U1lS58qYtTm5WF8lA7CkuebTGquJ3+GeTL3peBSDxnrWwi4FtvaoFRHQjoKG13FpOQppQwcEg81swZ0duCtL6M70+lVHcJrs9FNeiyiaZi222l7l7sfrWvdUzlyYsOSck4KAPagrS/nu6mjsMZO9305pnobdOpMTUettvKN1R5Y0+ju+F5G8emX5TxiRkoJwEJ55pcXe4uy7iShSlAf0rS1vf/wAO+tgEKWvsO1CkW7soA8xlWT1UK9jxVrYtZsfPtmg7NfaIyMfNCst5xUlxRWfq7UV+dHuDZDagSBwB1rDm21/lSG8pJ9R9qdhen2J85O0uL2j5p1CnbikFa6PbpPTEjIRyD3IoK0m1i6hKwM596ZF0tbDlt3KTnivZL1SIseN1LQI3GQt2AVJcJST1qnaHXG7iUeYVAt/0rVlQ0s2l1CPbIrFsYKrnkD/6zmrF62RPaYWeH3mOSnVpWVbHDkUYRgq7XVb6zhpn0Ae5zQv4WtrVcbkUD0IJ4+aMdOtLKX93UO/71Hk/srx64hNJbI/Z+04JVitBmIWJae4Ocn2rOvLbv/TS0rb+aM1rIKupWrP+1VLtEdJcgLuslDUi5JVgZeSNx9q0rU61LQpachKTgc0O6jSkC6JLm5zzAQk9etSaaW7t8pSu1Q58b5bLcFLjoo+LKliyJIKgPM6+1KBDikNHLucp601fFlRNhQlJ/jpRgLS0NwzxVHjfwLz/ANDn8OngliLvcPKKZDBC0AE4pR6QmGHBiO4BAAFMPzZL6EBl1Te9OQoJ6VH5DU5B+KXUdBARtH1VEVZOA5+lUo0FQ/fyHXT33HrVxuM2n6UgUO9ntJEcjOzPQDqaw5+p7dBJS4/ucT2SKJNo5HbFD1103DklbgRhxXOUis0FLW+ykNbR1IyxGdWr54qurWMxSvy4iUj3JrgWMsjZx8ZFQLtbu8DAx8UUvQ5xOtonev1xfH1pQD/KOaswG3gy+/IkLWjGST2rhu1rwOMfNaLcRaohY7EcmnJKk0TOuNJgSfMW84ArKe3Pavyo6weSr+lE6LLtJwASOhr6bcvPKSf0ofXQe03sT7lqbl2b8Q8stqS5+WhA5c+asWq2qMhLT0hxpQ5Edkc4/wASvbvWm4Z0uUXGGm22m0+kLwlCE+5NY869MMl2Pb1+apY2vyM43julPsnPU9xXTUqUc2qdvo+6rEO5rcfjMoQ/FbA9AwHh/NQohx15O0EhAOUgnp8VqMSeSW8r9WVKJxu+B8VybJIuExAg4CXcqIz0PelXpDcae9IZWgNJMPqauYXhxnBSAepof1LqR2NqWYTz5R8sK+1HujYbtq0wtLjm1/Ye/Q4pJ3Vx1yS+t5QK1OKKj7nNex4k42+zcua1el0QypRmTFPvqCsnOfYVApaSDg5qs4M+oH9K2LfZyW0vywUlw+hsjt7mjXS0BTe9kNpaCpaMuhhlR9bqhwKd+l9K2SfY0PwpQmtrHK8Hk98jtS9t9ttyLLKlS0qCmkZKlcJTk49Puaj05qSdp4rnRHC1GabA/Dq5CwT0x7mlZMa9odj8ipniEt30C1ZpxuERwpCeSk9BWfd9QxlRBGaX6ycHmjRWoWb/ABJMdaCw+EZ2Hovjt80l75alWqd5pVlBWSOaRMqq1Q1VUTyRv3SYkxUsJ5UoY/SsuwpCLsprofLOM96zmp65U9tKicBPSiSyx7VFdE6TIBXgjb7VZ9dEK99hD4UyNlxuqEpCkgnke9F+nXj5MlSk4JeNB9p1TYbGl5MGKsuOklSgnjmuY+vDHQtq321xxTi8jjqo9qmrG3TKYyJIOtQ6kUyqKhpvG1z1KIyP6VZn3O5KgefD8oIOATkZq/pO0yXYjVwvzDYmOJ3JZ25DQPY/NW9TybHZLTJn3ZplDATyMYKz2A+aYk0hT1v0KpEW5SLtLdmLxuwdy1AZ/St23SIFvBXJuDKVHtu6UqZ+pVXy9PLO6DHeVhhtCvoHYGrj2mFphrkPrUobd3Ks1lY1QU25CXxGvtoulp/DQ5gceC+iaXWwoi5XnI9+9bjFmjpdb+n1p3Yz0rMvCQPSknAOB7UyZULSFu3T2EibgiFp+3ur4Ss84psaXlfi7bGeBONnc0jL0kq0jA56L4ps+FswTdOtgfU36TmpfKxp/Ip8fI/QetuZ4HtU4GU1A2MAEjtUyVcVKhtI+gYzXxSTgAV9T0NdHpRMEpORwok7cmuBEHdOKu85r6BQpBcmkVhGG3GOK68gAYFWc8YrgnFMlqWA/kuyFEf1dKlMcZ6V+Sog5r4p8g0+ckCnFfR5Tu18uF0ARKdCWQf3SBtR9z71mpUeQFYGc9KPvFfRS9M3P8ZCSTa5avRkZDSu6T/tQAQCrGT+tUNvYtJJdFhp3njgURaWnNMXqF+IO1lTvrI9qFVKCCcc1ZgrUF71HgA5J7Ci/paN25e0eoP2E04wQyv8l1GQoc54pAa5tJtOoJEUghJO5Gfamf4b6wfY/BWm9OZbfR+S4vgt+wP3q74leHEjUD/7StchIkob2lhf0ufrWy9dCntvbETa2WXLpHRJWgNlfJPTI7UWzp9gTb2pEiat+Q4vcqMwOQAcbc9hQvc7bOs0ssz4q40hpW4pWOFY9verd+ihtDNxajN+TNGQptzclK/Yjsa1hLTLNz1G9fnEKnJSxb2RhiMjhDYA4J/mVVN6clbTMh1vDDZ/IZzy85/Mr2ArE81eUrcVvKSCBjgVE84txwrWrcVd6XsNIJ7VdSlhKTLcE1x5TqVHkBXt8A191VdWLtCiuxhteWrDjf8AKoUMx3lMuodTgrbOQD3oklMsT4ke5NNJb3OAOY4GaHWnsLb9M/RbEuMyJbi8kp71r6Vt7E/8Q48pOEDIBFTSlNvWxKUr5SOeazLRKdityUsgeoc0zHvXYvLpPoI49tgfs6RJwkhJwnIqVpMOPaBISkhw8gp4IrEU87+xw0MgKXk47VZd816Gw0yCs5ACB1J7Cj47FbJJ+vdZ2G5blXEPsLb/ACkPIBSU/wDNCerNWXvVC2nLxJDjaOW2m07Uj5xTC1BouVIt0Y3F9bMpWPJQ23v8rP8AOe3tQNddBaigRFSpMRJbSVZBWNyE56kds9aU00N2tAug54UQB1JJopiaglyLQLa/kLaPpcVkbk+1D9oZQ5cWkugBAO4j3xRe6gOsKWFpcQPUsrACke2PisT0zWto0tORmJbpXJJ/LawCe1DN8ylxYbO9G40QxnH2EqbbA2vN+o4+k1g3FhZhpKQcgncf1opVNsFtJaRNeTnSUDB6LIxTB8HlBNoeRncAvtS7uYJ0rFz0DtHHg0+2I0mPuG8K3YpPkr46Y3x+qGw2vKMDjiugpSeRUKSeMCpB3BqBdFjLbatyeSM1y8sNoyTVdtwD71FcHgWh8V671O0DMNsutOhxINSnpVGAoONBY7irgPH3r2Otrsy5SZ9FcnrXYHPTrXwDvTW+gE9HOw9a4LYJqcHjpXxIJGaJJNHuTOb/AGiLfrRIt05OWXk4yByn2I+a8za70XM0fMQhb34mK5+7eAwP1r1Z2oa1rp9vUNhmwS2kurb/ACt3ZQ6EVaSnkwpA6nBB6dc1r2mKy0r8RcFekDLTGf3h+fYVRmMvQJbsV9tbb7SilbShykjvXDbhLgUtfOP4q1M19oLS+7KUH3MpXwdwV0I6Y+BTw8ONVC+2/wDBzFAXCKAFjP71PZQrz/b3mwhAPlEnp2Nbtnub1juTNzirCXGeV4PCkd00T9C0PnVulrdqi3KizmgVYJbdH1IV2Neerjo28Q7tIsSIzkhxltUltQ4BSOpr0MxqaJItjVxZ9bDjPmnBGUccgihK7aq0lfra5KWiW+vcY2IyVeYgnuCOlYj2uzzw60rBCgUHOFJPUGoFcnHt8UT3u3tIlmGhExmSVlQVKGNyewz70PutFKyFdAccGg32N2cQ46pD6GwtCAo/Ws4SK32VNltuG2U7QSPLaXu3H+Y1jMuHaUpQFbDyT9P61ebWFZSlz0gYxHRgH9aLtHn6NRgqDewqyk5Gas2NtRfdSU5RjOaq25CHpbUR5ZjpdVsbQDkj2yfmmDD8OLsGC6i8w2nMfukDcM+yjR7FaMFqMryFoUKK9H2lhKUzZkhppLC87iR0x0A9/egUz5Ea7qt78huStpzavyOpIPOK09cwNPOKhzg3cbWkpwZXlEpWsAYTj+b5oVRqgZPmrlSDJWFNREEmO0T37rV8ClJr/VT2oJhs9oJVCSvC1N/VIX3P2qXUGsXbvboth085MkvyAG33lpwt3/APYe9UpsFrTUUwIhS7ej/8mSPojgj6E/NEZM67MVcGHaVoduEhTskciMweR/5HtVuPqzdMjsO2uKIKlBDjKU+pac9z1zU+m9AXzUpLsGPsYHC5DvG855Io4f0JZNEWZV0uv99uOcRIyurjnQYH+dA0GitdUwYgfdjFRitqwd3JT0/yoTvEhkx0iM4CF9eKuzZjluXGhuLQ48Atc0DlK1r6p/QYrCkxkxmlJDiXG1Ky3tHH2rU3sxytGuzbjc9NQooOCt/AIphaN0q1p+Up0KUvzEYJzQbpWUzGt8Bb5wkPEA/NOFhsqQlS0hKSBjPep8j29Dsa0tlplfODwe1SKSpOSTVQL2SMKq2MrxjmoW+ypHKcJ5r5KbLrGEjJJrraVEj2rgKKTg9KxraPJ6ey1FAabSjAHHaobldodr8kzlFAeVtQoDOPvUkdC3XQEDjufatdDKUpAUkHHcin4cbfsTkvTMhu6QloR/eG8lW3IVnHyamYkNSEeYwsOIzg496lmWq1uIcXJiRtpHrWpIHH3pOT/EOHZ9Xtps7YFmi/lPpCifNyeVD7VTWNaFK+xyJHOT0rrelPAqvFlsTIrMmI4HGXUhSCk9qlx71M256Qz2X9wqBf1VNUe3ceavRJsUfjTof8bHOpLW1mQyn+9tIH7xP8w+R3pE5546fevZu1xS3EONIU0rgc9QeuRXnfxV0C7Yrk7PtbRXbH1FW1AyWD3BHtWU0g57AiDJLagMZ+cVtQWpuoJrVntDSXJD5wrIwEjuT8UMNpdU4G2929RAwOMk9K9CaC0G9pKAq4pc/E3GQ2krSBjy04yUj5oavSCmNkWj/C1i0ELv1wffkujBjsOlDWPY461q3Yw/Dm3uTLdFQIS3AXU4BUrt1osivIuUBqQEONE8hKxgpI7VDqGzRL/ZZFsuH7l5PKknlJHcGlc2/YXFIg8yHqCxtyVMsuMymCpJcQCQCP9q8x3i0z4jaZ8mM4mI86tLLqxwrBr041HiWuxsQoy8Ro7PlIKj1AFLm/Nr1sW7BFUhphoKcW5j0trH0j4z3pay6rRSsPKGxLoxkDtjoferrLm4oaIUtRPKEHalNajOhdUP3BcNm0vuKSsoLmMIPzn2rIuEOZarg7bJzBElle1bSeufuOtVJ7JWmvZoR2pi5CY1shB2U8NqEtjzFmnJ4e6EetEZ1d6uch2Q4n1xGXyENZ6k+5qHwot0LT8RpDjYF1lt+Y+V8LQOwA7Cje4oMWaxPbPoP5Twx2PQ0i8r9SM/Vr2LG4aQt+h9VMagkuOSLOFqXhQ3KbcPTPvTMughX2xhmVFRJiyWwcKHTOMEexGap64s6tRaVmwYxHnLTuaHuoc1zYI0uFp23xpqPKlNMJS4PkDH/FBWTrexkQm9Cqtdl/sjKuslpKXJqnFR4Clc7UHqv4PbNaOkNIKv8AMUqSopgtKBdXjJdUeo/rVrW8qIh9uQ++Y6U/lqG0kZz14qk14rM2Wyot9ggl+QjIMlz0oz7471XFbhEtzq2hq3e/2LRtsQmY63EbQnDcdHK1e2AKR+pNUS7hdDebhhcpeU26Io+mKj+dQ/mxQpOvcqdcVzp7xlzlnO9fKW/hIqotxTqlOrKtyj6lE5J+9aYX23iTuU4S5krUo87iepq6lZdhvpKTkKBQB71jIUUhKQj1KPAzW2uU5Z4C4C2EF+SlLoeJyQnvW7PEytw0syR6S3KCh3wc0z4V2mOR4ZdcyjaM8UsS+qZZPKjMgBLyVqwfnmmhFbQuBFUklI2g1qSfegW2ugnbUFOJKudw6kVeZUlojKsg9qplopDRzwpIqTyFAAhRIrl5FqjoR3JpbUq5TiuFRyrOCMnsa4juBICScVa3dD7d6Ex7BTV+ortpFlu4xYLc+2fTIA4W17H5FZFr8cLE8EJuMSXEUU5UoDekH4o8mMtyo7kd5sOMuJKHEn+JJ615t8RtJnSd3LSD5kGSN8ZW7lI9jVmC01xEZJ+w08Q/FNu+wDbdPea2w5nz3Vp2lSfYUsm1BSAQBkcZV/pWal1QUk5xtHvVoEkBSU7tx4JPFPTFaGj4Saz/AGZLTZbi5/cn14ZWo/u1+3wDTsBAHQn5HOa8poQkKbZSlSnFcrWDgN06NEa4LNhbjXch2RHWWg4njegAbT/Q1Plj7QcNjQ7D5r9jAyTWcxc0rVk/T9q+XqeGLY8+3khKCcij/amtoz9L3pollzg0FJj7XHBztzzQnL1JaZHnrnO/hzGJ85hwAKzjg4pSyNZ3I6gXLtM1LScbMP8AIP6UR2GVZZyn3NTOxZ02QoKdcIxjAwBXlFW9sbVY8S0jH1RL0zdLvb7tpxLhmIWC80WSEvAd/gimloW9XCfZXX7oAFh8paUBglHYke9CGobtYbYw3EtAZHmpAPln6BRdoN5uZpt11Eht9CnVAFI+nHatzJStisNNvT9BC646vJB9PbHeqDpdcZVHaJAJ5XnmraHcIA9uOK/KaUhtSkJ5V7+9RutotXGTNfajtNIRLIW3t2lKjx96puXS0x2lswmmVKI5QyBk/fFXnYDKiVT1h3PBSThKagjjTVnbV5DcdpS0nesn1Ed+TS1LpjW0lvWyixebzLYcNsZjtK5QkSV4JV2wKDtCSIcXUV1naqDH7b/FpaHmD0oBHVNGydS6XedZWgokPNODYllO4hWKE9WIhalub0puO2htLZQSnhRxzuOO9W4p3OkR5LardLoNtU6fRfWGZcJ8RbqwQqNJB4Vj+FWOorfaSr8G2mWUqXtHmY+nd3x8ZoP0FNfVpOIpxanvKKk57kA8Vvl958elJCD71PVa2hs43ST30X3Xmm2lqJATgk4qmmWiVGCgCQDwT7VWd9LSwVYIBJzWZLmJhwi2FZWU8Y+aVV76KIwr2B97tj961FNtbD6Ety2wto9cLSOf0pUXaFIhS3okxotvtq2uII7/APFNzR4RK1e64lzemG2oE+xV2rX8RdDJ1PGE6BsbujKcZzw+kdj81ZjrjpMlyzvbR5+Gf+K+hWORyRzirNwt82A8piVFXHWknKVjrVQgoIyeao2n6Jmteyb8T5QKkAFxXc9q4XKcff8APeUVOdP0x0qLqc+1WLbbpF0nNRICdzrhx8J+T8VnbMekEOlYqpbcyQpwojRmsrUOhJ6CmPoq5/jYZiukF1nBRnqtNCch+LbLe1YbW8y40yoKkPf913/ce1cxZUiHLbnIcbCmOmw9fim+kA+2PV5ttTLfYbRX5KDt/wBM0C3TxBEmE0bRFO8pG/zONpxQbdNcagTILBeSkY/gqG8NUymcqlDpxndjt1qdpRIIB6Dv7V55a1ffY76X2JLi+c4WeKY2hfEZq9Oqiz46m5LSC4vYOHAPb5zWPBX0asqYxM5UUFxLSgM5V1x70CatsrN1deYdTFdS4NjEl5OVtk9SBW25iy2uTOuDinZMlW8hw52JP0pFY0QPgmdLV/eXgfJQeiEVVhxKfZNkumLy8eHVvt8cq/aSz5I/NcUPST7AUCvtKhOEJ9TBVlKvaj3Wl5bmyRDYWVRmTgqP8aqArhJQ4sNoGUJ7/wAxplJfRkthBaY4QFLSpChITlxSj6RRhpnS0i+QnZkBKzF85SGlkfUAAM/1zQ34baQkaknByUpSLOwfzVZwHD/KK9CwkR7fFaiREJYYaThttPYVJkyqXofMMyEGe6xu8ryznpWdri4FVjRY7e8DeJoS2lpPVKT9RV7ACq2ufEm3abSqNAxLuRTgNj6Wj7msjwViG7KuWp7i4p2c68W05OUoB5OP61kYnPsbebm0hZ6r0fNsDhWol5CDtcWkd6wmgtWNisnHGO9elL/bW5LkhDqApp1JQpOP86Wt18KXobCn7bcA4cZS04nH+dFGX6o3Jg3pyLguLVgKcIIOBinZ4KyXDpF5r04RKUAO/ak4LXKXPMQpU28Cc8ZH3pz+CcKREs1wjy0ABMjKVj+LIr2V7nQvGnL2w63hIOQOPapHnFraG1YTx3rmY2kpUhJwPjrWO+86Y6gkrbCf411DTa6RWpV9nc+22u5NrTLlPg8AqbXtIxQ7J8NdKTWHFLus1ORwtUoEIpa6j1TdJN5WxEnFpLeU72+ij0oTfeuGCl6RILSleo7yU1Vix0u2Ky0l0mw8iuW21XSXb7O/+K/Cr2tObgnef5s96yzd4TDUlxQkqunm+p5he1pvPbb0NDEGJ+I9MdahIScgEcKFWC4u3LUxNa3jG5BHv8+9Vy9ETHp4WSVP6UbU6PWpxSeO/wA0X4CcbSTgcgUqfBa7LXbZcAlI8p7zPV7Kpp4CdhHdOetc/KtUy/H/ACijLXvDy+iCnb05oB1Zf4jEdPkSUurbXgHb1I7UQa5u6rbZ3nNyfX6MBW1XPT70n4zcq7OCQ6nYlOU7AeEnOKKISXKg6un8JGZ4VQzFscmdKSPxM+QVE/HajtcgJQMqwB2zQpY5bUS1MRz9LCAFVn3zUA8opQVAK+nA5xQOndDOExPZV1y2zfJBQhO5xsbSrAGP1pR3KEuFJUy4OUnr70ZybsVv+S0264tzBcAByU96ybtY7jcZzbsKJI8h5QQguJwEfeqsb4rsjyTVPpApglWBx35rXt1xXBjOswFBov8AC5BHqI7pFHlz8OLTD0084Jjn7SbaLoWT6V46pxS4s9unXie3Ct7BefcPCU9B8k9qbNp9oVkxVOkzSiO7VA7mjn+YYrXZCHEpzHQof4Fdaq37SV30sY67o0ypt8kBxCt2D/KagiuNnb+SsY/7a6dNKkT1Ll9mslKnng2SphsAFSv5a1rtpWfBaZdcjplsupyh1k5yDzWOkpfQpsSnGtwxtcHUUcaN8SLPb7bHs95CQtjKEuqGUqGfftWNM1UtC3nByEktKSpvPZSea2/DiyRL2Lr5sxyPLWlLMdSF7dhPJPFbXi7qKA6mNHtSI5U6A4tTYB9Hbml/p23X27XBEWxoeC3VZUR6WwfcmsdJezyTa6Cli1aphXjbFuzN1iw3fLKnH8oJ7jB9q3dYX0xov4cOJVOeGFlo+lsfFD2r/DzVFuZM8NNONIR+Z+CUe38WKDGbiShZlLUp5IATnuPmtVz9Hqhs6uErH5bedyxz8CsxzbkBI6d6/LcLilLUTvNSRGm3ZCUPLLaSOSOpoG+wpnQwfD7X6bFb2rU/b/OZ80rLja8Kyfg8Uw2/Em0FPLEjIPO5ODSWiQUtJU2WkuhRynJwo/8AifethqW1sAdcbSocYeSCofegeGW9hrK0Bst5UiS68tRUtZKlKJycmvQ/hHCVaNGRvxSfLcfUp0g+x6f5UnvDnTR1Ff0h1JEOOoOPHHX2FejHo6VNoYbASEJGB7Cl5b09Idhhe2ZtzmpdfSlkg84JFQ3ueiPDCSrBx1rm4FmAkOrKfT0A70D6huynneQdmelS9ui6nMwjR0/FjmbJmPNJW5I9KCr+FNMO0W5i2WwNx0bASVEH5oF0IE3a5JAT+XHTvXnp8UxpjoCQDxmmUtEXLlXRkzHiynHKis9jQ9qmWW7WtCwSVDbwa3rnEU4zuCgDjgntS+1Ch1pSluykuJSDhCe57Cp9fLZdCniK99nyZEgrASErzkUU6eDZtTaQhKkO5KkLT1rKv8ZDVo8tCfz3nUhRxzzniiKKyWYTLIzltABxVd1qUT45atlGZZLchCpUfzochByCycjH2oXuE564Rwl0tulBwlzbtV/SjSc+1EhPPyVlCNuEgj6jQDbIKrm8Y0dClyFLykAcAe9M8enS7B8zHENaGJ4GNuq1FPaU1htMQKcC05yrPFM7Veo7bY4K3Frbeln0ssIOSVHscds0D6VtI09CeSlx0rdx5zqFnn2HwKjnWlySA8gJbeeWG0hByD857mivEvbJIybalA8+i4apurrk/eVFaUJCPpaHtitS+wmrYqFCZP1H1k9+9G9nsse2QQy3y4RuWcdTQfrBB/a0NRIwEnIJ+ageR3ejrRjUY9r2adsAxsznKe/tXNz0o3M2PxnlJd7BR5xUFrebThRPPT9K3mpaSAEH1Y4Fe25fR7hy6ZLZLLHtcbawlDkkDLkhYByfapL3L/uBQXkthI3LwMZr9PUEsIQ24oKCcnnr8UGznZd3m/gI21SU8uKHKUD79zQOmx040jLnuXW/vt22Cl1aXhjzlAhKEd6MtNW+BpOEfw7Sd5Rhx5X1LV/sKvQUtQIqBkZSkYT7Us/EHVClSVRIjgCv41JpsN2uMgZeEbqzjxI1Ui7uIt7JJZadKyc96FIzrO7Ky6j5SaylKK1ZUSok8+9WY/nEKLLa1lIydqdwH3q+FxWjkZa/bTejYmXMtsbAvzN4wnd1T8mrWmtF3DVbSl2wjIUQpTnCQfYmv2jdGXXVsoLaaxEQoec8o4AHsKfWm2I1nxaWGQw22PQkD6/k+9Zebj0bjw8k2IqNoa7ouTkOeW4q2vqKzu3D496No92X4d2qLCfguhp5ZWZA580/P/FH+r9Oi8MokwVpYuUb1MPdj/hV7ilzrF+43eFBs81gNyjKQC2nnJzyR7Cvbm50zFVYqTSG1a55lWxuQUEodaC0hXUgjvSE8XLVDt9+akQ44aTJTvcbHQK+KfjiExoyWmwAlCAkfGBigC/2pF9uqFOthTLY2jI71GsnCi6MKyyxM2WyyL5cW4sFCvWQFHsmmLM8PG7Rag8nDsgEDKuP6UwdN2CBZGgG2ENrV1Vjk1q3OOxLj+W6lKsHcMimPK6ewf0zK4+xF3OzvtxVKcbEdwK2pAXuJ/Sht5PlL2PxA44ByrHWmbdbJMe1E4Gm3VxQAo7j0Pwax3YUNl1ba2lOrCjvO7OD7Uycn+E+TDoZXh3pkaYsSGHwkzHfzHsdiegrYnyloQvbwVA813+I/K3Hqrk/FDWo7l5bZbbUC4rtnpU1VyfRXEJLsw7xclOyVAKyhCfUongGh6atC21YXk91Zzk+1U5N2iyJjkPeQkH1KzjcaI9F6fTdL0y2olUdgh1w44IHQU6J4rsny5eXSGD4eWX9k6fQt5OJEr8xefbsK1J58x5LTZ+nrWktQQjoAlIx9qy2hvcUs9TSsj6Mwr7IpSj5SkkZAHU0o7otcjUUhYKjGZHqGcjdTZvJDUNeSfpPA78UsERS3Aclk8vOqUU/Apcp7KpcqQfnOB25xYqmSsJc8xZ+3T/WiBgoK9qlDhXUVhWRMi5HzmGsvyXylpJPOAf/AFTW0xpCPCeD0/bIkk5wB6G/+aprBT0Kx+VEumxJ+Is1w3Nu3JBDcdIyCPqUe9WNHPCyoUp1pKi6nK1J/eNj49/tV/xXipX4my0qSfLDTasJH+HisreUpCuQsfHaqYniiLNkeWtsYEd9DyDcIslH4YbAvZzuz1Ck9jiutNuuXfUq0QmSm0Q3CrzMYSV9kg1h6L0vL1HI3MPrYgjiTIb9JcH8g9z8044Nth2u3twoLCWY7QwlAH+Z9zS/Iy9cTcONKtlSSnDSlEcgdqVmu5CF3tsIICW08n2NM6a5sbWO5PQCkzqpYl3l4hKijOMp965+HuzqU2seyxDmYCNuV5Ixg0aacbS4XZjwwGuEjOQTQVZ4v5RUlBRj370wNOxEMMfnq4Wrdj3osqW+gsX87ZRlplXKSqPD3I3n8x0jAQPitSJEh2qD+GiJCQOVKPVavcmtKU5vQQ0lKGz1GMZoauUK5TV7IoKG8Y3k9KVx/wAKE9rbBvWV8EGO4yws73CT6ux+KWMGBNvE8MwmnH33VdEgnHyaaUTw2kSpLsi/TSWwr0tsHJWPk9qNbS3btOxgxDisxRjrjKj9zVWO5xLoizY7z0LazeE04yAq+voYjg/S2cqXTYtlrs9itRiWy3tEFO1Z27lH7nvQhq/WEhiPtjQ3w0pYCpakHa38iivTk9r8IlbTqH0lI/MT/Ecd615a3t+gVgmV17OtLz4YS9HhhhLLSsKS0NoQruCK1rhH84h9gZeRyn5FY90sgdeXcbMUsXDHrT0Q8Pke/wA1pW9x5LCFSk7F49Q9jS+Ruk/lPT/wsQJX4hrcpJSR6VA9q+N2+3C6fjlsIL5ThLh/h+w9/mvrshtsENkZPOBWPKmOOKSnkBJzW8+JiwuzXuq0JAwoZPQGlexrF5nU8+A+nzGIwJajttep04yolXbFG8mQVoK1k8DpSf1iyGFOX6HIcTMdkqQ5jgBOMf6V7FU1eg8kVjx736HFEnw7rbWJbTo8l9G9tQPIqNyahrhS93GP0pYaFuTrmnjGS4QGHcJGegNELM9zySXSDhWCTScvJU5RRgU1CphK5LEgKQVFIVxupKanTNZv0xKQtCS5kY43fNGM2/8A4aT68BoEAc0N3W8IlTFOPoClDgHPbtT/AB4pPbJvKuX0hzqeIb3KPpSKXur7qqLGfkpClZO1s+2aK7tIKYYbSTucO0VgsQmrhJRDeZU42o8JAzk17CtvbA8i9JpCzt1tlT5n5MaQ85sKgGk5P3r0b4eWE2HTrKHzulPjzHVEcjPRP6VZ0vpuNYkrfajJadWgJBH1Y/2rdV1BNVZWvognZXmKyzs9+DVVHp/5qZ5QW6ok/FcH0t1E3tlcLS0YmqJYYt7yieQk4P6UJqtY/s5LlS1FDTUFS0kH6lY/91r6vUXENMDP5zyEjHyaz/FL/puh5SWipO7Y1z3B61R407TbFeVXHjKArwokIuOorfEQlSExGFOFWfqP/wCNP6EhKE54yo5PakT4Cx2zerjKP/1x0px8k/8AqnW466ACMpSkZccUMBIq3ZE13sSPiOHHNe3Z4rxyhCcdcJHSqulLI7qa8Nw0BSWxgurx9Ke+aybtLMyfOlurU448+ohecHAPFN/wetX4LT7s91OFzFZBPXYKXb0g5Tb2G1vgx7ZCbhQWktx2k4SlIxn5+9dSMbDU6hxVaT9JOe1Q32VY12DN6keTHeUk4ISaU7TDj+58ozucJ60xNXPhER8buCnFB0BQREYyg54//tJxvW2dO42ki1aIi1qSlxKhtP6Gih8LbiIbaV6iOCaz/PjQ4qpEhQbb/wAXVXwKsSpCFtMuYKApOQPahrfthw16Rt2dtx1gKkKyR71dlOtNNElQCU9844oLN7VFUlKXFFPcVfjXaK8CHUl0n+HGaya6NqG3vZpNyXpa1GHhLI485XA/SuwmDDUXpag45nq6f9BWTdLuI7Q3lLTY/gA4A96WuqtbCS55cHKlJP7xXSmxDp9C8tqF8hh681VAbssqIFNrceb2JZGP60E6MucmxFtT61OQ1I2ujqE/IoFlXByfMQ+6NqsBJIPX5rbt7kJzzRKlvxUJbPkpRz5iv1q6MOp0zlZM75bkedqu8d9htxteUr5QrHWrcmWSg7gRnpQ5opyNN0lCUl4vKCcLWRg7qIMJLeFDOK59bltHVjTSogQpQVuP6V9dVkE4ya+oHJ//AGKhkLCEkA9uDSqp6HLtmfKkq8txPGMd6XmuGHFQHy22SwML3AcJNG87iPkqwVHrWBcgp3T93QhwqSWj6FdOO9F47+ZnkzvGzA8L2w+Li0RykJUBn5ohvUdbbJwSlIPqAof8I8+fcsKSD5SR6u/NGl4UgRHEP5QonjjrT8y/6iPFa/T2Lu6FtxKytYyBxQyVKJ4VxRLPioCnwrueOetYj7G1whKDxwcCq5XRzcr+THNp2FJ1S62W1BtpCB5q/Y4phae01Dsu5xtRefUMeascj7UNeDZa/sy46kgrXIUFD+UUdqWCnijnGoQrLbq9HDi8/YVE6sBokV0O+apyVeoAVLVDonbOOoyepr44cpx0roHIrlzp0pOihewWnJMjUdqZHZ8K/Qc1n+K8G6X+LGslpiOPuvPBxRPAQB3JrYtQD2tY6SAUtMrP+VHe3CjgAbupq3x+oJPL7yIXvhd4fSdJIlPXGS27IlBOW2x6UY+e9FuqJkO22WZJmOJSEML2hRxk44xWXqvWsHTqdpP4mT/2mz0+9JfVOpJ2pHFyrgoBHIZZB9KBVk4qpbIazSnoF2kLedYYTkqfcCfsVH/ivU1pitwLZFhtpASy0lAH6V570HBXctY2xpTYKEL3qx7JFeigQTz71FmrXSLIW1sk7c1WfUraQBnirH8PFVnRlBz7dKnr0Oj2AGtGy5CfHGUgn/Kg9iWxHtzTzyhtSgZT3Jo61Eje26gjggjFI253Bxmaph1JLTJI25ofEibppl3l3UY05N5yXLvt1ZaWtRbU4lLbfsM0w7iB5ik9EtjCQO+KCPDwsTr9+IHIjMk7SOiugo5mR1L27j6sc4NO8+oWpkR+Mm2nd/ZlLYDqgNuQodcdKj2yGlBiEAleMFZ7VacCmkklxOB7msty4JjIW4peXT0xUUJ10jpWlPsh1FCSIAZdm7pz42oyeKWEqK7FkKYkYStJx8fpR5KS0815kpAd8z5OUVnLTCyI77fmtnoHM7h+tdnx/Haxnz3leUqy6QJNJUB6QDnr71INjigFKVkcAntW3KsJZUXre+HNvIbVycfFZUgLJ8p9BZcT3I+qjeNz7AnJL9DZ8J5Tf9nn4qV5LD5GfcGjlDu5BJpJeHN6FruzkZ1QSzJAxzxupwsOBxQKT6SM1yc88bO141KsRbJATnPWs+VlSglJ45rRW1uTVZTPq6c4qep6KpaMO9DymGU/ygqNCjjqv2PPz/G2tXPtRpfWt3U/wHFLa5SFJtEtOcekjj70eBbaR7LWsbKvh88Y6ZzidvKUgbq2ZV1lvKKVFLyEjBad/wBiKyNBtIcjTgoDaopA+9bi7W4tag36EpPY4zVV0lkeyDHF1jSkHby5F8tnyEPN84W2rnaPvVTcweUKO3tgk0ao0W7IYJZkJ3q6pVzQi/pXVER5bLFtk+WknBbSCDToyTXomy4Mk+xqeF0r8JOulpjLDbSyH2ArrjvTKZOR1pQpUbXqywvw/Qt3c2vj6k+1N5jlIPzRfs5QJyRxynRVg4PtWe4orcOKuO/S4fYVno+rmo7KcP2ycD2NcPLCUKya7HCTiqUpavLVzQ76DntgbM1MxpnUTs19hTylsFtpKVAerPeqkrxJvFy8xDDbMRgpwpaeVD7GhXxJG+6ZPVAyn4oZYfcSyFpVyRyO1dnwoj9faOR+Sqv29M07xPL75O8uc8rPVR9zWe8U+SccqxkiuSdwUT161C6olKifbFW1W0zn45+Wxi+CjCV3K4XBYwGGQ2n/AMlc/wClONJ3opX+DKUiwS1YGVS8E/YUzo5Oyvn8r+Z34nUInz6Kqvn2Papyo7TzVRwk/wBKyvQcLsHLw2pRJI3JI6e1J296ZU/fnlrcSlhXq2A8n4p1XP6VK7gUtNTPKRe2kJCdpRnp3ofB1+/TKfOTfi7X0XtFxWY0aQIbOxBcCcFPqI781vXC4Rm1FLSN7mfpTVa1ZbtLikHBTyPvWfZeVPOnle7qazzGv2sb+Pn/AIJkE0uyUZLZRkc0Ny3FFwBkoGOCTRjdDllfbg9KXqspk7MkpUrkE1V+NxzXbIvyuaplJFgSn2zk+oDB+/NcvyELKw+3kKB9Z4KajcURvR2SrAPxVZCi408lfq56nqK7D66OCkn2W0q2KBaVvSnACc8kd64faRIGxxIWgqwMj6f1rIKlsraW2tQOTWm0T5yhkgYBx80K76D1x7Rm/sp9mWExnUrdQnzUkDpt7U4dB32PeLalefz2wA633B96XFvdU3qGORg/lnIIyDzRXb4bNr1khUFJaTKbUXUD6Sce1c/zcKc7Ol4OelXH/RosICxj2qnMT5ROK6iLUltsg8lIzUcklSjuOa5Ndo7Mp8jNnIC0Ekjkd6U2qiqNHktEjJXjA9qbspILQ+9KjxP/ACZrIb4DnKh70fjL5nvLesJ+0EQiC/5gGC7mjWbcrfaYClykkuPoPlo253HtQHo3lqOg/SqRyPem/OiRsNtqjtLTjgKSDj7UeZLm2Z4z/wCaQB2u5XGW6zBWVxozqcF1AyoKrSkm4Wxz8MxeX1IAzlXWiA26KUxkBsJAJV6eMmhsspnuuvPlW4OFI2nAwKBMslL7P//Z"/>
          <p:cNvSpPr>
            <a:spLocks noChangeAspect="1" noChangeArrowheads="1"/>
          </p:cNvSpPr>
          <p:nvPr/>
        </p:nvSpPr>
        <p:spPr bwMode="auto">
          <a:xfrm>
            <a:off x="63500" y="-866775"/>
            <a:ext cx="2552700" cy="1790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0246" name="AutoShape 6" descr="data:image/jpg;base64,/9j/4AAQSkZJRgABAQAAAQABAAD/2wBDAAkGBwgHBgkIBwgKCgkLDRYPDQwMDRsUFRAWIB0iIiAdHx8kKDQsJCYxJx8fLT0tMTU3Ojo6Iys/RD84QzQ5Ojf/2wBDAQoKCg0MDRoPDxo3JR8lNzc3Nzc3Nzc3Nzc3Nzc3Nzc3Nzc3Nzc3Nzc3Nzc3Nzc3Nzc3Nzc3Nzc3Nzc3Nzc3Nzf/wAARCAC8AQwDASIAAhEBAxEB/8QAHAAAAgMBAQEBAAAAAAAAAAAABgcDBAUCCAEA/8QAPRAAAQMDAwIFAgMFBwQDAQAAAQIDBAAFEQYSITFBBxMiUWEycRQjgRUzQlKRFiRiobHB0SVTcuE0Q/Dx/8QAGgEAAwEBAQEAAAAAAAAAAAAAAgMEAQUABv/EACMRAAMAAgICAgMBAQAAAAAAAAABAgMREiEEMSJBBRMyUSP/2gAMAwEAAhEDEQA/AF3bG5D8kqSpSvV1A6UVuoKI+11ZSdvJzWVZ7rHs0VwuJSpxWe3U1lS58qYtTm5WF8lA7CkuebTGquJ3+GeTL3peBSDxnrWwi4FtvaoFRHQjoKG13FpOQppQwcEg81swZ0duCtL6M70+lVHcJrs9FNeiyiaZi222l7l7sfrWvdUzlyYsOSck4KAPagrS/nu6mjsMZO9305pnobdOpMTUettvKN1R5Y0+ju+F5G8emX5TxiRkoJwEJ55pcXe4uy7iShSlAf0rS1vf/wAO+tgEKWvsO1CkW7soA8xlWT1UK9jxVrYtZsfPtmg7NfaIyMfNCst5xUlxRWfq7UV+dHuDZDagSBwB1rDm21/lSG8pJ9R9qdhen2J85O0uL2j5p1CnbikFa6PbpPTEjIRyD3IoK0m1i6hKwM596ZF0tbDlt3KTnivZL1SIseN1LQI3GQt2AVJcJST1qnaHXG7iUeYVAt/0rVlQ0s2l1CPbIrFsYKrnkD/6zmrF62RPaYWeH3mOSnVpWVbHDkUYRgq7XVb6zhpn0Ae5zQv4WtrVcbkUD0IJ4+aMdOtLKX93UO/71Hk/srx64hNJbI/Z+04JVitBmIWJae4Ocn2rOvLbv/TS0rb+aM1rIKupWrP+1VLtEdJcgLuslDUi5JVgZeSNx9q0rU61LQpachKTgc0O6jSkC6JLm5zzAQk9etSaaW7t8pSu1Q58b5bLcFLjoo+LKliyJIKgPM6+1KBDikNHLucp601fFlRNhQlJ/jpRgLS0NwzxVHjfwLz/ANDn8OngliLvcPKKZDBC0AE4pR6QmGHBiO4BAAFMPzZL6EBl1Te9OQoJ6VH5DU5B+KXUdBARtH1VEVZOA5+lUo0FQ/fyHXT33HrVxuM2n6UgUO9ntJEcjOzPQDqaw5+p7dBJS4/ucT2SKJNo5HbFD1103DklbgRhxXOUis0FLW+ykNbR1IyxGdWr54qurWMxSvy4iUj3JrgWMsjZx8ZFQLtbu8DAx8UUvQ5xOtonev1xfH1pQD/KOaswG3gy+/IkLWjGST2rhu1rwOMfNaLcRaohY7EcmnJKk0TOuNJgSfMW84ArKe3Pavyo6weSr+lE6LLtJwASOhr6bcvPKSf0ofXQe03sT7lqbl2b8Q8stqS5+WhA5c+asWq2qMhLT0hxpQ5Edkc4/wASvbvWm4Z0uUXGGm22m0+kLwlCE+5NY869MMl2Pb1+apY2vyM43julPsnPU9xXTUqUc2qdvo+6rEO5rcfjMoQ/FbA9AwHh/NQohx15O0EhAOUgnp8VqMSeSW8r9WVKJxu+B8VybJIuExAg4CXcqIz0PelXpDcae9IZWgNJMPqauYXhxnBSAepof1LqR2NqWYTz5R8sK+1HujYbtq0wtLjm1/Ye/Q4pJ3Vx1yS+t5QK1OKKj7nNex4k42+zcua1el0QypRmTFPvqCsnOfYVApaSDg5qs4M+oH9K2LfZyW0vywUlw+hsjt7mjXS0BTe9kNpaCpaMuhhlR9bqhwKd+l9K2SfY0PwpQmtrHK8Hk98jtS9t9ttyLLKlS0qCmkZKlcJTk49Puaj05qSdp4rnRHC1GabA/Dq5CwT0x7mlZMa9odj8ipniEt30C1ZpxuERwpCeSk9BWfd9QxlRBGaX6ycHmjRWoWb/ABJMdaCw+EZ2Hovjt80l75alWqd5pVlBWSOaRMqq1Q1VUTyRv3SYkxUsJ5UoY/SsuwpCLsprofLOM96zmp65U9tKicBPSiSyx7VFdE6TIBXgjb7VZ9dEK99hD4UyNlxuqEpCkgnke9F+nXj5MlSk4JeNB9p1TYbGl5MGKsuOklSgnjmuY+vDHQtq321xxTi8jjqo9qmrG3TKYyJIOtQ6kUyqKhpvG1z1KIyP6VZn3O5KgefD8oIOATkZq/pO0yXYjVwvzDYmOJ3JZ25DQPY/NW9TybHZLTJn3ZplDATyMYKz2A+aYk0hT1v0KpEW5SLtLdmLxuwdy1AZ/St23SIFvBXJuDKVHtu6UqZ+pVXy9PLO6DHeVhhtCvoHYGrj2mFphrkPrUobd3Ks1lY1QU25CXxGvtoulp/DQ5gceC+iaXWwoi5XnI9+9bjFmjpdb+n1p3Yz0rMvCQPSknAOB7UyZULSFu3T2EibgiFp+3ur4Ss84psaXlfi7bGeBONnc0jL0kq0jA56L4ps+FswTdOtgfU36TmpfKxp/Ip8fI/QetuZ4HtU4GU1A2MAEjtUyVcVKhtI+gYzXxSTgAV9T0NdHpRMEpORwok7cmuBEHdOKu85r6BQpBcmkVhGG3GOK68gAYFWc8YrgnFMlqWA/kuyFEf1dKlMcZ6V+Sog5r4p8g0+ckCnFfR5Tu18uF0ARKdCWQf3SBtR9z71mpUeQFYGc9KPvFfRS9M3P8ZCSTa5avRkZDSu6T/tQAQCrGT+tUNvYtJJdFhp3njgURaWnNMXqF+IO1lTvrI9qFVKCCcc1ZgrUF71HgA5J7Ci/paN25e0eoP2E04wQyv8l1GQoc54pAa5tJtOoJEUghJO5Gfamf4b6wfY/BWm9OZbfR+S4vgt+wP3q74leHEjUD/7StchIkob2lhf0ufrWy9dCntvbETa2WXLpHRJWgNlfJPTI7UWzp9gTb2pEiat+Q4vcqMwOQAcbc9hQvc7bOs0ssz4q40hpW4pWOFY9verd+ihtDNxajN+TNGQptzclK/Yjsa1hLTLNz1G9fnEKnJSxb2RhiMjhDYA4J/mVVN6clbTMh1vDDZ/IZzy85/Mr2ArE81eUrcVvKSCBjgVE84txwrWrcVd6XsNIJ7VdSlhKTLcE1x5TqVHkBXt8A191VdWLtCiuxhteWrDjf8AKoUMx3lMuodTgrbOQD3oklMsT4ke5NNJb3OAOY4GaHWnsLb9M/RbEuMyJbi8kp71r6Vt7E/8Q48pOEDIBFTSlNvWxKUr5SOeazLRKdityUsgeoc0zHvXYvLpPoI49tgfs6RJwkhJwnIqVpMOPaBISkhw8gp4IrEU87+xw0MgKXk47VZd816Gw0yCs5ACB1J7Cj47FbJJ+vdZ2G5blXEPsLb/ACkPIBSU/wDNCerNWXvVC2nLxJDjaOW2m07Uj5xTC1BouVIt0Y3F9bMpWPJQ23v8rP8AOe3tQNddBaigRFSpMRJbSVZBWNyE56kds9aU00N2tAug54UQB1JJopiaglyLQLa/kLaPpcVkbk+1D9oZQ5cWkugBAO4j3xRe6gOsKWFpcQPUsrACke2PisT0zWto0tORmJbpXJJ/LawCe1DN8ylxYbO9G40QxnH2EqbbA2vN+o4+k1g3FhZhpKQcgncf1opVNsFtJaRNeTnSUDB6LIxTB8HlBNoeRncAvtS7uYJ0rFz0DtHHg0+2I0mPuG8K3YpPkr46Y3x+qGw2vKMDjiugpSeRUKSeMCpB3BqBdFjLbatyeSM1y8sNoyTVdtwD71FcHgWh8V671O0DMNsutOhxINSnpVGAoONBY7irgPH3r2Otrsy5SZ9FcnrXYHPTrXwDvTW+gE9HOw9a4LYJqcHjpXxIJGaJJNHuTOb/AGiLfrRIt05OWXk4yByn2I+a8za70XM0fMQhb34mK5+7eAwP1r1Z2oa1rp9vUNhmwS2kurb/ACt3ZQ6EVaSnkwpA6nBB6dc1r2mKy0r8RcFekDLTGf3h+fYVRmMvQJbsV9tbb7SilbShykjvXDbhLgUtfOP4q1M19oLS+7KUH3MpXwdwV0I6Y+BTw8ONVC+2/wDBzFAXCKAFjP71PZQrz/b3mwhAPlEnp2Nbtnub1juTNzirCXGeV4PCkd00T9C0PnVulrdqi3KizmgVYJbdH1IV2Neerjo28Q7tIsSIzkhxltUltQ4BSOpr0MxqaJItjVxZ9bDjPmnBGUccgihK7aq0lfra5KWiW+vcY2IyVeYgnuCOlYj2uzzw60rBCgUHOFJPUGoFcnHt8UT3u3tIlmGhExmSVlQVKGNyewz70PutFKyFdAccGg32N2cQ46pD6GwtCAo/Ws4SK32VNltuG2U7QSPLaXu3H+Y1jMuHaUpQFbDyT9P61ebWFZSlz0gYxHRgH9aLtHn6NRgqDewqyk5Gas2NtRfdSU5RjOaq25CHpbUR5ZjpdVsbQDkj2yfmmDD8OLsGC6i8w2nMfukDcM+yjR7FaMFqMryFoUKK9H2lhKUzZkhppLC87iR0x0A9/egUz5Ea7qt78huStpzavyOpIPOK09cwNPOKhzg3cbWkpwZXlEpWsAYTj+b5oVRqgZPmrlSDJWFNREEmO0T37rV8ClJr/VT2oJhs9oJVCSvC1N/VIX3P2qXUGsXbvboth085MkvyAG33lpwt3/APYe9UpsFrTUUwIhS7ej/8mSPojgj6E/NEZM67MVcGHaVoduEhTskciMweR/5HtVuPqzdMjsO2uKIKlBDjKU+pac9z1zU+m9AXzUpLsGPsYHC5DvG855Io4f0JZNEWZV0uv99uOcRIyurjnQYH+dA0GitdUwYgfdjFRitqwd3JT0/yoTvEhkx0iM4CF9eKuzZjluXGhuLQ48Atc0DlK1r6p/QYrCkxkxmlJDiXG1Ky3tHH2rU3sxytGuzbjc9NQooOCt/AIphaN0q1p+Up0KUvzEYJzQbpWUzGt8Bb5wkPEA/NOFhsqQlS0hKSBjPep8j29Dsa0tlplfODwe1SKSpOSTVQL2SMKq2MrxjmoW+ypHKcJ5r5KbLrGEjJJrraVEj2rgKKTg9KxraPJ6ey1FAabSjAHHaobldodr8kzlFAeVtQoDOPvUkdC3XQEDjufatdDKUpAUkHHcin4cbfsTkvTMhu6QloR/eG8lW3IVnHyamYkNSEeYwsOIzg496lmWq1uIcXJiRtpHrWpIHH3pOT/EOHZ9Xtps7YFmi/lPpCifNyeVD7VTWNaFK+xyJHOT0rrelPAqvFlsTIrMmI4HGXUhSCk9qlx71M256Qz2X9wqBf1VNUe3ceavRJsUfjTof8bHOpLW1mQyn+9tIH7xP8w+R3pE5546fevZu1xS3EONIU0rgc9QeuRXnfxV0C7Yrk7PtbRXbH1FW1AyWD3BHtWU0g57AiDJLagMZ+cVtQWpuoJrVntDSXJD5wrIwEjuT8UMNpdU4G2929RAwOMk9K9CaC0G9pKAq4pc/E3GQ2krSBjy04yUj5oavSCmNkWj/C1i0ELv1wffkujBjsOlDWPY461q3Yw/Dm3uTLdFQIS3AXU4BUrt1osivIuUBqQEONE8hKxgpI7VDqGzRL/ZZFsuH7l5PKknlJHcGlc2/YXFIg8yHqCxtyVMsuMymCpJcQCQCP9q8x3i0z4jaZ8mM4mI86tLLqxwrBr041HiWuxsQoy8Ro7PlIKj1AFLm/Nr1sW7BFUhphoKcW5j0trH0j4z3pay6rRSsPKGxLoxkDtjoferrLm4oaIUtRPKEHalNajOhdUP3BcNm0vuKSsoLmMIPzn2rIuEOZarg7bJzBElle1bSeufuOtVJ7JWmvZoR2pi5CY1shB2U8NqEtjzFmnJ4e6EetEZ1d6uch2Q4n1xGXyENZ6k+5qHwot0LT8RpDjYF1lt+Y+V8LQOwA7Cje4oMWaxPbPoP5Twx2PQ0i8r9SM/Vr2LG4aQt+h9VMagkuOSLOFqXhQ3KbcPTPvTMughX2xhmVFRJiyWwcKHTOMEexGap64s6tRaVmwYxHnLTuaHuoc1zYI0uFp23xpqPKlNMJS4PkDH/FBWTrexkQm9Cqtdl/sjKuslpKXJqnFR4Clc7UHqv4PbNaOkNIKv8AMUqSopgtKBdXjJdUeo/rVrW8qIh9uQ++Y6U/lqG0kZz14qk14rM2Wyot9ggl+QjIMlz0oz7471XFbhEtzq2hq3e/2LRtsQmY63EbQnDcdHK1e2AKR+pNUS7hdDebhhcpeU26Io+mKj+dQ/mxQpOvcqdcVzp7xlzlnO9fKW/hIqotxTqlOrKtyj6lE5J+9aYX23iTuU4S5krUo87iepq6lZdhvpKTkKBQB71jIUUhKQj1KPAzW2uU5Z4C4C2EF+SlLoeJyQnvW7PEytw0syR6S3KCh3wc0z4V2mOR4ZdcyjaM8UsS+qZZPKjMgBLyVqwfnmmhFbQuBFUklI2g1qSfegW2ugnbUFOJKudw6kVeZUlojKsg9qplopDRzwpIqTyFAAhRIrl5FqjoR3JpbUq5TiuFRyrOCMnsa4juBICScVa3dD7d6Ex7BTV+ortpFlu4xYLc+2fTIA4W17H5FZFr8cLE8EJuMSXEUU5UoDekH4o8mMtyo7kd5sOMuJKHEn+JJ615t8RtJnSd3LSD5kGSN8ZW7lI9jVmC01xEZJ+w08Q/FNu+wDbdPea2w5nz3Vp2lSfYUsm1BSAQBkcZV/pWal1QUk5xtHvVoEkBSU7tx4JPFPTFaGj4Saz/AGZLTZbi5/cn14ZWo/u1+3wDTsBAHQn5HOa8poQkKbZSlSnFcrWDgN06NEa4LNhbjXch2RHWWg4njegAbT/Q1Plj7QcNjQ7D5r9jAyTWcxc0rVk/T9q+XqeGLY8+3khKCcij/amtoz9L3pollzg0FJj7XHBztzzQnL1JaZHnrnO/hzGJ85hwAKzjg4pSyNZ3I6gXLtM1LScbMP8AIP6UR2GVZZyn3NTOxZ02QoKdcIxjAwBXlFW9sbVY8S0jH1RL0zdLvb7tpxLhmIWC80WSEvAd/gimloW9XCfZXX7oAFh8paUBglHYke9CGobtYbYw3EtAZHmpAPln6BRdoN5uZpt11Eht9CnVAFI+nHatzJStisNNvT9BC646vJB9PbHeqDpdcZVHaJAJ5XnmraHcIA9uOK/KaUhtSkJ5V7+9RutotXGTNfajtNIRLIW3t2lKjx96puXS0x2lswmmVKI5QyBk/fFXnYDKiVT1h3PBSThKagjjTVnbV5DcdpS0nesn1Ed+TS1LpjW0lvWyixebzLYcNsZjtK5QkSV4JV2wKDtCSIcXUV1naqDH7b/FpaHmD0oBHVNGydS6XedZWgokPNODYllO4hWKE9WIhalub0puO2htLZQSnhRxzuOO9W4p3OkR5LardLoNtU6fRfWGZcJ8RbqwQqNJB4Vj+FWOorfaSr8G2mWUqXtHmY+nd3x8ZoP0FNfVpOIpxanvKKk57kA8Vvl958elJCD71PVa2hs43ST30X3Xmm2lqJATgk4qmmWiVGCgCQDwT7VWd9LSwVYIBJzWZLmJhwi2FZWU8Y+aVV76KIwr2B97tj961FNtbD6Ety2wto9cLSOf0pUXaFIhS3okxotvtq2uII7/APFNzR4RK1e64lzemG2oE+xV2rX8RdDJ1PGE6BsbujKcZzw+kdj81ZjrjpMlyzvbR5+Gf+K+hWORyRzirNwt82A8piVFXHWknKVjrVQgoIyeao2n6Jmteyb8T5QKkAFxXc9q4XKcff8APeUVOdP0x0qLqc+1WLbbpF0nNRICdzrhx8J+T8VnbMekEOlYqpbcyQpwojRmsrUOhJ6CmPoq5/jYZiukF1nBRnqtNCch+LbLe1YbW8y40yoKkPf913/ce1cxZUiHLbnIcbCmOmw9fim+kA+2PV5ttTLfYbRX5KDt/wBM0C3TxBEmE0bRFO8pG/zONpxQbdNcagTILBeSkY/gqG8NUymcqlDpxndjt1qdpRIIB6Dv7V55a1ffY76X2JLi+c4WeKY2hfEZq9Oqiz46m5LSC4vYOHAPb5zWPBX0asqYxM5UUFxLSgM5V1x70CatsrN1deYdTFdS4NjEl5OVtk9SBW25iy2uTOuDinZMlW8hw52JP0pFY0QPgmdLV/eXgfJQeiEVVhxKfZNkumLy8eHVvt8cq/aSz5I/NcUPST7AUCvtKhOEJ9TBVlKvaj3Wl5bmyRDYWVRmTgqP8aqArhJQ4sNoGUJ7/wAxplJfRkthBaY4QFLSpChITlxSj6RRhpnS0i+QnZkBKzF85SGlkfUAAM/1zQ34baQkaknByUpSLOwfzVZwHD/KK9CwkR7fFaiREJYYaThttPYVJkyqXofMMyEGe6xu8ryznpWdri4FVjRY7e8DeJoS2lpPVKT9RV7ACq2ufEm3abSqNAxLuRTgNj6Wj7msjwViG7KuWp7i4p2c68W05OUoB5OP61kYnPsbebm0hZ6r0fNsDhWol5CDtcWkd6wmgtWNisnHGO9elL/bW5LkhDqApp1JQpOP86Wt18KXobCn7bcA4cZS04nH+dFGX6o3Jg3pyLguLVgKcIIOBinZ4KyXDpF5r04RKUAO/ak4LXKXPMQpU28Cc8ZH3pz+CcKREs1wjy0ABMjKVj+LIr2V7nQvGnL2w63hIOQOPapHnFraG1YTx3rmY2kpUhJwPjrWO+86Y6gkrbCf411DTa6RWpV9nc+22u5NrTLlPg8AqbXtIxQ7J8NdKTWHFLus1ORwtUoEIpa6j1TdJN5WxEnFpLeU72+ij0oTfeuGCl6RILSleo7yU1Vix0u2Ky0l0mw8iuW21XSXb7O/+K/Cr2tObgnef5s96yzd4TDUlxQkqunm+p5he1pvPbb0NDEGJ+I9MdahIScgEcKFWC4u3LUxNa3jG5BHv8+9Vy9ETHp4WSVP6UbU6PWpxSeO/wA0X4CcbSTgcgUqfBa7LXbZcAlI8p7zPV7Kpp4CdhHdOetc/KtUy/H/ACijLXvDy+iCnb05oB1Zf4jEdPkSUurbXgHb1I7UQa5u6rbZ3nNyfX6MBW1XPT70n4zcq7OCQ6nYlOU7AeEnOKKISXKg6un8JGZ4VQzFscmdKSPxM+QVE/HajtcgJQMqwB2zQpY5bUS1MRz9LCAFVn3zUA8opQVAK+nA5xQOndDOExPZV1y2zfJBQhO5xsbSrAGP1pR3KEuFJUy4OUnr70ZybsVv+S0264tzBcAByU96ybtY7jcZzbsKJI8h5QQguJwEfeqsb4rsjyTVPpApglWBx35rXt1xXBjOswFBov8AC5BHqI7pFHlz8OLTD0084Jjn7SbaLoWT6V46pxS4s9unXie3Ct7BefcPCU9B8k9qbNp9oVkxVOkzSiO7VA7mjn+YYrXZCHEpzHQof4Fdaq37SV30sY67o0ypt8kBxCt2D/KagiuNnb+SsY/7a6dNKkT1Ll9mslKnng2SphsAFSv5a1rtpWfBaZdcjplsupyh1k5yDzWOkpfQpsSnGtwxtcHUUcaN8SLPb7bHs95CQtjKEuqGUqGfftWNM1UtC3nByEktKSpvPZSea2/DiyRL2Lr5sxyPLWlLMdSF7dhPJPFbXi7qKA6mNHtSI5U6A4tTYB9Hbml/p23X27XBEWxoeC3VZUR6WwfcmsdJezyTa6Cli1aphXjbFuzN1iw3fLKnH8oJ7jB9q3dYX0xov4cOJVOeGFlo+lsfFD2r/DzVFuZM8NNONIR+Z+CUe38WKDGbiShZlLUp5IATnuPmtVz9Hqhs6uErH5bedyxz8CsxzbkBI6d6/LcLilLUTvNSRGm3ZCUPLLaSOSOpoG+wpnQwfD7X6bFb2rU/b/OZ80rLja8Kyfg8Uw2/Em0FPLEjIPO5ODSWiQUtJU2WkuhRynJwo/8AifethqW1sAdcbSocYeSCofegeGW9hrK0Bst5UiS68tRUtZKlKJycmvQ/hHCVaNGRvxSfLcfUp0g+x6f5UnvDnTR1Ff0h1JEOOoOPHHX2FejHo6VNoYbASEJGB7Cl5b09Idhhe2ZtzmpdfSlkg84JFQ3ueiPDCSrBx1rm4FmAkOrKfT0A70D6huynneQdmelS9ui6nMwjR0/FjmbJmPNJW5I9KCr+FNMO0W5i2WwNx0bASVEH5oF0IE3a5JAT+XHTvXnp8UxpjoCQDxmmUtEXLlXRkzHiynHKis9jQ9qmWW7WtCwSVDbwa3rnEU4zuCgDjgntS+1Ch1pSluykuJSDhCe57Cp9fLZdCniK99nyZEgrASErzkUU6eDZtTaQhKkO5KkLT1rKv8ZDVo8tCfz3nUhRxzzniiKKyWYTLIzltABxVd1qUT45atlGZZLchCpUfzochByCycjH2oXuE564Rwl0tulBwlzbtV/SjSc+1EhPPyVlCNuEgj6jQDbIKrm8Y0dClyFLykAcAe9M8enS7B8zHENaGJ4GNuq1FPaU1htMQKcC05yrPFM7Veo7bY4K3Frbeln0ssIOSVHscds0D6VtI09CeSlx0rdx5zqFnn2HwKjnWlySA8gJbeeWG0hByD857mivEvbJIybalA8+i4apurrk/eVFaUJCPpaHtitS+wmrYqFCZP1H1k9+9G9nsse2QQy3y4RuWcdTQfrBB/a0NRIwEnIJ+ageR3ejrRjUY9r2adsAxsznKe/tXNz0o3M2PxnlJd7BR5xUFrebThRPPT9K3mpaSAEH1Y4Fe25fR7hy6ZLZLLHtcbawlDkkDLkhYByfapL3L/uBQXkthI3LwMZr9PUEsIQ24oKCcnnr8UGznZd3m/gI21SU8uKHKUD79zQOmx040jLnuXW/vt22Cl1aXhjzlAhKEd6MtNW+BpOEfw7Sd5Rhx5X1LV/sKvQUtQIqBkZSkYT7Us/EHVClSVRIjgCv41JpsN2uMgZeEbqzjxI1Ui7uIt7JJZadKyc96FIzrO7Ky6j5SaylKK1ZUSok8+9WY/nEKLLa1lIydqdwH3q+FxWjkZa/bTejYmXMtsbAvzN4wnd1T8mrWmtF3DVbSl2wjIUQpTnCQfYmv2jdGXXVsoLaaxEQoec8o4AHsKfWm2I1nxaWGQw22PQkD6/k+9Zebj0bjw8k2IqNoa7ouTkOeW4q2vqKzu3D496No92X4d2qLCfguhp5ZWZA580/P/FH+r9Oi8MokwVpYuUb1MPdj/hV7ilzrF+43eFBs81gNyjKQC2nnJzyR7Cvbm50zFVYqTSG1a55lWxuQUEodaC0hXUgjvSE8XLVDt9+akQ44aTJTvcbHQK+KfjiExoyWmwAlCAkfGBigC/2pF9uqFOthTLY2jI71GsnCi6MKyyxM2WyyL5cW4sFCvWQFHsmmLM8PG7Rag8nDsgEDKuP6UwdN2CBZGgG2ENrV1Vjk1q3OOxLj+W6lKsHcMimPK6ewf0zK4+xF3OzvtxVKcbEdwK2pAXuJ/Sht5PlL2PxA44ByrHWmbdbJMe1E4Gm3VxQAo7j0Pwax3YUNl1ba2lOrCjvO7OD7Uycn+E+TDoZXh3pkaYsSGHwkzHfzHsdiegrYnyloQvbwVA813+I/K3Hqrk/FDWo7l5bZbbUC4rtnpU1VyfRXEJLsw7xclOyVAKyhCfUongGh6atC21YXk91Zzk+1U5N2iyJjkPeQkH1KzjcaI9F6fTdL0y2olUdgh1w44IHQU6J4rsny5eXSGD4eWX9k6fQt5OJEr8xefbsK1J58x5LTZ+nrWktQQjoAlIx9qy2hvcUs9TSsj6Mwr7IpSj5SkkZAHU0o7otcjUUhYKjGZHqGcjdTZvJDUNeSfpPA78UsERS3Aclk8vOqUU/Apcp7KpcqQfnOB25xYqmSsJc8xZ+3T/WiBgoK9qlDhXUVhWRMi5HzmGsvyXylpJPOAf/AFTW0xpCPCeD0/bIkk5wB6G/+aprBT0Kx+VEumxJ+Is1w3Nu3JBDcdIyCPqUe9WNHPCyoUp1pKi6nK1J/eNj49/tV/xXipX4my0qSfLDTasJH+HisreUpCuQsfHaqYniiLNkeWtsYEd9DyDcIslH4YbAvZzuz1Ck9jiutNuuXfUq0QmSm0Q3CrzMYSV9kg1h6L0vL1HI3MPrYgjiTIb9JcH8g9z8044Nth2u3twoLCWY7QwlAH+Z9zS/Iy9cTcONKtlSSnDSlEcgdqVmu5CF3tsIICW08n2NM6a5sbWO5PQCkzqpYl3l4hKijOMp965+HuzqU2seyxDmYCNuV5Ixg0aacbS4XZjwwGuEjOQTQVZ4v5RUlBRj370wNOxEMMfnq4Wrdj3osqW+gsX87ZRlplXKSqPD3I3n8x0jAQPitSJEh2qD+GiJCQOVKPVavcmtKU5vQQ0lKGz1GMZoauUK5TV7IoKG8Y3k9KVx/wAKE9rbBvWV8EGO4yws73CT6ux+KWMGBNvE8MwmnH33VdEgnHyaaUTw2kSpLsi/TSWwr0tsHJWPk9qNbS3btOxgxDisxRjrjKj9zVWO5xLoizY7z0LazeE04yAq+voYjg/S2cqXTYtlrs9itRiWy3tEFO1Z27lH7nvQhq/WEhiPtjQ3w0pYCpakHa38iivTk9r8IlbTqH0lI/MT/Ecd615a3t+gVgmV17OtLz4YS9HhhhLLSsKS0NoQruCK1rhH84h9gZeRyn5FY90sgdeXcbMUsXDHrT0Q8Pke/wA1pW9x5LCFSk7F49Q9jS+Ruk/lPT/wsQJX4hrcpJSR6VA9q+N2+3C6fjlsIL5ThLh/h+w9/mvrshtsENkZPOBWPKmOOKSnkBJzW8+JiwuzXuq0JAwoZPQGlexrF5nU8+A+nzGIwJajttep04yolXbFG8mQVoK1k8DpSf1iyGFOX6HIcTMdkqQ5jgBOMf6V7FU1eg8kVjx736HFEnw7rbWJbTo8l9G9tQPIqNyahrhS93GP0pYaFuTrmnjGS4QGHcJGegNELM9zySXSDhWCTScvJU5RRgU1CphK5LEgKQVFIVxupKanTNZv0xKQtCS5kY43fNGM2/8A4aT68BoEAc0N3W8IlTFOPoClDgHPbtT/AB4pPbJvKuX0hzqeIb3KPpSKXur7qqLGfkpClZO1s+2aK7tIKYYbSTucO0VgsQmrhJRDeZU42o8JAzk17CtvbA8i9JpCzt1tlT5n5MaQ85sKgGk5P3r0b4eWE2HTrKHzulPjzHVEcjPRP6VZ0vpuNYkrfajJadWgJBH1Y/2rdV1BNVZWvognZXmKyzs9+DVVHp/5qZ5QW6ok/FcH0t1E3tlcLS0YmqJYYt7yieQk4P6UJqtY/s5LlS1FDTUFS0kH6lY/91r6vUXENMDP5zyEjHyaz/FL/puh5SWipO7Y1z3B61R407TbFeVXHjKArwokIuOorfEQlSExGFOFWfqP/wCNP6EhKE54yo5PakT4Cx2zerjKP/1x0px8k/8AqnW466ACMpSkZccUMBIq3ZE13sSPiOHHNe3Z4rxyhCcdcJHSqulLI7qa8Nw0BSWxgurx9Ke+aybtLMyfOlurU448+ohecHAPFN/wetX4LT7s91OFzFZBPXYKXb0g5Tb2G1vgx7ZCbhQWktx2k4SlIxn5+9dSMbDU6hxVaT9JOe1Q32VY12DN6keTHeUk4ISaU7TDj+58ozucJ60xNXPhER8buCnFB0BQREYyg54//tJxvW2dO42ki1aIi1qSlxKhtP6Gih8LbiIbaV6iOCaz/PjQ4qpEhQbb/wAXVXwKsSpCFtMuYKApOQPahrfthw16Rt2dtx1gKkKyR71dlOtNNElQCU9844oLN7VFUlKXFFPcVfjXaK8CHUl0n+HGaya6NqG3vZpNyXpa1GHhLI485XA/SuwmDDUXpag45nq6f9BWTdLuI7Q3lLTY/gA4A96WuqtbCS55cHKlJP7xXSmxDp9C8tqF8hh681VAbssqIFNrceb2JZGP60E6MucmxFtT61OQ1I2ujqE/IoFlXByfMQ+6NqsBJIPX5rbt7kJzzRKlvxUJbPkpRz5iv1q6MOp0zlZM75bkedqu8d9htxteUr5QrHWrcmWSg7gRnpQ5opyNN0lCUl4vKCcLWRg7qIMJLeFDOK59bltHVjTSogQpQVuP6V9dVkE4ya+oHJ//AGKhkLCEkA9uDSqp6HLtmfKkq8txPGMd6XmuGHFQHy22SwML3AcJNG87iPkqwVHrWBcgp3T93QhwqSWj6FdOO9F47+ZnkzvGzA8L2w+Li0RykJUBn5ohvUdbbJwSlIPqAof8I8+fcsKSD5SR6u/NGl4UgRHEP5QonjjrT8y/6iPFa/T2Lu6FtxKytYyBxQyVKJ4VxRLPioCnwrueOetYj7G1whKDxwcCq5XRzcr+THNp2FJ1S62W1BtpCB5q/Y4phae01Dsu5xtRefUMeascj7UNeDZa/sy46kgrXIUFD+UUdqWCnijnGoQrLbq9HDi8/YVE6sBokV0O+apyVeoAVLVDonbOOoyepr44cpx0roHIrlzp0pOihewWnJMjUdqZHZ8K/Qc1n+K8G6X+LGslpiOPuvPBxRPAQB3JrYtQD2tY6SAUtMrP+VHe3CjgAbupq3x+oJPL7yIXvhd4fSdJIlPXGS27IlBOW2x6UY+e9FuqJkO22WZJmOJSEML2hRxk44xWXqvWsHTqdpP4mT/2mz0+9JfVOpJ2pHFyrgoBHIZZB9KBVk4qpbIazSnoF2kLedYYTkqfcCfsVH/ivU1pitwLZFhtpASy0lAH6V570HBXctY2xpTYKEL3qx7JFeigQTz71FmrXSLIW1sk7c1WfUraQBnirH8PFVnRlBz7dKnr0Oj2AGtGy5CfHGUgn/Kg9iWxHtzTzyhtSgZT3Jo61Eje26gjggjFI253Bxmaph1JLTJI25ofEibppl3l3UY05N5yXLvt1ZaWtRbU4lLbfsM0w7iB5ik9EtjCQO+KCPDwsTr9+IHIjMk7SOiugo5mR1L27j6sc4NO8+oWpkR+Mm2nd/ZlLYDqgNuQodcdKj2yGlBiEAleMFZ7VacCmkklxOB7msty4JjIW4peXT0xUUJ10jpWlPsh1FCSIAZdm7pz42oyeKWEqK7FkKYkYStJx8fpR5KS0815kpAd8z5OUVnLTCyI77fmtnoHM7h+tdnx/Haxnz3leUqy6QJNJUB6QDnr71INjigFKVkcAntW3KsJZUXre+HNvIbVycfFZUgLJ8p9BZcT3I+qjeNz7AnJL9DZ8J5Tf9nn4qV5LD5GfcGjlDu5BJpJeHN6FruzkZ1QSzJAxzxupwsOBxQKT6SM1yc88bO141KsRbJATnPWs+VlSglJ45rRW1uTVZTPq6c4qep6KpaMO9DymGU/ygqNCjjqv2PPz/G2tXPtRpfWt3U/wHFLa5SFJtEtOcekjj70eBbaR7LWsbKvh88Y6ZzidvKUgbq2ZV1lvKKVFLyEjBad/wBiKyNBtIcjTgoDaopA+9bi7W4tag36EpPY4zVV0lkeyDHF1jSkHby5F8tnyEPN84W2rnaPvVTcweUKO3tgk0ao0W7IYJZkJ3q6pVzQi/pXVER5bLFtk+WknBbSCDToyTXomy4Mk+xqeF0r8JOulpjLDbSyH2ArrjvTKZOR1pQpUbXqywvw/Qt3c2vj6k+1N5jlIPzRfs5QJyRxynRVg4PtWe4orcOKuO/S4fYVno+rmo7KcP2ycD2NcPLCUKya7HCTiqUpavLVzQ76DntgbM1MxpnUTs19hTylsFtpKVAerPeqkrxJvFy8xDDbMRgpwpaeVD7GhXxJG+6ZPVAyn4oZYfcSyFpVyRyO1dnwoj9faOR+Sqv29M07xPL75O8uc8rPVR9zWe8U+SccqxkiuSdwUT161C6olKifbFW1W0zn45+Wxi+CjCV3K4XBYwGGQ2n/AMlc/wClONJ3opX+DKUiwS1YGVS8E/YUzo5Oyvn8r+Z34nUInz6Kqvn2Papyo7TzVRwk/wBKyvQcLsHLw2pRJI3JI6e1J296ZU/fnlrcSlhXq2A8n4p1XP6VK7gUtNTPKRe2kJCdpRnp3ofB1+/TKfOTfi7X0XtFxWY0aQIbOxBcCcFPqI781vXC4Rm1FLSN7mfpTVa1ZbtLikHBTyPvWfZeVPOnle7qazzGv2sb+Pn/AIJkE0uyUZLZRkc0Ny3FFwBkoGOCTRjdDllfbg9KXqspk7MkpUrkE1V+NxzXbIvyuaplJFgSn2zk+oDB+/NcvyELKw+3kKB9Z4KajcURvR2SrAPxVZCi408lfq56nqK7D66OCkn2W0q2KBaVvSnACc8kd64faRIGxxIWgqwMj6f1rIKlsraW2tQOTWm0T5yhkgYBx80K76D1x7Rm/sp9mWExnUrdQnzUkDpt7U4dB32PeLalefz2wA633B96XFvdU3qGORg/lnIIyDzRXb4bNr1khUFJaTKbUXUD6Sce1c/zcKc7Ol4OelXH/RosICxj2qnMT5ROK6iLUltsg8lIzUcklSjuOa5Ndo7Mp8jNnIC0Ekjkd6U2qiqNHktEjJXjA9qbspILQ+9KjxP/ACZrIb4DnKh70fjL5nvLesJ+0EQiC/5gGC7mjWbcrfaYClykkuPoPlo253HtQHo3lqOg/SqRyPem/OiRsNtqjtLTjgKSDj7UeZLm2Z4z/wCaQB2u5XGW6zBWVxozqcF1AyoKrSkm4Wxz8MxeX1IAzlXWiA26KUxkBsJAJV6eMmhsspnuuvPlW4OFI2nAwKBMslL7P//Z"/>
          <p:cNvSpPr>
            <a:spLocks noChangeAspect="1" noChangeArrowheads="1"/>
          </p:cNvSpPr>
          <p:nvPr/>
        </p:nvSpPr>
        <p:spPr bwMode="auto">
          <a:xfrm>
            <a:off x="63500" y="-866775"/>
            <a:ext cx="2552700" cy="1790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0248" name="AutoShape 8" descr="data:image/jpg;base64,/9j/4AAQSkZJRgABAQAAAQABAAD/2wBDAAkGBwgHBgkIBwgKCgkLDRYPDQwMDRsUFRAWIB0iIiAdHx8kKDQsJCYxJx8fLT0tMTU3Ojo6Iys/RD84QzQ5Ojf/2wBDAQoKCg0MDRoPDxo3JR8lNzc3Nzc3Nzc3Nzc3Nzc3Nzc3Nzc3Nzc3Nzc3Nzc3Nzc3Nzc3Nzc3Nzc3Nzc3Nzc3Nzf/wAARCAC8AQwDASIAAhEBAxEB/8QAHAAAAgMBAQEBAAAAAAAAAAAABgcDBAUCCAEA/8QAPRAAAQMDAwIFAwIEBAUEAwAAAQIDBAAFEQYSITFBBxMiUWEUMnEjgRVCUpEkM6HRFlNiscElQ3LhNPDx/8QAGgEAAwEBAQEAAAAAAAAAAAAAAgMEAQUABv/EACQRAAIDAAICAgMBAQEAAAAAAAECAAMREiEEMSJBBRMyUSNh/9oADAMBAAIRAxEAPwBdWxuQ/JKkqUr1dQOlFjyCiPtdUUnbyc1lWe6x7NFcLqUqcVkDjqaypc+VMWpzcohfJQOwpLLzIMaG4zv6Z5Mvel4FIPGetbCLgW29qgVY6EdBQ4u4tJyFNKGDgkHmtiDOjNwVpfTnen0qo3QMO55GI9S0iaZi222l7l7sfvWtdUzVyYsOSck4KAPagrS/nu6mjx2Mne76aZ6G3TqTE1HrbbyjdUdqYep3fC8ja8MvynjEjJQTgITzzS4u1xdl3E7FKUB/atLW9/8Ap31sAhSl9h2oUi3dlAHmMqyeqhXq6mzYsXV8+zNB2a+0RkY+aFJbzipLiis/d2ot86PcGyG1AkDgCsKbbX/UpDeUk+o+1OpOHuJ88FwOJ0T5p1CnrikFa+tHt0npiRkI5B7kUFaTaxdQlxIzn3pkXS1sOW3coE8V6x8YSKusspEEbjIW7AKkuEpJ61TtDrjdxKPMKgW/7VqyoaWbQ6hHtkVi2IFVzyB/7ZzVg9bIiCDCzw+8xyU6sLKtjhyKMIyVXa6rfWcNM+gD3OaF/C1ta7jcigehBPHzRjp1pZS/u6h3/wA1HZ/crrzjCaS2R/DtpwSrFaDMQsS087gc5PtWdeW3f/TS0rb+qM1rIKupWonv+KqXsSNgOUC7rJbakXJKsDLyRuPtWlanWpaFrTkJQcDmh3UaUgXNJc3OeYCEnr1qTTS3dvlFXaofIrPLZbQw45KPiyViypIJA8zr7UoG3FIaOXc5TTV8WVE2FCUn+elGAtLQ3DPFUeN/EXf/AFHP4dPBLEXe4eUUyGCFoAJxSj0hNMODEdwCAMUw/MkPoQGXVN705BCelR+QwWyPqQsnUID6R1qIqyeHP2qlGgKH+fIddPfcetXG47aftSBQ7s9gEjkZ2Z6Ad6w7hqe2wSUuP7nE9kiiTaOR2xQ9ddNw5JW4EYcVzkCsyEpG9ykNbR1IyxGdWr54qurWMxR/TiJSPcmuBYyyNmB8ZqBdrd3hOBj4rVORxRc0Sd6/XF8H1pQD/SOaswG3gy+/IfWtGMkntXDdrXtHGPmtFuItUQsdiOTTwAykSYtxIMCT5i3XAFbk9ue1fSwsHkq/tRMiy7ScAEjoa+m2rz9pP7UI66h9E7E+5am5lm+oeWW1Jc/TQgcufNWLVbVGQlp2Q40ociOyPVj/AKle3etNwzpcouR2m22m0+kLwlCE+5NY869MM+bHt6/NUsbX5Gcbx3Sn2Tnqe4rphQoyc1mLnqfdViHc1uPxmUIfjNgegYD4/qoUQ468kJBIQDlIJ6fFabEnklvK/VlSicbvgfFfDZJFwmoEHAS7kkZ6EdaU+CNr3cEZWgNJMPqauYXhxnlIB6mh/UmpHY2pZhVz5R8sK/FHujYb1q0wtLjm1/Ye/Q4pJ3Vx1yS+t5QK1OKKj7816uoFNM225xZi9SGVKMyYp99QVk5z7CoFLSRwciqzgz6gf2rYt9nJQl+WCkufY2R29zRjoZAYndMhtLQVLRl0MNKPrcUOAPinfpfStkn2ND8KUJraxgrweT3yO1L23223IssqVLSoKaRkqVwlOePT7mo9OaknaeK50RwtRWkBP06uQsE9Me5pVlY9iOr8hlXjCW76Bas043CI4UhPJSeQKz7vqGMYgjNL9ZODzRorULOoIcmOtBYeCM7D0Xx2+aS98tSrVO80qygrJHNIVQzY0aGZF5Cb90mJMVLCeVKGP2rLsKQi7Ka6HyzjPes5qeuVPbSonaE9KJLLHtcV0TpL4K8Ebfb4qz6wSEe+4Q+FMjZcbqhKQpIJ5HvRfp14+TJUpOCXjQfadU2GxpeEGKsuOklSgniuY+uzGQtu321xxTi8jjqo9qmasljKUsAEOtQ6jUyqKhpvG1z1KIyP7VZnXO5KgGRD8oIOATkZq/pO0yXYjVwvzDYmOJ3JZ25DQPY/NW9TybHZLTJn3ZppDATyMYLh7AfNGAcijm+oqkRblIu0t2YrG7B3LUBn9q3bdIgW8Fcm4MpV7bqVM/Uqr5enlndBjvKww2hX2DsDVx7TK0w1yH1qUNu7lWa8aw0JXKiEviNfbRc7T9NDmBx4L6Cl1sKIuV5yPfvW4xZo4db+31p3YzWZeEgelJOAcD2piqEGCLLljsJE3FELT9vdXwlZ5xTY0vJ+rtsZ4E42dzSMvSSrSMDnovIps+FswTdOtAfc36TmpfKrB+Up8dz/ADD1tzPA9qnAymoGxgZI7VMk8VKI5p9AxXxSTgAV9SeDXR6URgSk5HCjnbk1wIg7pxV3nPNfQDQgQuRAlYRhtxjiuvIAGBVnPGK4PFMUhTAPyHchRH9XSpTHTnpX4KIOa+KfINPWxBFFGM8p3a+3C6AIlOhLIP8AlIG1H5PvWalR5AVgZz0o+8WNFL0zc/rISSbXLV6MjIaV3Sf/ABQAQCrAJx81QSdiwAB1LDTvPHAoi0tOaj3qF9QdrKnfWR7UKqUEE45qzBWoL3qPAByfYUX9DDN3idE9QfwJpxgpZX+i6jIUOc8UgNc2k2nUEiKQQlR3Iz7Uz/DfWD7H0VpvTmW30fouL4LfsD+au+JXhxI1A/8AxK1SEiShvaWF/as/mtUgdRR0nTETa2WXLpHRJWgNleST0yO1Fs6fYE29qRImLfkOL3KjMDkAHG3PYUL3O2zrNLLM+KuNIaVuKVjhWPb3q3foobQzcGYzfkzRkKbXuSlftjsa0whhlm56jevziFTkpYt7AwxGRwhsDoT/AFKqm9OStpmQ63hhs/oMk8vOf1K9gKxC6vKVuK3lJBAxwKiecW44VrVuKu9L2GBCe1XUoYQn6twTXHlOpUeQFe3wDX3VV1Yu0OK7HG15asON/wBKhQzHeUy626nBW2cgHvRJKZYnxI9yaaDe5wBzHAzQ5h2Fp9GfotiXGZEtxeSU9619K29if9Q4+pOEDISRU0pTb1sSlK+QMnmsy0SnYrckMgeoc0ysnO4u3AeoRx7bA/h0iThJCThORUrSYbFoEhKSHDyCngisRTzv8HS0MgKXk47VYd816GwyyCs5ACB1J7CjzYrcEln691nYbluVcQ+wtv8ASQ8gFJT/AL0J6s1Ze9UracvEkONo5babG1A+cUwtQaLlSLdGNxfWzKVjyUNt7/Kz/We3tQNddBaigxFSpMQFtJVkFY3ITnqR2zSipEboyC6DnIUcDqSTRTE1BLkWgW1/IW0fS4rI3J9qH7Q0hy4NJcGEA7iPfFF7qA6wpYWlxA9SysAKR7Y+KwHDNI0TS05GYlulcnP6bWAT2oZvmUuLDZ3pKjRDGckMJLbYG15v1H+k1g3GOsw0lI5BO40SgkkmCSAMEmvJzpKDg9FkUwfB5QTaHkZ3AL7Uu7mCdLRc9A7Rx4NPtiNJjhQ3hW7FJ8kfHI3x+mjZbVlAA44r6FKTyKhQTgYFSDuDUA6lhlttW5PJrl9YbRkmq7boBx3qK4PAtfivO+LsFV0y606HEg1KelUYCgtrenuKuA8fmvVto7mOoBn0Vyetdgc9OtfAO9NJ6gA5Odh61wWwTU4PHSviQSM0QAInuRnN/s8W/WiRbpycsvJxkdU+xHzXmbXeipmj5jaFvfUxXP8ALeAwP3r1Z2oa1rp9vUNhmwS2kurby1u7KHQirZLPJhSB1IBB6dc1r2mKy0r6m4K9IGWmc/5h+fYVRmMvQJbsV9pbb7KilbShykjvXDbhLgUtfOP5q0GaexC3z3ZSg+5lK+DkK6EdMfAp4eHGqxfrf9HMUBcIoAWM/wCansoV5/t7yAhAPlEnp2Nbtnub1juTNzirCXGeV4PCkd00X1FiPnVmlrdqi3Kiz2gVYJbdT9yFdjXnq46NvEO7SLEiM5IcZbVJbUOAUjqa9DMamiP2xq4sjew415pwRlHHIIoSu2qtJX62uSlolvr3GNiMlXmIJ7gjpWCezueeHWlAEKBQrOFJPUVArrj2+KJ73b2kSzDQiYzJKyoKlDG5PYE+9D7rW1ZSroDjg0BPcbs4hx1SH0NhaEBR+9ZwkVvsqbLbcNsp2gkeW0vduP8AUaxmXDtKUthWw9T9v71ebWFEpS56QMYjowD+9F2J4+pqMFQb2qVlJyM1Zsbai86CnKMZzVW3IQ9LaiPLMdLp2NoByR7ZPzTBh+HF2DBdReYbTmP8pA3jPso9qPYrJgtRj5C0KFFej7SwlKZsyQ00lhedxI6Y6Ae/vQKqfIjXddvfkNyVtObV+R1JHXFaeuYGnnFQ54buNrSU4MryjtWsAYTjsr5oQ03hGT5q5UgyVgtREEmO0T37rV8ClJr/AFW9qCabPaCpUJK8LUj7pC+5/FS6g1i7d7dFsOnnJkl+QA2+8tOFO/8AQPYe9U5kJvTUUwIhS7ej/wDkyR9kcH+RPzRTFXO5iLgw7StDtwkKdkjpGYPI/wDke1W42rN8xhh21xRBKghxlKfUtOe6uuan03oC+alJdgx9jA4XId43nPJFHD+hLJoizKul1/xtxziJGUeXHO2BSyIYlW6pgxA+7GKzEbVg7uSnp/pQpeJLJjpEZwEL68VdmzHLcuNDWtDjwC1zQOUrWvqn9hWFJjJjNKSHEuNqOW9o4/FECdmFRk12bcbnpqFFBwVv4BHWmFo3SrWn5SnQpS/MRgnNBulZTMa3wFvnCQ8QD804WG9yUqWkJSQMZ71PYdOR9YwbLTK8nB4PapFJUnkmqgXskYVVsZXjHIqEnuUicpwnmvkpvzWcIGSTzXW0qJHtXAUUkg9KwjRPA4dlmKA02lGAOO1RXK7Q7X5JnLLYeVtQoDOKkjoW66AgH8+1a6GUpSApIJHcin01kiJsfDMhu6QloRiQ3kq25Cs4+amYkNSUeYwsOIzg47GpJlqtbiHFyYkbaR61qSBx+aTs/wAQ4dn1g2mzt4s0X9J9IVnzcnlQ/FUtWM6ihZ3HIkc89K63pTwKrxZbEyKzJiOBxl1IUgpPapce9TElehGe5f3CoHPuqbtUe3ceavEk2KPxp0P9bHOpLW1mQyn/ABbSB/mJ/qHyO9Iknnjj969mhLiluIcaQtpXA56g9civO/iroF2xXJ2fa2iu2PqKtqBksHuCPasYgQ17gTBkltQGM/OK2YLU3UE1qz2hpLkiQcKyMBI7k/FDCEuqWG2928kDaOMk9K9CaC0G9pKAq4od+puMhtJWkDHlpxkpHzQs+LCVNkWj/Cxi0YXfrg+/JdGPp2HShrHscda1bsYfhzb3JluioEJbg81OAVK7daLYryLlAafCHGieQlYwUkdqg1DZol/ssi2XAjyXk8qSeUkdwaUHJ9wuIEg8yHqCxtyVMsuMymCpJcQCQCPf4rzHeLVPiNpnyYziIjzq0surHCsGvTjUeJa7GxCjLAjR2fKQVHqAKXN+bXrYt2CKttphkKcW5j0trH2j4z3pYtxsMpFPJC0S6MZA/lx0PvV1lzKkNEKWonlCDtSmtRnQuqH7guGzaX3FJWUlzGEH5z7VkXCHMtVwetk1giSyvatpPJz+R1qoHZKQR7mgw1MXITGtkIOynhtQlseYs05PD3Qj1ojOuXq5yHZDifXEZfIQ1nqT7mofCi3QtPxGkONgXWW35j5XwtA7ADsKN7igxJsee2f0z+k8Mdj0P96Q9p9CN/Vnv7iyuGkLfofVTGoJLjkizhal4Uncptw9M+9Mu6CFfbIGZUVEqLJbBwoDjOMEexFU9cWdWotKzYMYgvLTuaHuoVzYI0yFp23xpqPKktMJS4M9wMf7UDWdbsNEBORVWuy/8IyrrJaSHJqnFR4Clc7UHqv4PbNaOkNIKv8AMUqSopgtKBdXjJdUeo/vVrW8qIh9uRIfMdKf01DaSM568VSb8VmbLZUW+wQS/IRkGS56UAnvjvVaNqAyV1IciNW76gsWjbWgTXW4jaE4bjI5Wr2wBSP1JqiXcLobzcMLlLym3RFH0xUf1qH9WKFJ17lTrgudPeMucs53r5S38JFVFuKdUt1ZVuUfUonJJ+a3ZkvtPZO5ThU5krWo87iepq6lZdhvpKTkKBQB71jIUUhKQj1KPAzW2uU5Z4C4C2EF+QlLgeJyQnNbs9JlBQ0syoektygR8HNM+FdpjseGXV5RtAPFLEvqmWTyozIAS8lasH55poRW0LgRVJJSNoP5rQAe8mEkQnbUFOJKucjqRV5lSWiMqyD2qn5RSGjnhSRUhYUACFEiuXYMaXp2JpbUqGU45rkxyrOCMnsajjuBICSatbun/ehmGCur9RXbSDDdyiQW59s+2QBwtr2PyKxrX442J4ITcYkuIopypQG9IPxR7LablR3I77YcZcSUOJP8yT1rzb4i6TOk7uWkfqQZI3xlbuUp9jVlDgjjEWL9w08Q/FNu+wDbdPea2w5nz3lp2lSfYUsm1BSAQBkcZUP9KzkuqCknONoqyCThSU7tx4JPFPBisjR8JNZ/wyWmy3Jz/BPrwytR/wAtft8A07AQBjBPyDnNeU0ISFNspQpTiuVrBwG6dGiNcFmwtxrvh2RHWWg4njegAbT/AGNT2p9iGhMaHYV+xgZPFZzFzStWT9v4r5ep4Ytjz7eSEoJyKP8AaCNE9+k7hElmTg0FCPtccHO3PNCcvUlpkeeuc6Y5jE+cw4ADnHBxSlkazuR1AuXaZqWk42Yf5B/aiOwyrLNU+5qd2LOmyFBTrhGMYGAK8EdzpjC1dQwTH1RL0zdLvb7tpxLhmIWC80WSEvAd/gimloW9XCfZnX7oAFh8paUBglHYke9CGobtYbYw3EtAaHmp58s/YKLtBvNzNNuuokNvoU6oApH247VtwCjYqlixw+oQuuOrzg+ntjvVB0uuMqjtEpBPK881bQ7hAHtxxX5TSkNqU2nlXv71GW0S0YJmvtR2mkIlkLb27SlR4qm5dLTHaWzBaYUojlDQGT+cVecgMqJVPWHc8FJOEpqCP/w1Z2leQ3HaUtJ3rz6iO/JpYUse40kZubKDF5vMthw2xqO0rJQkSV4JV2wKD9CSIcXUV1naqDH8b+rS0PMHpQCOqaNk6l0u86ytBRIeacGxLKdxCqE9WIhalub0pqO2htLZQSnhRxzuOO9W1KCuCR2OQ2sOobap0+i+sMy4T4i3VghUaSDwrH8qsdQa32kq+jbRLKVL2jzMfbu74+M0H6Cmvq0nEU4tT3lFSc9yAeP9K3y+8+PSkhJ96nLZojVrLAHepfdeabaWokBOCTiqSZaZUYKAJAPBPtVd30NrBVggEnNZcuYmHCLYVlZTxj5pTPvUoSke4IXu2P3vUU21sPoS3LbC2j1wtI5/alRdociFLeiTGi2+2ra4gjv/ALU3NHhErV7riXN6YbagT7FXatfxF0MnU8YToGxu6MpxnPD6R2PzVlbccBktqg6RPPwz/txX0HHI5I7VZuFvmwHlMS4q4y0k5SsVUIKSM9ao0H1JiM9yb6nygVIGXFdz2rhcpx9/z3lFTnT9vaoupye1WLbbpF0nNRICdzrhx8J+T8Vncw4IQ6ViqltzZCnCiNGaytQ6EnoKY+irn9bDMV0gus4KM9VpoTkPxbZb2rDa3mXGmVBUh7/mu/8Ake1cxZUiHLbnIcbCmOmw9fim+hAPZj1ebbUy32G0V+Qg7cf2zQLdPEESYTRtEX1lI3+ZxtOKDbprjUCZBYLyUjH8lQvSzGUraFEdO3O7GOOtTtKJBAI4H+leeWtX32O+l9iS4vnOFnimNoXxGavTpiz46m5LSCtewcOAe3zmsNDfU0W73GJnKiguIaUBnKuuPegTVtlZurrzDyYryXBsYkvJytsnqQK23ALLa5M64LU7Jkq3kOHOxJ+1IrGiB8ZnSz/iXgfJQeiEVVTUF9yax2MXl48Orfb45V/ElnyR+q4oekn2AoFfbVCcIT62CrKVe1HmtLy3Nk/RsLKozJwVH+dVAdwkocWG0jKE9/6jTGA+pikwgtMcIClpUhQkJy4pR9Iow0zpaRfITsyAFmL5ykNLI+4AAZ/vmhvw20hI1JODkpSkWdg/qqzgOH+kV6FhIj2+K1EiJSww0nDbaewqSy1VOR6qZkIM91jd5QbPtWdri4FVjRY7e8DeJoS2lpPVKT9xV7YFVtc+JNu02lUaBiXcinCWx9rR9zWR4KxDdVXLU9xdU9OdeLacnKUA8nFYlRX3GvdzIEWeq9HzbA4paiXkIO1xaR3rCbCzjYrJxkY716Uv9tbkuSEOoCmnUlCk4/1pa3XwpehMKfttw8w4ylpacf60SW/TTbKNwrFwpxasbnCCDgEU7PBWS4dJPNnbhEpQA79qTgtcpc8xClTbwJzxkfmnP4JwpESzXCPLQAEyMpWP5sivWnUyLQFW0w63hIOccc8VI84tbQ2rCeO9czG0lKkJOPx1rHeedMdSUlbYT/O5ULEg5K1UP3O59ttdybWmXKfB4BU2vaRih2T4a6UmsOKXdZqcjhapQIRS11Hqm6SLytiJOU0lvKdzfRRoTfeuGCl6RILSleo7yU1VVWwGmKtYD4gmHkVy22q6S7fZn/qvpV7WnNwTvP8AVnvWWbvCYakuKElV0831PMLw03ntt6GhiBE+o9MdavqEnIGOFCrBcXbnFMTWt4xuQR7/AD71WpkRj08LJKn9KNqdHrU4pP5+aL8BONpJwOQKVPgtdlrtsuASkeU95nq9lU08BOwjunPWufYMYy9P5Eoy17w8vogp29OaAdW3+IxHT5ElLq214B29SO1EGubuq22d5zcn1+gAK2q56fkUoIrcq7OCQ6nYlOU7AeEnOKJEUfJobOx+CRl+FUMxbHJnSkj6mfIKycdu1Ha5ASgZVgDtmhSxy2olqYjn7WEAKrPvmoB5KkoKgFfbgc4oCxdozgqLhlXXLbN8kFCU7nGxtKsDj96UdyhLhSVMuDlJ6+9Gcm7Fb/ktNuuLXguJAOdvesm7WO43Kc27CiSPIeUEILicBH5qqs8R3I7FLHoQUwSrCfzzWvbriuDGdZgKDRf4XII9RHdIo8ufhvaYemnnRMc/iTbRdCyfSvHVNLiz2+deJzcK3sF59w8JTwB8k9qarg9iKsqZcBmlEd2qB3NHP9QxWuyEOITmOhQ/6Fdaq37SV30r9Ou6NMqbfJAcQrdg/wBJqCK436f0l5H/AC105WDCIZSp7mslCnng2SphsYKldNta120rPgtMuuR0y2XU5Q6yc5BrHSUvoU2JTjW4Y2uDqKONG+JFnt9tj2e8hIWxlCXVDIUM+/asIP1PBhkW84OQkqaUlTeeyk81t+HFkiXsXXzZjkeWtKWY6kK27CeSeK2vFzUUB1MaPakRyp0BxamwD6O3NL/Ttuvt2uCIljQ8Fuq3KI9LYPuTWFs9zygkdQpYtWqYV4CYt2ZusaG75ZU4/lBPcYJ7Vu6wvqo0X6cOJVOeGHC0fS2Pih7WHh5qi3M/xANNONIR+p9Eo9v5sUGM3ElCzKWpTyQAnPcfNaHX6nmQmdXGVj9NvO5Y5+BWY5tyAkdO/vX5bhcUpaid5qSI027ISh5ZbSRyR1NCT3CC5GD4e6/TYre1an7f5zHmlfmNrwrJ+OlMJvxJtBHLD+QedycGkvEgpaSpstJdCjlOThR/+J962GpbWwB1xtKhxh5IKh+aWaVJ2GLSIGy3lSJLry1FS1kqUonJzXofwjhKtOjI31SfLcfUp0hXsen+lJ7w500dRX9IdSRDjqDjxx19hXox6OlTaGGwEhCRgdgKXa+HBHUoPuZtzmpdfSlk55wSKhvc9uPDCSrBx1rm4FmAkOLKfT0A70D6huynneQdmelSjS0uYqqCaOn4sczZMx5pK3JHpQVfypph2i3MWy2BuOjYCSog/NAuhAm7XJICf046d689PimNMcASAeM+1MbqRcuTdTJmPFlOOVFZ7Gh7VMst2xaF5JUNvBreucRTjO4KAOOCaX2oUOtqUt2UlxKUnCE9z2FT58tlyBeMV77PkvyCsBISvORRTp4Nm1NpCEqQ7kqbWnrWTf4yGrR5aE/rvOpCiRzzniiOKyWYTLIzltABxVbtiiIrUhzKMyyW5CVSY/nQ5CDwWTkY/FC9wnPXCOEult3YcJc27VUaTn24kJ5+SsoRtwkEfcaAbXBVc3jFjoUuQpeUgDoPemeOxYHYHmVohGRieBjbqtRT2lNYbTECnAtOcqzxTO1XqK22OCtxa23pR9LLCDklXscds0D6VtI09CeQlx0rdx5zqFnn2HwKjnWlySA8gJbeeWG0hByD857mieoezJEsJIUQefRcNU3V1yfvKitKEhH2tD2xWpfoTVsVChMn7j6ye/ejez2SPbIIZb5cI3LOOpoP1gg/xaGokYCTkE/NQGwu+TrJWK69HuadsAxsznKe/tXNz0o3M2Pxn1pd7BR5xUFrebThRPPT9q3mpaSAEH1Y4Fe0qep7hy6ktksse1xtrKUOScZckLHU+wqS9y/8AUF5LYA3LwMZr9PUAwhDbigoJyrnr8UGz3Zl3m/QRtqgnlxQ5SgfnuaWWJjlrAHcy57l1vz7dtgpdWl4Y85QIShHejLTVvg6ThH6dpO8ow48r7ln/ar0FLUCKgZGUpACfaln4g6pUqSqHEcAV/OpNOQlxxWBbwQlnnHiRqpN3cRb2clll0rJz3oUjOshQKy6j5SaylKK1ZUSok8+9WY/nHcWWlrKRztTuA/OKvQcRk5FrftYnJsTLmW2NiV+ZvGE7uqfk1Z01ou4araUu2EZCiFKXwkH5NfdGaMuurZQcaaxEQoec+o4GPYU+tNsRrPi0sMhhtsehIH3/J96x7uPU2unkCYio2hrui4uQ55bira+4rO7cPj3o1j3Zfh3aosJ+C75TyysyBz5p+f9qYGr9Oi8MokwVpYuUb1MPdj/ANKvcUudZP3G7woNnmsBuUZSAW085OeSPYV7VdcMwM1TAgdRtWueZVsbkFBKHWg4kK6kEd6Qfi7aoduvzUiHHDSZKd7jY+0K70/XEJjRUtNpAShCUj4wMUAX+0ovt1Qp1AUy2NoyO9Rizg0uWkWqYmbLZpF8uLcWChXrI3HsmmLM8PG7Rag8nDsgEDK+P7UwdN2CBZWgG2UNrV1OOTWrc2GJcfy3UpVg5GRTDaWOwf0qoz3EXc7O+3FUpxsR3ArakBe4n9qG3h5S9kiIHHAOVEdaZt1skx7UTgabdXFACjuPQ47Gsd2FDZdW2tpTrgUd53ZwfamrZ/kmsp4xleHemRpixIYfCTMd/Uex2J6CtifKWhC9nBUDzXf1H6W49VcnPahrUdy8tsttqBcV2z0qVm5HqWIgA7mHeLkp2SoBWUNp9SieAaHpq0LbO1eT3VnOT7VTk3aLImOQ95Cc+pWcbjRHovT6bre2WySqOwQ64ccEDoKcilR3J7beXQjB8PLN/CdPoceTiRK/UXn27CtSefMeS02ft61pLUlCOgCUjGPastob1qWeppVh6yZSPuRSlHylJIyAOppR3Ra5GopCwVGMwPUM5G6mzeSGoa85+09O/FLBEUtwFyyeXnVEp+BQLuypePGYE5wO3OLFUyVhLnmLPtjp/wB632Cgr2qUOFdRWFZEyLkfOYa3PyXylpJPOM//AFTW0xpGPBeD07bIknnAHob/AN6oahjkVX5SKWJiT8RZrhuaLckENx0jII+5R71Y0c8LKhSnWkqLqcrUn/MbHx7/AIq/4rxUr8TZaVJPlpabVhI/6eKyt5SkK5Cx8dqpReIyRXWG1+RjAjvoeQbhFko+mGzfs5Cs9QpPY4rrTbrl31KtEJkptENwq8zGElfZINYejNLS9SSNzD62II4kyG/SXB/QPc/NOOFbYdrt7cKCwlmO0MJQB/qfc0vyLdHGbTWA2mVJKcNKUQMgdqVmu5KF3tsJKQltPJ9jTOmubG1j3PQCkzqpYl3l4hKijOMp9659PbzqMSK9liHMwE7cryR3o0042lwuzHhgNcJGcgmgqzxf0ipKCjHv3pgadiIjsjz1cLVuI96K0DeoVX86ZRlplXKSqPD3I3n9R0jAQPitSJEh2qCI0RASByVnqtXua0pTm9BDSUobPUYwTQ1coVymr2RQUt4xvJ6UrjKAdGmDesr4IMdxlhZ3ukk7ux+KWMGBNvE8MwmnH33Vc7QTj5NNKJ4bSJUl2RfppLYPpbYOSsfJ7Ua2lu26djBiHFZijHXGVH8mqq3WpepDdW97Ra2bwmnGQFX19EeOD9rZypdNm22yz2K1GJbLc0oFO1Z2hSj+T3oQ1frCQxH2xob/AJSlgKlqQdrfyKK9OXBoREradQ+kpH6if5jjvXja26fU8KFUde51pafDCXo8QMJZaVhSWhtCD3BFa1wj+cRIYGXkcp+RWRdLIHXl3GzFMe4Y9aRwh4fI9/mtGA48lhCpSdi8eoexoOU3AfkvR/yWIEr6hrcpJSR6VA9q+N2+3C6fXLYQXynCXFfy/ge9fXZDbYIbxk84FY8qY44pKRkBJreXGCKTZNe7LQkDChk9AaV7GsXmdTz7e+kOMRgSzHbb9TpxlRKu2KN5MgrQXFk+kdKT+sWQwXL9DkOJmOyVIcxwAnGP+1eqKs+Q7Eaurd9RxRLhDuttYltOjyZCN7ageRXDk1DPBXu4x+1K/Qtydc08YyXCAw7hIz0BohZnueQS7g4Vgk+1Jt5BiolFAVkDGErkoSApBUUhQxupKanRNZv0xKQtCS5kY43fNGM2/wD00n9TAbBAHNDd1vCJUxTj6ApQ4Bz2p/jIwOmTeW6noRzqeIayo+lIpe6vuqosZ+SkKUSdrZ9s0V3aQUww2kncs4FYLEJq4SUQ3mVONq6JAzk16kadMDyHwECLO3W2VPmfoxpDzmwqAbTk/mvRvh5YTYdOsofO6U+PMdURyM9E/tVnS+m41iC32oyWnVoCRj7sf+K3VcnJ5qq0iQLsrzFZZ2e/WqqPT/vUzyt7iiT8VwrCW6iJ0ytBgyYuqJYYt7yieQk4/tQkq1j/AIclypay2y1BUtJB+5WP/utfV6i4hpgZ/WeQkY+TWf4pf+m6HlJaKk7tjXPcHrVHjLukxXlNx4qIFeFEhFx1Fb4iEqQmIwpwqz1P/wCmn9CQlCc8ZUcntSJ8BY7ZvVxlH/24yUfuT/8AVOtx10AEZSlIy44oYCR8VbsiI72JHxHDjmvbs8V45QhOOuEjpVXStkd1NeG4aNyWxgurx9qe+aybtLMyfOlurLjjz6iF5wcA8U3/AAetX0Wn3Z7qcLmKyCeuwUuw4Iagk7Da3wY9shNwoLSW47ScJSkYyff811IxsNTqHFVpP2k57VC/cqrHcGr1I8mO8pJwQk0pmmHH9z5Rnc4T1piaufCIj43cFJFB0BQRDYyg54//ALSKjmmdN00KJatERa1JS6lQ2n9jRQ+FtxENtH1EZBNZ/wBRGhxVSJCw23/1dVfAqxKkIW0y5goCk5A9qxtHZhoR6E27O266wFSVZI96uynWmmiSoAJ75xxQX/G1RVJQhxRT3FX412ivAh1JdJ/lIzmsVuppQk7s0mpL0tajDwlkcearp+1dhMGGovS1BxzPVw/9hWVdLuI7Q3lLTY/kA4HzS01VrYSXPLg5UpJ/zFdKaiFj1F22Kg+UYmvNVQEWWVECm1uPN7EsjH96CNGXOTYi2p9anIakbXR1CfxQLKuC58xD7o2qwEkg9fmtu3uQl+aJUt+KhLZ8lKOfMV+9XpTikNOVZ5B5ArHnarvHfYacaXlK+UKx1q3JlkoO4EZ6UOaJcjTdJwil4vKCMLWRg7h1ogwkt4UM4rmtqkidVOJAaQIKgrcf2r66rcCcc19QOSahkLCEkD9jS2JyOHZmfKkq8txPHTvS81ww4q3vltsmOPXuHRJo3n8R8lWCo9cVgXIKd0/d0IcKklo+hXTjvReOceZ5K7WZgeF7YfFxaI5QEqAz80Q3qMttk4JSkH1AUP8AhHnz7kEqSCWk/d35o0vK0fSOIfyhRPHHWn3D/rEeKR+nuLu6FtxKytwZA4oZKlE8K4olnxUBT4V3PHzWI+xtcIQg4HB4qtfU5tp+Rjm07Ck6pdbLSg20hA81fscUwtPaah2Xc42ovPqGPNWOR+KGvBstf8MOOpIUtchQUPYUdqWCnijWsIIq5yz5OHF5/AqJ1wBokcGuh3zVOSr1ACpWaORdnHUZPU18cOU46V0DkVy50PFJyUD3BackyNR2pkHo+FfsOaz/ABYg3S/xY1ktMRx9154OKJ4SgDuT7VsWoB7WsdJAKW2Vn/SjvbhRwAN3U1b4/SSTy+7BF74XeH0nSSJT1xktuyJQTltoelGPnvRbqiZDttkmSZjiU7GF7QpWNxx0FZeq9bQdOp2n/Eyf+U2en5pL6p1JO1I4uVcFAI5DLIPpQPmrFqZhsha5Qcgu0hbzrDCclT7gT+Co/wC1eprVFbgWyLDbSAllpKAP2rz3oOCu5axtjSmwUIXvVj2SK9FAgk596iubDgliDRsk7VWfUraQB2qx/LxVZ0ZQc+3Sp29Rye4Aa0bLkJ8cekE/6UHsS2I9uaeeUNqUD09yaOtRI3tuoI4IIxSNudwcZmqYdSS0ySNuaHxEV2IMu8t2SsFZvOSpd9urLS1qLanEhtv2GaYdxCfMUnolsYSB3oI8PCxOv31AyRGZJ2kdFdBRxMjqVt3E7sc4NO89kGKsR+MVyC7/AHMtbAdUBtyFDrjpUeJDSgxCASvGCs9qtOBTSSfMTge5rLcuCYyFuKXlw9MGokDN0J0nAX3IdRQkiAGXZu6dIG1GVcUr5UV2LIUxIwlaTjpx+1HspLTzXmSkB3zOOpyis5aYWRHfb81o9A7nI/euz4/jkV/+z53yvKDW4PUEmkqA9IBz196kGxxQClHI4BPatuVYSwovW94OY5DauTj4rKkBZPlPo8lxPc/zUZrK+4K2K3qNnwnlN/8ADz8VK8lh8847Gjlt3cgk0kvDi8i13ZyM6oJZkgEc8bqcMdwOKBSfSRmuT5C8X7na8Zg1UtkgJznrWfKypQSk8c1pLaymqqmfV05xU7L1KVImHeh5TDKf6QVGhRx1X8Hn5/nbWrn2o0vrW7qf5DS2uUhSbRLTnHoI4/NHQNIE21srOyr4fPGOJzidvKUgbjWzJust5RSopebSMFtz/wAEVkaDaQ5GnBQ9KikD81uLtbi1qDfoSk9jjNVOwFh2QVo7VgLB28uRfLZDCHm+cLbVztH5qpuYPKCdvbBJo1Tot2QwSzITvV1SrmhF/S2qIby2WLbJ8tJOC2kEGnV2K3qTW0WL7EanhdK+knXS0xlhtpZD7AV1x3plMnIpQpUbZqywvQ/Qt3c2s/1J9qbzHKM0X7OSRNicbZ0VYOD7VnOK3uHFXXftWfYVno5VzUbymnvTJwPmuHlhKFZNdjhPFUpS1eWrmh3qGvZgbM1MxpnUTs19hTylsFtpCVAerPeqkrxJvFy8xDDbMRgpwVp5UPwaFfEkb7pk9UDI+KGWH3EshaVcnqO1dnwlT9Y0TkfkS/7ejNO8Ty++fWXOeVnqo+5rPeKfJOPuxkiuSdwJP5qF1RKVH4xVrNoM59afLYxfBRhK7lcJ6xgMMhCf/krn/tTjSd6OKV/gwlP8AlqwMql4P7CmdHJ2V8/afnO+i4gk4OE1VfPt7VOpRweaqOE1jeodY7g5eG1KySAoHtSdvemVP355a3EpYV6tgPJ+KdVz+1Su4FLTUrykXtpCQnapGTx3ofBz9+GU+cCfE5D2Je0XFZjRpAhs7EFwJwU+o+/Nb1wuEZtRS0jevP2pqtastWpxSDgjkfms+ynK3nTyvd1NZ5h/6mN/HrnjgmQTC7JRktlGRzQ3LcUVgMlI28EmjG6csr7cHpS8VlMnZkkKVyCaq/G1q3ZkX5W5lUASyJT7ZyfUBg/nmuZEhCysPt5CgfWeCmo3Fkb0dkqwKrIJcaeSv1c9T1Fdg/5OCAD3LaVbFAtLC0pwAnPJHeuH2kSBscSFoKsDI+396ySpbK2ltrUDk1pNE+coZIGAcfNCO+ofHj2Jm/wl9mXtiupW6hPmpIHTb2pwaDvse8W1K8/rt4DrfcH3pc291TeoY5GD+meCMg80VwIbNq1khUFJaTKbUXUD7ScdhXP82kFeU6Xg+Qwbj/saLCAsY64qnMSGicV1EcUltsg8lIyajkkqJ3HNcluxO0oPKZs5AWgnI6d6U2qiqMxJaJGVLxge1N2UkFoZpUeJ/wCjMZCAAHOVD3o/GHzmeWcpn7QRCIL/AJgGC7mjWdc7faYClykkuPoPlo253HtQHo3lqOgj0qkcj3pwTokbCG1R2lpA4Ckg4/FHcPmTM8Y/8wIBWu5XGW6zCWVxozqcF1AyoKrSkm4Wxz6Zi8PqQBnKuuaIFW6LsjIDYSAd3p4yaHCwme688+pW4OFPpOBgUAPeSxQD7n//2Q=="/>
          <p:cNvSpPr>
            <a:spLocks noChangeAspect="1" noChangeArrowheads="1"/>
          </p:cNvSpPr>
          <p:nvPr/>
        </p:nvSpPr>
        <p:spPr bwMode="auto">
          <a:xfrm>
            <a:off x="63500" y="-866775"/>
            <a:ext cx="2552700" cy="1790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3" name="AutoShape 4" descr="http://wowturkey.com/tr387/akdnz27mLh_kemikli_bedesten.jpg"/>
          <p:cNvSpPr>
            <a:spLocks noChangeAspect="1" noChangeArrowheads="1"/>
          </p:cNvSpPr>
          <p:nvPr/>
        </p:nvSpPr>
        <p:spPr bwMode="auto">
          <a:xfrm>
            <a:off x="155575" y="-211138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4" name="AutoShape 6" descr="http://wowturkey.com/tr387/akdnz27mLh_kemikli_bedesten.jpg"/>
          <p:cNvSpPr>
            <a:spLocks noChangeAspect="1" noChangeArrowheads="1"/>
          </p:cNvSpPr>
          <p:nvPr/>
        </p:nvSpPr>
        <p:spPr bwMode="auto">
          <a:xfrm>
            <a:off x="155575" y="-211138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8" name="AutoShape 8" descr="http://wowturkey.com/tr387/akdnz27mLh_kemikli_bedesten.jpg"/>
          <p:cNvSpPr>
            <a:spLocks noChangeAspect="1" noChangeArrowheads="1"/>
          </p:cNvSpPr>
          <p:nvPr/>
        </p:nvSpPr>
        <p:spPr bwMode="auto">
          <a:xfrm>
            <a:off x="155575" y="-211138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0250" name="AutoShape 10" descr="http://wowturkey.com/tr387/akdnz27mLh_kemikli_bedesten.jpg"/>
          <p:cNvSpPr>
            <a:spLocks noChangeAspect="1" noChangeArrowheads="1"/>
          </p:cNvSpPr>
          <p:nvPr/>
        </p:nvSpPr>
        <p:spPr bwMode="auto">
          <a:xfrm>
            <a:off x="155575" y="-211138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1026" name="Picture 2" descr="http://www.delinetciler.net/forum/attachments/7411d1316091508-cagla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354" y="5379"/>
            <a:ext cx="4286250" cy="25241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arimblog.net/wp-content/uploads/2012/06/meyvelerin-faydalar%C4%B1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470"/>
          <a:stretch/>
        </p:blipFill>
        <p:spPr bwMode="auto">
          <a:xfrm>
            <a:off x="7323374" y="4969648"/>
            <a:ext cx="1785130" cy="1857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4" grpId="0"/>
      <p:bldP spid="6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214313" y="214313"/>
            <a:ext cx="2413471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tr-TR" sz="32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" pitchFamily="18" charset="0"/>
              </a:rPr>
              <a:t>10. Kelime: </a:t>
            </a:r>
            <a:endParaRPr lang="tr-TR" sz="2400" u="sng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" pitchFamily="18" charset="0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-396552" y="1048746"/>
            <a:ext cx="503999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514350" indent="-514350">
              <a:defRPr/>
            </a:pP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	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Amaç 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edinilen, ulaşılmak istenen şey, 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ideal.</a:t>
            </a:r>
            <a:endParaRPr lang="tr-T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551617" y="3789040"/>
            <a:ext cx="337784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vadetmek</a:t>
            </a:r>
            <a:endParaRPr lang="tr-TR" sz="54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99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107598" y="4635720"/>
            <a:ext cx="183255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5400" b="1" spc="50" dirty="0" smtClean="0">
                <a:ln w="3810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zahir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299939" y="3771624"/>
            <a:ext cx="163378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5400" b="1" spc="50" dirty="0" smtClean="0">
                <a:ln w="3810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ülkü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108078" y="4665910"/>
            <a:ext cx="403187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yadırgamak</a:t>
            </a:r>
            <a:endParaRPr lang="tr-TR" sz="54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99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7360" y="5486870"/>
            <a:ext cx="6415454" cy="132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r-TR" sz="2800" i="1" dirty="0" smtClean="0">
                <a:solidFill>
                  <a:srgbClr val="FF0000"/>
                </a:solidFill>
              </a:rPr>
              <a:t>…………</a:t>
            </a:r>
            <a:r>
              <a:rPr lang="tr-TR" sz="2800" i="1" dirty="0" smtClean="0"/>
              <a:t>m</a:t>
            </a:r>
            <a:r>
              <a:rPr lang="tr-TR" sz="2800" i="1" dirty="0"/>
              <a:t>; yükselmek, ileri </a:t>
            </a:r>
            <a:r>
              <a:rPr lang="tr-TR" sz="2800" i="1" dirty="0" smtClean="0"/>
              <a:t>gitmektir.</a:t>
            </a:r>
            <a:endParaRPr lang="tr-TR" sz="2800" i="1" dirty="0"/>
          </a:p>
        </p:txBody>
      </p:sp>
      <p:pic>
        <p:nvPicPr>
          <p:cNvPr id="10242" name="Picture 2" descr="http://www.zeded.com/upload/ideal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466" y="0"/>
            <a:ext cx="3371850" cy="29337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erzeta.com/_dinamik/383/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814" y="4408036"/>
            <a:ext cx="2726259" cy="24548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4" grpId="0"/>
      <p:bldP spid="6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214313" y="-24"/>
            <a:ext cx="7921625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tr-TR" sz="32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" pitchFamily="18" charset="0"/>
              </a:rPr>
              <a:t>2. Kelime: </a:t>
            </a:r>
            <a:endParaRPr lang="tr-TR" sz="2400" u="sng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" pitchFamily="18" charset="0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-396552" y="714356"/>
            <a:ext cx="361123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514350" indent="-514350">
              <a:defRPr/>
            </a:pP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	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Anne 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ve 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baba.</a:t>
            </a:r>
            <a:endParaRPr lang="tr-T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29573" y="4500570"/>
            <a:ext cx="299953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5400" b="1" spc="50" dirty="0" smtClean="0">
                <a:ln w="3810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ebeveyn</a:t>
            </a:r>
            <a:endParaRPr lang="tr-TR" sz="5400" b="1" spc="50" dirty="0">
              <a:ln w="3810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042053" y="3571876"/>
            <a:ext cx="163378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5400" b="1" spc="50" dirty="0" smtClean="0">
                <a:ln w="3810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dâhi</a:t>
            </a:r>
            <a:endParaRPr lang="tr-TR" sz="5400" b="1" spc="50" dirty="0">
              <a:ln w="3810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178313" y="4500570"/>
            <a:ext cx="149271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fahr</a:t>
            </a:r>
            <a:endParaRPr lang="tr-TR" sz="54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99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0" y="5429276"/>
            <a:ext cx="6858016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125000"/>
              </a:lnSpc>
              <a:defRPr/>
            </a:pPr>
            <a:r>
              <a:rPr lang="tr-TR" sz="2800" i="1" dirty="0" smtClean="0"/>
              <a:t>Hiçbir </a:t>
            </a:r>
            <a:r>
              <a:rPr lang="tr-TR" sz="2800" i="1" dirty="0">
                <a:solidFill>
                  <a:srgbClr val="FF0000"/>
                </a:solidFill>
              </a:rPr>
              <a:t>…………</a:t>
            </a:r>
            <a:r>
              <a:rPr lang="tr-TR" sz="2800" i="1" dirty="0" smtClean="0"/>
              <a:t> </a:t>
            </a:r>
            <a:r>
              <a:rPr lang="tr-TR" sz="2800" i="1" dirty="0"/>
              <a:t>çocuğuna iyi terbiyeden daha güzel bir miras </a:t>
            </a:r>
            <a:r>
              <a:rPr lang="tr-TR" sz="2800" i="1" dirty="0" smtClean="0"/>
              <a:t>bırakamaz.</a:t>
            </a:r>
            <a:r>
              <a:rPr lang="tr-TR" sz="2000" dirty="0" smtClean="0">
                <a:solidFill>
                  <a:srgbClr val="FF0000"/>
                </a:solidFill>
              </a:rPr>
              <a:t/>
            </a:r>
            <a:br>
              <a:rPr lang="tr-TR" sz="2000" dirty="0" smtClean="0">
                <a:solidFill>
                  <a:srgbClr val="FF0000"/>
                </a:solidFill>
              </a:rPr>
            </a:br>
            <a:endParaRPr lang="tr-TR" sz="2400" i="1" dirty="0">
              <a:solidFill>
                <a:srgbClr val="FF0000"/>
              </a:solidFill>
            </a:endParaRPr>
          </a:p>
        </p:txBody>
      </p:sp>
      <p:sp>
        <p:nvSpPr>
          <p:cNvPr id="5122" name="AutoShape 2" descr="http://www.bayposta.com/wp-content/uploads/cadi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2" name="11 Dikdörtgen"/>
          <p:cNvSpPr/>
          <p:nvPr/>
        </p:nvSpPr>
        <p:spPr>
          <a:xfrm>
            <a:off x="350817" y="3571876"/>
            <a:ext cx="19543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çağla</a:t>
            </a:r>
            <a:endParaRPr lang="tr-TR" sz="54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99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0" name="Picture 2" descr="http://octurkishschool.org/wp-content/uploads/2011/12/anne-baba-cocu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875" y="-11421"/>
            <a:ext cx="4048125" cy="26860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tevzzgumraniye.k12.tr/wp-content/uploads/2011/05/anne-baba-cocu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566" y="4567481"/>
            <a:ext cx="2436816" cy="22906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4" grpId="0"/>
      <p:bldP spid="6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142844" y="71414"/>
            <a:ext cx="2412931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tr-TR" sz="32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" pitchFamily="18" charset="0"/>
              </a:rPr>
              <a:t>3</a:t>
            </a:r>
            <a:r>
              <a:rPr lang="tr-TR" sz="32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" pitchFamily="18" charset="0"/>
              </a:rPr>
              <a:t>. Kelime:</a:t>
            </a:r>
            <a:endParaRPr lang="tr-TR" sz="2400" u="sng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" pitchFamily="18" charset="0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-356652" y="1052736"/>
            <a:ext cx="460970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514350" indent="-514350">
              <a:defRPr/>
            </a:pPr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	</a:t>
            </a:r>
          </a:p>
          <a:p>
            <a:pPr marL="514350" indent="-514350">
              <a:defRPr/>
            </a:pPr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	</a:t>
            </a:r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Yere </a:t>
            </a:r>
            <a:r>
              <a:rPr lang="tr-T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nasıl bırakılırsa bırakılsın, dibinde bulunan ağırlık sebebiyle dik bir durum alan </a:t>
            </a:r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oyuncak</a:t>
            </a:r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.</a:t>
            </a:r>
            <a:r>
              <a:rPr lang="tr-TR" sz="3200" dirty="0" smtClean="0"/>
              <a:t/>
            </a:r>
            <a:br>
              <a:rPr lang="tr-TR" sz="3200" dirty="0" smtClean="0"/>
            </a:br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r>
              <a:rPr lang="tr-TR" sz="3200" dirty="0" smtClean="0"/>
              <a:t/>
            </a:r>
            <a:br>
              <a:rPr lang="tr-TR" sz="3200" dirty="0" smtClean="0"/>
            </a:br>
            <a:endParaRPr lang="tr-TR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5358" y="4305870"/>
            <a:ext cx="398057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5400" b="1" spc="50" dirty="0" smtClean="0">
                <a:ln w="3810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hacıyatmaz</a:t>
            </a:r>
            <a:endParaRPr lang="tr-TR" sz="5400" b="1" spc="50" dirty="0">
              <a:ln w="3810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15888" y="3513782"/>
            <a:ext cx="149271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fahr</a:t>
            </a:r>
            <a:endParaRPr lang="tr-TR" sz="54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99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582088" y="4305870"/>
            <a:ext cx="103105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ırk</a:t>
            </a:r>
            <a:endParaRPr lang="tr-TR" sz="54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99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0" y="5072062"/>
            <a:ext cx="673224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125000"/>
              </a:lnSpc>
              <a:defRPr/>
            </a:pPr>
            <a:endParaRPr lang="tr-TR" i="1" dirty="0"/>
          </a:p>
        </p:txBody>
      </p:sp>
      <p:sp>
        <p:nvSpPr>
          <p:cNvPr id="12" name="11 Dikdörtgen"/>
          <p:cNvSpPr/>
          <p:nvPr/>
        </p:nvSpPr>
        <p:spPr>
          <a:xfrm>
            <a:off x="3339978" y="3513782"/>
            <a:ext cx="182614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5400" b="1" spc="50" dirty="0" smtClean="0">
                <a:ln w="3810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gaga</a:t>
            </a:r>
            <a:endParaRPr lang="tr-TR" sz="5400" b="1" spc="50" dirty="0">
              <a:ln w="3810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-64648" y="5157192"/>
            <a:ext cx="7228936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125000"/>
              </a:lnSpc>
              <a:defRPr/>
            </a:pPr>
            <a:r>
              <a:rPr lang="tr-TR" sz="1000" i="1" dirty="0" smtClean="0"/>
              <a:t> </a:t>
            </a:r>
            <a:endParaRPr lang="tr-TR" sz="1000" i="1" dirty="0">
              <a:solidFill>
                <a:srgbClr val="FF0000"/>
              </a:solidFill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-36513" y="5157192"/>
            <a:ext cx="7613615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125000"/>
              </a:lnSpc>
              <a:defRPr/>
            </a:pPr>
            <a:r>
              <a:rPr lang="tr-TR" sz="2200" i="1" dirty="0" smtClean="0">
                <a:solidFill>
                  <a:srgbClr val="FF0000"/>
                </a:solidFill>
              </a:rPr>
              <a:t>………………..</a:t>
            </a:r>
            <a:r>
              <a:rPr lang="tr-TR" sz="2200" i="1" dirty="0"/>
              <a:t>dan satranç </a:t>
            </a:r>
            <a:r>
              <a:rPr lang="tr-TR" sz="2200" i="1" dirty="0" smtClean="0"/>
              <a:t>taşları yaptıklarını </a:t>
            </a:r>
            <a:r>
              <a:rPr lang="tr-TR" sz="2200" i="1" dirty="0"/>
              <a:t>gördün mü?</a:t>
            </a:r>
            <a:endParaRPr lang="tr-TR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pic>
        <p:nvPicPr>
          <p:cNvPr id="3074" name="Picture 2" descr="http://3.bp.blogspot.com/-G3ujvCsAyt4/T28UmGXAmhI/AAAAAAAAGGk/Yj63K-Bliac/s1600/haciyatmaz_1370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430" y="32465"/>
            <a:ext cx="4608579" cy="30364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NTİKA OYUNCAK HACI YATMAZ hacıyatmaz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82" t="6028" r="22271" b="5136"/>
          <a:stretch/>
        </p:blipFill>
        <p:spPr bwMode="auto">
          <a:xfrm>
            <a:off x="7577103" y="4305870"/>
            <a:ext cx="1527258" cy="25384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4" grpId="0"/>
      <p:bldP spid="6" grpId="0"/>
      <p:bldP spid="11" grpId="0"/>
      <p:bldP spid="16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142845" y="71414"/>
            <a:ext cx="2268916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tr-TR" sz="32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" pitchFamily="18" charset="0"/>
              </a:rPr>
              <a:t>4. Kelime: </a:t>
            </a:r>
            <a:endParaRPr lang="tr-TR" sz="2400" u="sng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" pitchFamily="18" charset="0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-284643" y="1071546"/>
            <a:ext cx="458029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514350" indent="-514350">
              <a:defRPr/>
            </a:pPr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	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1</a:t>
            </a:r>
            <a:r>
              <a:rPr lang="tr-T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.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 Kalıtımsal olarak ortak fiziksel ve fizyolojik özelliklere sahip insanlar 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topluluğu. 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2.</a:t>
            </a:r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 Soy.</a:t>
            </a: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576846" y="3590888"/>
            <a:ext cx="187102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5400" b="1" spc="50" dirty="0" smtClean="0">
                <a:ln w="3810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ibare</a:t>
            </a:r>
            <a:endParaRPr lang="tr-TR" sz="5400" b="1" spc="50" dirty="0">
              <a:ln w="3810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89799" y="3573016"/>
            <a:ext cx="103105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ırk</a:t>
            </a:r>
            <a:endParaRPr lang="tr-TR" sz="54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99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299226" y="4581128"/>
            <a:ext cx="199285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kabin</a:t>
            </a:r>
            <a:endParaRPr lang="tr-TR" sz="54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99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-63809" y="5301208"/>
            <a:ext cx="7570077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r-TR" sz="1700" i="1" dirty="0" smtClean="0"/>
              <a:t>Allah'ın ayrı ayrı diller, </a:t>
            </a:r>
            <a:r>
              <a:rPr lang="tr-TR" sz="1700" i="1" dirty="0" smtClean="0">
                <a:solidFill>
                  <a:srgbClr val="FF0000"/>
                </a:solidFill>
              </a:rPr>
              <a:t>………</a:t>
            </a:r>
            <a:r>
              <a:rPr lang="tr-TR" sz="1700" i="1" dirty="0" err="1" smtClean="0"/>
              <a:t>lar</a:t>
            </a:r>
            <a:r>
              <a:rPr lang="tr-TR" sz="1700" i="1" dirty="0" smtClean="0"/>
              <a:t> yaratması dünyaya sunduğu bir güzelliktir. </a:t>
            </a:r>
            <a:endParaRPr lang="tr-TR" sz="1700" i="1" dirty="0">
              <a:solidFill>
                <a:srgbClr val="FF00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7469" y="4581128"/>
            <a:ext cx="301236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5400" b="1" spc="50" dirty="0" smtClean="0">
                <a:ln w="3810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kabiliyet</a:t>
            </a:r>
            <a:endParaRPr lang="tr-TR" sz="5400" b="1" spc="50" dirty="0">
              <a:ln w="3810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098" name="Picture 2" descr="http://img03.blogcu.com/images/i/l/g/ilginchersey/e8baab2129354d2055aabf8ae9b551a6_12772296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348" y="0"/>
            <a:ext cx="4574380" cy="35908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t3.gstatic.com/images?q=tbn:ANd9GcRv1qeWtV--uJXGwm71sehGcGj6Z9OQJoFtbn2PnL0TctRspAcA1QxeAv7BxA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51"/>
          <a:stretch/>
        </p:blipFill>
        <p:spPr bwMode="auto">
          <a:xfrm>
            <a:off x="7506269" y="4207440"/>
            <a:ext cx="1607277" cy="26369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4" grpId="0"/>
      <p:bldP spid="6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214313" y="214313"/>
            <a:ext cx="2413471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tr-TR" sz="32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" pitchFamily="18" charset="0"/>
              </a:rPr>
              <a:t>5. Kelime: </a:t>
            </a:r>
            <a:endParaRPr lang="tr-TR" sz="2400" u="sng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" pitchFamily="18" charset="0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-396552" y="1216132"/>
            <a:ext cx="532859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514350" indent="-514350">
              <a:defRPr/>
            </a:pP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	1</a:t>
            </a:r>
            <a:r>
              <a:rPr lang="tr-T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.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Küçük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, özel </a:t>
            </a:r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bölme.</a:t>
            </a: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2" charset="-78"/>
              <a:cs typeface="Andalus" pitchFamily="2" charset="-78"/>
            </a:endParaRPr>
          </a:p>
          <a:p>
            <a:pPr marL="514350" indent="-514350">
              <a:defRPr/>
            </a:pP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	2</a:t>
            </a:r>
            <a:r>
              <a:rPr lang="tr-T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.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 Gemilerde, uçaklarda, </a:t>
            </a:r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uzay gemilerinde 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küçük </a:t>
            </a:r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bölme. </a:t>
            </a:r>
          </a:p>
          <a:p>
            <a:pPr marL="514350" indent="-514350">
              <a:defRPr/>
            </a:pPr>
            <a:r>
              <a:rPr lang="tr-T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	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3</a:t>
            </a:r>
            <a:r>
              <a:rPr lang="tr-T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.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 Uçakta </a:t>
            </a:r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yolcuların oturduğu bölüm. </a:t>
            </a:r>
            <a:r>
              <a:rPr lang="tr-T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4.</a:t>
            </a:r>
            <a:r>
              <a:rPr lang="tr-T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 Plajda soyunma yeri.</a:t>
            </a: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78116" y="3929066"/>
            <a:ext cx="202491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5400" b="1" spc="50" dirty="0" smtClean="0">
                <a:ln w="3810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kabin</a:t>
            </a:r>
          </a:p>
        </p:txBody>
      </p:sp>
      <p:sp>
        <p:nvSpPr>
          <p:cNvPr id="7" name="6 Dikdörtgen"/>
          <p:cNvSpPr/>
          <p:nvPr/>
        </p:nvSpPr>
        <p:spPr>
          <a:xfrm>
            <a:off x="269305" y="4857760"/>
            <a:ext cx="24160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maden</a:t>
            </a:r>
            <a:endParaRPr lang="tr-TR" sz="54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99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027792" y="4881934"/>
            <a:ext cx="264687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5400" b="1" spc="50" dirty="0" smtClean="0">
                <a:ln w="3810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madenî</a:t>
            </a:r>
            <a:endParaRPr lang="tr-TR" sz="5400" b="1" spc="50" dirty="0">
              <a:ln w="3810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-36512" y="5661248"/>
            <a:ext cx="718028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125000"/>
              </a:lnSpc>
              <a:defRPr/>
            </a:pPr>
            <a:r>
              <a:rPr lang="tr-TR" sz="2000" i="1" dirty="0"/>
              <a:t>Az sonra asansör </a:t>
            </a:r>
            <a:r>
              <a:rPr lang="tr-TR" sz="2000" i="1" dirty="0">
                <a:solidFill>
                  <a:srgbClr val="FF0000"/>
                </a:solidFill>
              </a:rPr>
              <a:t>………… </a:t>
            </a:r>
            <a:r>
              <a:rPr lang="tr-TR" sz="2000" i="1" dirty="0"/>
              <a:t>inin çıkardığı sesi yeniden duydu.</a:t>
            </a:r>
            <a:endParaRPr lang="tr-TR" sz="2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766945" y="3929066"/>
            <a:ext cx="195438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lades</a:t>
            </a:r>
            <a:endParaRPr lang="tr-TR" sz="54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99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122" name="Picture 2" descr="http://www.alkabin.com/images/kabin-resimleri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4"/>
          <a:stretch/>
        </p:blipFill>
        <p:spPr bwMode="auto">
          <a:xfrm>
            <a:off x="5067813" y="40944"/>
            <a:ext cx="4044460" cy="29560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gearless.com.tr/userfiles/image/rs10408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565" y="3838907"/>
            <a:ext cx="1727708" cy="29883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4" grpId="0"/>
      <p:bldP spid="6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214313" y="116632"/>
            <a:ext cx="2917527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tr-TR" sz="32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" pitchFamily="18" charset="0"/>
              </a:rPr>
              <a:t>6</a:t>
            </a:r>
            <a:r>
              <a:rPr lang="tr-TR" sz="32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" pitchFamily="18" charset="0"/>
              </a:rPr>
              <a:t>. Kelime: </a:t>
            </a:r>
            <a:endParaRPr lang="tr-TR" sz="2400" u="sng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" pitchFamily="18" charset="0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107504" y="907010"/>
            <a:ext cx="4839090" cy="2884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Maden 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kömürü katranının kuru kuruya damıtılmasından elde edilen, özel kokulu, beyaz, 1,158 yoğunluğunda, 80 °C'de eriyen, 218 °C'de kaynayan, suda erimeyen, alkol, benzol ve eterde kolaylıkla eriyen, kumaş, elbise, halı vb.ni güve gibi zararlılardan korumakta kullanılan antiseptik bir hidrokarbon</a:t>
            </a:r>
            <a:r>
              <a:rPr lang="tr-TR" sz="2000" dirty="0"/>
              <a:t/>
            </a:r>
            <a:br>
              <a:rPr lang="tr-TR" sz="2000" dirty="0"/>
            </a:br>
            <a:endParaRPr lang="tr-TR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10338" y="3791554"/>
            <a:ext cx="264687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5400" b="1" spc="50" dirty="0" smtClean="0">
                <a:ln w="3810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madenî</a:t>
            </a:r>
            <a:endParaRPr lang="tr-TR" sz="5400" b="1" spc="50" dirty="0">
              <a:ln w="3810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724872" y="3791554"/>
            <a:ext cx="19928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nafile</a:t>
            </a:r>
            <a:endParaRPr lang="tr-TR" sz="54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99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24921" y="4648810"/>
            <a:ext cx="264687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naftalin</a:t>
            </a:r>
            <a:endParaRPr lang="tr-TR" sz="54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99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0" y="5214962"/>
            <a:ext cx="7042894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r-TR" sz="1900" i="1" dirty="0" smtClean="0"/>
              <a:t>Annemin sandığı açılınca </a:t>
            </a:r>
            <a:r>
              <a:rPr lang="tr-TR" sz="1900" i="1" dirty="0" smtClean="0">
                <a:solidFill>
                  <a:srgbClr val="FF0000"/>
                </a:solidFill>
              </a:rPr>
              <a:t>…………</a:t>
            </a:r>
            <a:r>
              <a:rPr lang="tr-TR" sz="1900" i="1" dirty="0" smtClean="0"/>
              <a:t> kokusu tüm odayı kaplardı.</a:t>
            </a:r>
            <a:endParaRPr lang="tr-TR" sz="1900" i="1" dirty="0">
              <a:solidFill>
                <a:srgbClr val="FF0000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672140" y="4648810"/>
            <a:ext cx="104387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5400" b="1" spc="50" dirty="0" smtClean="0">
                <a:ln w="3810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od</a:t>
            </a:r>
            <a:endParaRPr lang="tr-TR" sz="5400" b="1" spc="50" dirty="0">
              <a:ln w="3810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124" name="AutoShape 4" descr="data:image/jpeg;base64,/9j/4AAQSkZJRgABAQAAAQABAAD/2wCEAAkGBhMSERUUExQWFRUWGB8ZGBgXGB8fGhwdGh4cHx8dHh4bICYeHB8lGhgYHy8gIycpLCwsHB4xNTAqNSYrLCkBCQoKDgwOFw8PGikkHRwpKSksKSwsKSwpLCkpKSwpKSkpLCkpLCkpKSkpKSkpKSkpLCkpKSksLCwsKSwpKSksKf/AABEIAL8BCAMBIgACEQEDEQH/xAAcAAACAgMBAQAAAAAAAAAAAAAFBgMHAQIEAAj/xABEEAACAQIEBAQDBgQDBgUFAAABAhEAAwQSITEFBkFREyJhcQeBkSMyQqGxwRRSYtFy4fAVJDOCovEWQ5Ky0iWDhLPC/8QAGAEBAQEBAQAAAAAAAAAAAAAAAAECAwT/xAAkEQEBAAICAgMAAQUAAAAAAAAAAQIRITEDEhNBUTIiQmHB8P/aAAwDAQACEQMRAD8A7F+B2EB8zYhvQson6JRvgnwjwNhi/hZyQAFunOAQdxI3O1P9xADOtLXEOYLtvH2sOuHZrdwS13XTf/lgRrNc/lya1BXDcNS2oRQqqNlUAKPkKW/iVcCcPuR1Kr7SacLZ0pF+L2IjBhf5rq/kDXK5baqosPgQWk6qup/161p/Bl7nSSfp/kKIMhVAvU+Y/Pas2rWS2WG7aD2G5ojixGH8RgiRlTQep6mvY3BwBZSO7EEantqelduEXIrPG2i6dTWMFh4m43T8zV2OW5YFlfDGrt9+Og6CdtfSpRbXDWw0faP9wdh3rpwWFBLXH2Gp9+grOGwud2u3PurrH6KKSoH28OLI8VvNdfVAen9RrFvBhF8a952b7inXMe59BRTDYY3bjXbv3RqfQDYCs2sOb1w3LmiAT6Ko2ApsDFwM/b4j7uyqPxHsOwrAw7Xjnu+SymgA29gOp9aJNZOIuEny21Gg6Kv9zW3g+Ow/DZT8h39zS0Dktm4pJm1h1/CN2Pb+ompGs57Wv2NgEaDdvzljXctkXSWPks29v2/5jUTOLgL3FiyphE7xsB9dTTY5Sv2en2NnaB9+5/rbtW4AyCfsbXYfeb27/pU8SPGvCRsiDrHQdlHWtoLfbXgCToi9PSOyimxACWUADwrXp99veprbQMqDKvXufc1FBdsx+VEcPZE1A5csYX/d0kd/1NMFixQ7l63FlR70cw41FNgzZUQK5sbgg2o3/Wuy0Ky6ins0WcLy+Bif4gmWylQP8UEme+kUxvfXJ5p+VRX7ECR86iewSNTUt2y5sZ4K5m8MmTmOumnzobZ5jZ82QHQ7Zdfl3qRLP2y2yxWNRlgg+80UwPL6WQ5TzM5kknWT27fKooVe42ua2oksw1DD1117123uO2gMruIBgjY0P43gsglYzDQDKCe516D2oXi+XHa2rhwCdcpMCDv8/SsyAoON2Wbw7bkliAonv2/tRG9hrIQEtMagk6+2lLeAwqWyS+U5V+8mkH2JnN61xY/EO2ihiB099hPc7nsBWcpZ9tRxcz8RHmIIyzEDv3Nepa4viS1wLIOQwSOrfiI9BoK9U9ayv871o1ushqixKMysFbIxBAaJg94OhjtXcZAqvPiqub+GTobhY+ygVYNgFVAY5jAkxEnvA0E0g/EjV7Xorf8AUR+wrKq8v2izmOpqXGW9Qog5fKP9e9dGBt/aE/yifnWbFrNc1jy6/StI5sXaAhP5R+dexFvKFQdNT7mp7CZruuw8xqa1azXBvGrH5VRzYmzCqn/Mfc7VvirEKtsf4m9zU1q3muZj6sams2/MWbYSx/apocmKtQFtj3b36D6V7FpCrbHu3v0FddoSczdPMffpWuGQSXbpLH1PQUqOXFJlUWl3OrfsK3vW9rCe7nue3sKmsnKGuNuPzY7VEqFELn77mAffc0VDfth2FpD5E1Y9CRu1RgLdMnS1bGnt/c/vW9+1lVbY3ceb/D2+Zr2MtarZXZdW9WOw+VBFZteK3iOIRIgdAOij3qO/eLtMadB2rp4heCxaXYb+prjsg1m/g6MPb1onhretcOG3olY3rQdOAJ9mKNWF1HrQrgH/AAx0o5g18wrNQQ1jSJ9RNSj8qyIFRs4PyorogEUPvLlMdOn9q7FetL8FYNXsCnw6llbqNp9e9TYTCEOxLkCfKBOn13rnuuVME+xrdMrgBpBHUGueX+FjrdVzkEztIganuTQ3i62spkba+g+ld1y2BrGv5/WhmMZV1f5Dr9KzjLVt0GKo8oYQT91J1/xN2PWOlBeO4r+HRmWJOlsdSx3c1BxriTeLmBygDWOnp6k0q8V5gNxwzj7o0109NPzrOr7c9L7ODF3ggYzJAga65m3r1Cr5zDeSSSa9XpkmmH1FdSKwpoLypzna4h4vhq6i20HNGs7ER7bUcNsdKm0Rk1W3xKxH21sdln86stlqpfiPfH8YQDso/T/OpVBsCItsx/E35CpcCvkdu5gfrWCmWwntP1qVVy2V9pPzrQ0wQ8rsfb9zUljUMe5yj26162ItLI3BP1rwOW2o9C31rQzZWFY/zGB7DU1vbt+Qn+Y/ktYYxbWf5Z+tZuGFCjoB9TURoR5QP5jJ9h/nWt0eVV7nMfYbVLdSTHYBa1IzXD2mPkP+1KIcQslUHTzH3O30FZdM1wD8K6fuxrey85n9219NBULMVtH+ZoX5tv8AlU0IrFyXe6w0Ekew0UVHg7ypmu3GAiWknqdqkxCxbVB+I6+y/wCdQ8b4EmIOZrl0KqqBbQKAJG8n70nWrJs2HLfDsWDAzrprXWgpcxvCjgsTbAJZHA1O8ExrFMlkCpcdUdNga0Swhmh1ldaKYdRTQdeBf8Me9H8Gvmpf4C32evej+BeTNZqbE1WoUwyKWIUAuczepiJPyFSakeWAdN9vX8qgxOMVWVSygsSFBIkwJIHfTWkis4xittmRC7KpIUGCxGwHuaxg0ItrnJLRqTvPy002rdWn1NRiwA5bWWAB108sxA2G9XQgxmHVpH0oZOUwdD+tGitc2Iw6sIIrOlcL4w9elCuKY0ZTBAJ6nf5VtxDD3VPlGZT1Pf5VwtwK67KGcDN21pJoKfFb24G3rSzi0LdCat9Ph9bP33O0mQI/Wo73INuNG09BU1P0U5b4eeuleqzrnI9tXyjXqSP3rNaQ+N4WGZVW3l8V4+zt6ZiCczZRptua71ess9Qlq1lzVjz3Kpfn29mx1z5D8hVwvtVL8xPnxz9jcj8xUg34k8KAB0AqTiJhQPQD8q04h5riju4/WpcakuojdgPzqj3EdFA20Ar2NGkegH6CvYm8j3AoZSc2oDAnf0re6ZZR/VWkb4hNQPYVgrmcerfp/wBq8LnnE+poVxHmWzh3CuWzZT91ZidATqI60BiwJJPXVo71BGVCY/D+bVJhcQMviIdCBlPcE/2/Wohx+1iLV7MVDWiWmApcJ2E666U4GjrFsjuQv7mo8QJKL2lv2FR2Mcl5Ua2QRqSOxOkEdDU4E3fbKv0/71KI2tzej+UBR7nU/rRXC8TtB2DPlynKPlGvb0pZ/wDEdq3fyvuSWJBEDXQH6Vy4zjVsIPDvoWLFzlttmaRAQq3Y/LrTV+g18yp4lrMAACVzNGsDUD5tFAra1Dwrnt8wS8bYEi29oqcpBnMzFZIjTQV1cb4lg7L/AGdx2UkZTlGXUxvIIj1UUqJUGtEcNQlL6EwHBPYf3rusXlAJJ0GpJOgFIp04RcVbep1O0+lMHA3bJmbc/p0/Kq55Y5os4p/CU5WBMBt2UDUr6ntvVk8PPlp9jsvNclChAUE5wQZIjTLG3mrS/aRmVmUFkkoSNVJEGO0jSoMFgAly7czOTdIkM0qMogZR0rn43xVLFprjmAO/UnYR6mqOi9xa3b/4lxEnQZmAn6nWpbOLDDykEemv6VRuLuNi77M5D+aZ16fhGsBem1M/BeGpKZVS2yHyqJWT0GhBPzms89iy8VebI3hwXg5Q33Z6THSuDF466iMVstcdVkBSoVmiYBJmJ02rstzAnfr71i4wiYrPA4uF8QN62BctNaZlkqWBII3GldOLx4tAGUE/UeoFSYbhy5Q6jdep1mfehuOsC5ci6ANtpOvTasqI4WX1LZs2uogR7VjEOtlI2A7mP1rXBYSGzBjEQBuBHrvQ7G4VcUzoRIIA9CN9/epoa2cSWJaehidFnp3r1dfD+AsMzXSGzCMoEADsNewFepYDty7XBgL1w25vKivJkI0rE6a943qs+E89X89x8TcFtIm2ozQJJ0iCW06k06YXiTYnDM1otbYqQrspENGjAHWJ1rrztmDN29p7VSly7mxc97hP51YfL+HxNjClcRd8a4MxzST7LJAJ/wA6pC5zVct3c3hgMpJgk70mNU8s03kn+aouKoz+RTBaQDS7y/i7uLvZnvPajVCgXKCP8Xp3qwuTuXrV+74jYo4g2z9xVVUB/qKzmPsa1rQX7vDUTEWglmwhVgcyEh8oHURqTOs12W5N1dD1P0FEhycL12+cuMw+UnwbnlAyiQSNSTJ1ho0jWq65y4Pi8DcXNiLlxHnK8ldRupE6H561r12HRLZzHT8B39dKB30Ni7efPGeGjIrE6REsNI30pe5MV8Ri0tlnzH8ZutoBvpBkx0NXfd5StNh3QLbNxho95c0HoYEbekU1YhJ5fwDPh1yaqTIYjca/vS3xTkq744snw1F3NcQ5gTAjMI0LH0ovc44mCu3bAm74fld7KBUU/wAwQsZO4MEA0a4DzM18nw1bKIIZoytO8D8J9Jqb19FVHjsPiMFdZCXRu6nQjodDBra9zTiiB9qR6iAT6kjWrn4vwLB3z/vOU6agMQQfcfvQK5ynw3D2bl0rauFJKhWbMQdFBW4xBaTuBXTeDKnfEJPWfrRzgWJDlbdxJt5pLKQjAtopLmYE9KNY2Ww9y1eseAYm0TEZl1iRGpEik23cZQQCQDuBsY1E1rcvQN4JMuIuZs1zKDmJaNjBOaZj1Fc/GLSgBgVDSwZN2HUSdjoY0o3hUTG38P4n2ly4GFz7UKdIyks0KNB90b0a+HnCLV/iTkWlW3Ztnykhpb7gJnQk6mszW9qRcBxq7bI2YDYN29Ooro4pzFcvDL9xeo7n1Pb0qzOYvhBavXy9hxaBHnQLoD/TG07xQJfhXesFriOLjIfKmSGJneSY03pZj3AZ+F/K5socRcVc7jyb5kXr6AnSnvhGPxYdlu2FNok5blpxoOmdG1+YmkPlniHgXWW/ilDF2U23gebQSDOmx33qwLfE1EICM2WT1idp7TXLK7rQXxL4heHjP4dbaMi5c7G5DEtGiCIJEjQ712c84wphL1wHW2hZevm2Gh3qv+dsXcweLt4i2M7XDOUqSvkgdI9NJnSpeN84NjsDdt21RnIBuQ8NAI2tmW99aSavKOL4f2jct5iZOdpJ9YNWnwzhSgh4BjuAarvkGy1i0bV0ZLuctkfRoIEGDrBg1ZnD7nkFMqbECa8bZO29cl63nZCHZQjZiF2YQRDems/KieAOp0kRvXKq1s3AqCflA0/Ko1vpmIKyfapsYUACiZJ8oB7Vi9gwfMND+ZrIhdSFAQADY9BFSYXDLoAsV1XEAty5G2pr1oALMzRXSq6dqzXIt4gnSQaxThFc8fwJwz+CA+VjCiZmdB70z8vcOaxYCXGlpJOsxJ0HyFFuYeBLiVAL3EKyUNtoIbo3rHY6a0LvcTS2rW2P2ltASWiWG2bT16V3zpEXMDZcPeIIEW21OgGhr54SxiMbdW0ieI8QI2A01J6AdzV482Y4XeGYhk1LJlEayWZRAj3qTl/kTCYTCgPatucs3HdAxJiTvMAagAVcMpOaUl4vlNuHWFYhbqAQ7lVkZukHU69qaOQeN4e1hM5e0iM5CgECIjQ9ZH71ycVuNYCnDWSgbzKt5s9pyBIKpJNs9iGHtVfYniLY3C3FaFvWna5lVJNxrp1AA8wj57CnOSbXjxLjSKbaoMzXjAyn7qgSzn0A/M0q8w4XCXrTWr2iA94ykAvIJBIbyn3qkcJjWDpmJKq2xYiJ31Goo3xNr64RvEDGMVGaTl0t6Qeuhq+tl4NoOB37WH4jadHLWluiGOhykx5p96+jVnLI10qvPhfy/hLlhLxRbl4DzG4o8mugVSIiNc0EnvTRzDxa/hiGJteD0LaZf8XmH1FM79kituIYPwL14CbdwnzaAypkzB7zMzWeVOYLSnwQ5Z3JYkALEgaDenjiGCs402btwZXtkFXQBlZZ1VlYEFT07UhfFflGzh/DxFgC3nbKyLop0nMo6eoFWc/ZUnOHHhh4tWWhvKzHrEzE99NTXsNw3FYw3MqW3skAp0MbxI6+/WgfJuFt4zFWbFxWcBsxYHTKoJ8+bUDbavoLD4dQoUKFAGgAgD2A2qX1naPnjE2M2dTZulkgErcaUkkeZWU6z6igOG4DdYjy5UMSzaKM2o30mOlXP8ReX/Dw9zEWVbxgwZroclws6wJgiPwx3pFw10YVfEzIyk5WUw7uSMwZrbDLlBBWRqJ9K1LqbgV8LhbZu2kT7xJVi5BWSSFI2ERB33p0+GeIuYXE3UCo3iKIkiTlY6iJkbzrSvxWzZfFIth0ykjzQUUEnqXJBjbNTZyXgk/jlVGdrQZskBmSB3bSBMkdKXoW/hFgAHXqT3PehPHsRklQVDMCVDmASOhPQHvRi1Ipf49am4J1DDKQfnXJpSzqz3nNxVLuxzBgYk9iNQKsrC8XtpiGw7hbbWrdtc0+a4Mog/KY70VTkS011L6uwZABlKoylR01Eg67zS5ztgvAxtvFAAg28rGR94HKpAPuNq3ZENONwSXcOYQOyybR3IY6TM/X2qteBWlwb3HxPl/hyR4cAO7EkQNNpI1mrN5dIt2lUkHNJ+pzf/1UvE7OHs4hbxsqVuqbd0qAd2WGdTpG+pFNwI3IH2tlrjDM5uNDNq3TSd6ceY8PiRhVNi41uDLlFlyB0WdNzr6UY4Dybbw73jkUW2uFrSqdApCzI6eaaEc88YIPh+HBA8pJIX38u4jSKzdGmvK/GLpwge82ZgWAZhlLKDoSNp3rTiHNRt3rbrcy2lB8QEgASpgxJJ1iubH8wWLjWbdtsmcZCgUwpkAbDTqAaJ4XgVlwxuIrjNIB1E6/WsalVFiuY3K2mS8mW4BqLWbUkyQT6QKakuAuS5jIFMzA1zfLpSzxfhRu3LT5U8NAQfMwfbQqB5dCNtN61w+LS28ZmVQRodQPIANT6kmpqQOA4spfwgCTEz0j5e/WhfEOJr4d1M5WBEqYKzppO1JV/G2zYv2LaXku3T95NB5fug3BsWg760N5Uwd+741u611wbeW4GIJDz5cpY5dFnr0p6ho5X4/e8e5aa4LllNFJHnkHqw33NepQ4pbbB248G+jMwhne2Rpv9zY1ipZrgXF/txXnww7BWIJCwJGh1YidetCsZ53ZhbUNljMx1idvKD1Pelz4kcUbA4V2tXDbuG75CPeSO0RvVfcD+LF3x82KgoVIJRYPcGJg611uN3tIsfB4u2xCqPs5LStuEzI0EeZpnN0IE0Xx2MY2nyMWfKcoJABJHtVI8wfE29fLrbAtoSCpH34Hc9Z3Ipp+FeLN+3dN1mdg4hmJP4dqzcL3V2l4Hxi/ibn8Laz2zbBlS0Qo0OWRMdNO9L/NnLDWrlzEI9qzALZS/nzn8KgS0nfWKe+ZeHFCmMsR41g5twAy/iQkkbiY9al45hbWNwwuWzNm+swqyQ3yjUHeTW5ZLwlUvxXh/hhWU+IpUE3B90k6nXuDoR3ozjsQW4JbnWMURPoqDfvFD8Rc8FbuHvrmNs5rYkeVj97Ub5hrGwI9TRUYopwmzkWWfE3cusZYRZPZpEiDpXQghwHid/wMF4d57RzNbka6rmgEHQgg7UV43zFjXxIJQvYtgo7Kmm05iDogPfYxvQj4fWFu4W7bYwUuAow/CYBBHzB+RozxvGWrCs+IDDOoVlDqVux/Sde5109653Gb6V0cBxeN8eGBWwF0DZCuwjKVM/KhXxCS5iBlHmWz54UrIzAb5umgoRxD4nwgTD2smkZnIMR/KF0GnU1xvzdbNtpGfxFyuhJDgARo2UqwO/SmrLxEFuRsKljiFlrJZzlYXCYywR36dojWrS5l4xetYdmw6i5c0UDqMxgsPbfWqATjbLeZ7H2KswhVMwJGhnf6VbNziGFsKFxWJMMJCux1HsomKZznkbcE5zxSX7OGxCqblxhqSM6r3YpoT8hVsLhwRXzZx3mTDLxC1ewo8qABoXKDB3HXaK+iMFjc6BhswBHsRP71m7x4nQxc4XbMhrdtv8SKf1FC+ZOLWMDhzdeQikLCKOp0gCBRhr2uvaqt+OnEowtq0Px3Z+SD+5FXG5XjYmb4x4HWPGP/ANsf/KgOL+KuHvXVJtOET+aCT66bae9VKzV1YdSbTxW/jknabWxwjnpRdV34gpQmTZ8J4gk6AqI7VBznzNh8RZuql1CQfKTAbQgnytBIkEaa1UUnvrW5QxMirPH+Ltba83MtwYcDzG2hVwQNXQGR+u9QYfAOrq2Y3rl5XUuzTmGXbfTb3pD5mvst9SDr4NnUEj/y17VycO5gvWSuVyuVsw0G50J17jSl8d+ja6uN87XVsNbtzbu21BCn72kGANzoD70vYznNsfatfZFWtnMzzod5A2geh60mcz86Xr7gC6cqjykAIxDaw2XqNtDFAsPj7qA5GYDrG1Zni42mznisWFKk3BbacysQdCNRsCd4p54HzPcKFXPigaBkTzT65YB0671StnidxSWBOoIbMMwgjYzprR7gHM120Lr27Yj7zADyLA3iZ+VL49TlpaHF8ebv8Oiu1ouzCDInKJ6H1qPjvBz4b3hcbMillB1EjrHeBAqv8ZzDffD2L7OfES/dAIAGXyIQAB030rfjXxFxYuNblAiPGibgGRJ6/KszCwNuP4pfTh2HvMBmaZDghpzEDsBoJ11M1ty1xJvAW5Bm40aNAOUmQCNTG+tBOY/ibevoLfhWriXLYYhlJykyNDOhET6Vwcu8cazbezdJFtM7DwzDMSPu5xOXck+xFSwGuZeccPisltSwZG++QMp3GkGvUmXcerrCLl8w67j59azSYxLXZ8TeK3r3EL63HLi3cZEHQAHYAD86UjhnH4W/9Jp35owDXON4hFc2ycQ3mBjKNyQe8a1w4XD3LviA4nEFVcqPMTIGxMt1r1bmLJSBps5O5sGES4DMEhh7gRA/Kla7Mnfc770y8jcCt4l7ouJnCoCJJEEneVqZas5I4OP82XsW83GOUfdQfcUfufWiPLnxAvYW09gKl22+yvMKx6ggjftMVFzNy7asXwiyim2z+Zp1E6Ce8Cl3DMA4JUMAdjsfTSp642cK7eMcWu3rha6RmGkKAAB2EfuTRrHR/svBBtjfvE+3kB/KaD43FLcNsJatWzP4AdZ75iQaLcfWOHYAHcm83/WB+1PzRA3A8cuYfxVs3CgY9AGOhMa9N96H4rFM5zO5ZjuWJJ+polwjCWXci4zKMoIygkkz1gGscdwdhAvhXM5kyNZHvIFONgZYCFvOSF6lQCfoSP1rS9lB8pJH9QAP5Eit7IMiAW1H+tKn4lYKsJESNspH/u3q/aVxiprt57hzMSTG5M/rUVFLi/ZL5F23nf5R+9TK6WBY0MV9R8h4rPw/DMd/CX8hH7V8v3T5j0r6P+GNyeGYb/AR9GaseTpYamu61SPxxx5bE2bY2S2WPu5/sBVzXbmtfPnxHxy3sZfYHRWyD2TT9ZrGHaUnRXRaYhSBMda08P7OfWtsLbBDTXepGkdJg1p0ohw60CX2iB/rWu3DYi0tq6i2fFvXCApicoG8RrMxU9udNIuZNL6zt4Nr/wDWtB7lsaR1FPXGeW7txsPlw5JZVUsrDxGK2xplJhQsdaF8T5PxVqyLlywUVBDEuhmTA0DE7mrKyVoonwxLjK6oRrEqevQV08UwWFtrZ8F2dis3SdpP8oj3HWiq8QwZuWhYBshbfnLAasDm1JM7aT7QKmVmlkAXwN+0TZZSvigeU7NrI/OujgiXCl9EJUlRK5ZJ8wEbyIJptv4nAYi+j3rrlVWAUVhDZp3IkiJ1injgvEOG3WRLTWx5iXEFGaFOrNoW1jc71j5MdLpXXH+H3hadLmr/AMXvkyg57Q1AHtXuL8vMBjXyo3g3JObN/KDIA02M69qtnjvCgzWGw6oQHznWQy5SNzMnXShONwLf70qwLl4CC+XKCFyzroZBnUVPYV5y3g7+Lw8C3bYWmhSQFIza/wAsMN9CdKYL3Jtw2stu0UY/eZrysDJEwMoy6TXZwrjV6xcK4jE4R10BALeQgQcoVSNe2mtFL3P+FX7odz6LA+prllnJVI17kDGC5mAQqDmBzidNh3mvU14j4iqT5LQ/5n1+gH716k8kpop874TNxjF+YqRcYyCZ2GxHvS7gsA7pKsdSdDmjQ76H9qsbmrlzxuM4nwGzvE3FZcqqWUD7xOvQ6CiHAfh0LVhVu3JZQScggTqd2/tXoyrMVlyrhsGHNzGtCLIVMpIZhGhy6wN4O9d3D+MYYYm+4S7aRz9n4LxlA7jYg79YozwL4efxNhLj32UOzOFS2DBJIOpPYdqn458O8NhMM15TeLoVjMwjVgDoq/vS2a5qhGcXsVbYvcuK1i7l8ZFDCJH4RB7zSOgGYCKbMRxEnEo2ZjFtl82uh6VJxLj1m5ZTD2bWUoBNzKBmOWG0AnczJJqY5a4NF+5hgj24Gucd6d+P8pNewlhg6W1spcJBmSXcsAO3uaVF4fdusoQOxkbDb19PnT/zDYxP8CuHwoF7y5bn3fEgdln8xNTdUpcj2Iu3dToij86J828KuX7YyebJLsWMZVCk6n9BSxh7V22zKVu230zKcy7emlOvCb4GBvKx8xS5oTr9311puy8o5eD8r4wYMW7WBnxSHe5cI1j7mTzeUAE6nvXPxXkS8pF3E2HWysBou25GZgAepC69qsngvOuAt4e0GxNkEW1BGaTIUaUG5/5uwd/BXLVq6ru+UAKG/mB3IjpWfebRU3HeGWbd66tlsyq5CwZ06a9eutTPiU8FVG4G0Gugcq/1H5EV1WOCK2xJjtqaZWfalN1GYzOu1fRHwof/AOl2P+Yf9R/vVRjltC4DBl9SpP5DUz6VcPIGCFnCC2AVyu2jAg6+h1FLlMpwg1xLFi2rsdlUsfkCa+beN3LT3rhsklGObz7gnU9ddatvmjnBG8SyokEm2zEwNZzDvtVZ4rh9hGOjAAT5TIPyMRWMcpFBBgnyRHr0raxw+5r5TB7Gii8esqIFsn6D+9RX+ZZUqLaiRvM/tXXeX4gU5CMR9aaOReYbWHutnlc4ADDuDOvWlAt3rEVuxV2WuKK72bqD7hZsrqUnMpH3iCAZM61FxPiwxEWL9jJbcgnJiFLkKZ8gVddRVRJcdhuT6FifyqwOS+X7lu34mdA9xdJWSq+mbTX07Vyss7EfE+EcLttGV0caw90k+nlC60Oy4NyLdvNLnKGVAIPziK356vXUCWmYXCfN90SANAJiRJnSh/LmAuB1um0Sh0zMIA9d61zZujg4vgxYvvbDs2XqYFcmF4g1tw67gyOp0pr41wr+JaQYYCPSBMTS1wLgr4i9kGy/fI6Adu5nQVJrKKfx8S8S2GuMQjFWVBmSPKwMzlI1kUJuc+oG+2wlt3ygFmuXZIA0J80bUUfl23bwjIoLE3BJYeYaemwHsaSebUi6un4BrWccZvQYv/FNq95UwSa9Lb3Q35E/mK5cVw5yrBbbWSVYhWck6CdfKImIE0o4bGvb1RmUnSVYiR8taKWObb40dvEHdpzQOmbf6zVvjs6Tabh/AnVFxF4+DZbVSx89wdci6k+50r1cGN4ibxzNIyqFUAkiB7nTfpXq162/9Da8eKTheMYm62TJdRPxgNIA3Bopf5rw2RibqDQ7sN4OlV58XuM3LfE7qqEjKkE2kLaqOrAmkq7zNiWkeJ8giD9FplhleSU9cD+IAw+GtWhh7jsiwSWVQdTtufyrTi3NWJxls2vAVEYiYFx3gGd8oXpVf3OO3YADspG5VjJ/aok4kzN9pcvFesOc3/UYqTxrs3ry/OvhtP8AUQv6muQcqKrTmVT/AFXhH/trkwvEOHLpcw2Jf+r+JAP0CR+dSX8fwojy4TFD/wDIT90rUl6/0mxjEY61atBVv2bQjz+GS7MffQig9vH4ZdfHunXZbf8AdqWMU6ljkBCzoCQSB6kAA1EDV+PfZtYKc52RbyNdvXARGV1BK+x6H2NDr/MmGiBbuuP62EfrSfJrA96fHDZvTmy0uluwB2kj9veuizzsSwU+Gi9YVp09SQPSaSxZY7An21/SpWw7KJKke4j9anpDYvjeaLtyQWgdIG1clviJkbr0JQwTQ5TXmrXpIbNtq/w0KCf4xrg3JvIuv/oaPrTx8MuYLSYfElrmi3M/nfM+UqBqYE6iJA3NV1wflf8AiEz+MANiApJHvsJp35a5SsW8NiVN4B7gUB3hcoGoiTsWrlZNdpCdxbjOe457McusDU6n1rhbGg6Ez311rkxRyuw0OpEz2NQFzv0pMGkxwLs32aFvYTFdC8t4g/8AlxpOpA29zQ/+LYDKGYDqATHzjespjXXZmE/1HrXXmMoLiQYIitrVksQACSeg6028u2MPi0Fq9/xF+7rGnoevtRzh/LdrDXM6GTEeYzAPbaNt6nySLpz8J5QsrbU3beZ480loB9gYrGO4j4BK2/KZjbS2i7b9JkxTRwqwb2ZVKKU38w2OxHU/Kkrny/F0WVeQv34EDN6k7xXP29uwS4dx/DeIXa5DHe4ylnOkaGPLtsO9TrxiyC0NmttqCwMz2Ij9arooZrqtXiBFS40MmLx6hj4YgH6Ub5YwrMnlVVLEjMNT31I00mkC3dnerU5LxFpMIGnLMySeoMf2rFnr2qPFcLNnYkmdSdT86X+eMEXw+fYowzR1B2PpBo1xLmO0xID69+9B8fiQwYr1EEkysRGo2mpjnJRXRr1ZZ9azbQmvYy3tQAdd9IrFduCsLmzGSF1I7+lerFyhrZ5+OSAcUb1todPbrVfISRlAk+m/5V9AfErg2FbEi5dVC5QDXU6T0pG4pxOxh7TFAmYA5QoA1O21MvJN6JFYvoYI1/10r2asuJJJ1O81jLWwb5c5X/jC0XAmWNCJJnqNRTPY+FU6eM7GNha299TQjkHiduxeZrt0WwQIJUsCQdiBV5cL5mF5AUu2rg/o6fKdPoK4ZeS43SzF838Z4W+GvPacQyn/ALH6Vwr600fEDh91MZda6hXxGLK0HKwPYkmfrSzlHtXecoK8rYMXcUisFYakhhodNoqybXDbKxltWx2hF/tVecmWc2Ow4WD9ou5gb+lfQ1rDqOgHyrh5MrKsI9uRoFI9h/albnzhbvbFxUclTroTp3271afG+MJhbeYiSdFXuf7VWvNfOt29ba2Ciq2jBCZ75ZOtc5ny1pXowwG59xWjWew/Op7ifIGtFSO9ejdZPfJ3B8QljSw/nOaYgR03ij/8Bih+BR6Fl/vS7y78QL1tVRkW4qCJJIcDprtpTHwbmMXV2ivLleeVAeZORWusbilUaBI1IY99oHypP4ryvdw6B3KmTGk/vVvNiswqrOauJX2uPauPKq2wAj0MjfQ12wzt4Sl+KyUEb1tGn61GBXZG6PlYFen7U3Xr4kMJ8wkqSNMwmZbf6UoImoo1d4qiqQFzE79oyxAOpPQ1zzm1M3BePLaDEqS7QVyqATrqBqCRFKPHsf4t93EgEkgHeohjJABgEbEn/LT3qLELm80zI+dTHHVSo/FrDvNRFaJcE5dv4p8tlJj7xJhVHqToPauukjTiaqjwkfdWdZAMa/nRLgPGX1tgAkSVEafTvXdiPhhikXNnsnXXz5fzYAH5U48s/CqxbYXblw3SBsoAST66k/lXLP11q1rklf7WthQWC5gZKMuk/wBJFSX+N2blqAvnjoY39OsVa2K5ZwqxmsWz2lZH50CxnBcO+YBFQLOUwMuvsK4z1VWnD+Trl+yz22l1MFCI+jTQy9gWtEq4yuNxVkNg3wNvEgbFQUPyP0iary7dmWbUn9a7zK3hnTbLFpVH3mOZj2GwH1k/SvVq94NlAB0AB99f716tC5/i3wsPi0Yje2NyY0J6Cqx4/wDZhUVQ0ySMp07AHcfKr354tA3bcpmzKQCTpodRG9Vnzfwq6197A8MKLS3CfDSRHQMPNqdN65/3L9K2vYM7qjgdQwMj5wJFQlGA1BinqzySosB7142WjOwjNCHRfu6Ek+ppc4rhMOP+DeNwdZQqV276H5V0mSA6tRXl7jr4W8txCRB1HcdQflQ6/YCmN61FbuMyH0JjcFYxmHKtDI4kRGk6gg6wR3pNu/B20WJW86r0XKD/ANU/tRD4Xcc8XDm2w1tQARsVO3zp3JmvLM8seGld4D4e27F+3NyCDnUDc5SO+lGcZz6MPiWs4gLliVuW9YB2Dodj6g9tK35rxYW9a6QpIjvO9AOKcIW4Xx0k3AARbMZJQCZ3JkVP5djTn7jDPetBdVCZhHUt1+gFV9dxRDmY9fSrA/2gl+0Lv4m3G0RvHpNV/wAWw5W43aZrWEmy1CbsiCahdt62RDWLlqvRGNpMFiMrHsRR7l3i/hrui6mWc6x2AH6mlxRFdfDOHm9eS2DBuMFB7SaxlhK1tYmG47b/AJ1n3FLHNi279ybOrqpL5eoHX1Iq3+C/D3CWLYQWw+0s+pYjcxsBPQUbwvALNlYt27dsf0IB9Tua88swvZ2+Wo9Kwik7V9I8U5Lw2IEPZtmNZChT9VihnC/hThbV7xQpMaqrEFVPcaa/OuvzY6NKd4fyLj70eHh3giQWhB9WIofxfgl/DXDbvoUfeDrM9iND8q+oEwgB0ArXinBbV5ct22jr1DKCP8qTzy/S6fMfCuCNekzlC7nKSflEfmRTJheUEtBvFe56KbeXXfeTFO3NvAcJgLJZC1tWMeFBYMT0BJlNPWkU893QxKJbUEAEQTtsZJ3jrS5ZXpNaFk5FsFc7hoOs22HbYggzrVl8r8r28JhEtgawGf1Y9T7SB8qqzlnm/wA/h3JVWP4dpMaHrVpcH4yLtsgkyWYfT/vWLll/GrCTzhzejXcltAVtmMxO56wNo9aj4LzgLTCCSp0ZD+opa5n4S+Hvsja6ypncHb2rs5BwniYxJ2VWJ+kfvXO+JdrJTmRLhVNDn0Unr8u9RjhNrLlzEhes/uNqWucLn8IshvKT5EUZfNrJzLrt3ofheabgt27qhVzt4ZmTEDQgDrpT1siO7mW+nhFZOoIXMZJEa76796rHEWsoAO+/y6fWjHGMbdvX4d5AJI9F3O3pXZwvk65jEZ7SyZ0GYafNj20rvh/SlKirrWaarvw1x6Ak2QQNf+In/wAq9XbSP//Z"/>
          <p:cNvSpPr>
            <a:spLocks noChangeAspect="1" noChangeArrowheads="1"/>
          </p:cNvSpPr>
          <p:nvPr/>
        </p:nvSpPr>
        <p:spPr bwMode="auto">
          <a:xfrm>
            <a:off x="63500" y="-881063"/>
            <a:ext cx="2514600" cy="18192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6146" name="Picture 2" descr="http://www.porttakal.com/resimler/734000/7345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594" y="-3484"/>
            <a:ext cx="4192601" cy="31444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.sirketce.com/firmalar/9981ae50de43432c6299c5a4c5d30050/FirmaUrun/d4fece1d659beedd81f2393580fc5759/300_300_1257167583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4" r="13223"/>
          <a:stretch/>
        </p:blipFill>
        <p:spPr bwMode="auto">
          <a:xfrm>
            <a:off x="7091108" y="3973204"/>
            <a:ext cx="2022626" cy="2857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4" grpId="0"/>
      <p:bldP spid="6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214313" y="214313"/>
            <a:ext cx="2269455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tr-TR" sz="32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" pitchFamily="18" charset="0"/>
              </a:rPr>
              <a:t>7</a:t>
            </a:r>
            <a:r>
              <a:rPr lang="tr-TR" sz="32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" pitchFamily="18" charset="0"/>
              </a:rPr>
              <a:t>. Kelime:</a:t>
            </a:r>
            <a:endParaRPr lang="tr-TR" sz="2400" u="sng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" pitchFamily="18" charset="0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-329674" y="1263060"/>
            <a:ext cx="4325610" cy="2453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514350" indent="-514350">
              <a:defRPr/>
            </a:pPr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	</a:t>
            </a:r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Korkak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, tabansız, </a:t>
            </a:r>
            <a:r>
              <a:rPr lang="tr-T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yüreksiz.</a:t>
            </a:r>
            <a:r>
              <a:rPr lang="tr-TR" sz="3600" b="1" dirty="0" smtClean="0"/>
              <a:t/>
            </a:r>
            <a:br>
              <a:rPr lang="tr-TR" sz="3600" b="1" dirty="0" smtClean="0"/>
            </a:br>
            <a:endParaRPr lang="tr-T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146395" y="4291620"/>
            <a:ext cx="108876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5400" b="1" spc="50" dirty="0" smtClean="0">
                <a:ln w="3810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raf</a:t>
            </a:r>
            <a:endParaRPr lang="tr-TR" sz="5400" b="1" spc="50" dirty="0">
              <a:ln w="3810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366298" y="3369766"/>
            <a:ext cx="199285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ödlek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500106" y="4293096"/>
            <a:ext cx="180049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paha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574983" y="3369766"/>
            <a:ext cx="10438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5400" b="1" spc="50" dirty="0" smtClean="0">
                <a:ln w="3810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od</a:t>
            </a:r>
            <a:endParaRPr lang="tr-TR" sz="5400" b="1" spc="50" dirty="0">
              <a:ln w="3810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0" y="5157192"/>
            <a:ext cx="6899944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tr-TR" sz="2300" i="1" dirty="0" smtClean="0"/>
              <a:t>Oda </a:t>
            </a:r>
            <a:r>
              <a:rPr lang="tr-TR" sz="2300" i="1" dirty="0"/>
              <a:t>arkadaşım geceleri bir tavşan gibi </a:t>
            </a:r>
            <a:r>
              <a:rPr lang="tr-TR" sz="2300" i="1" dirty="0" smtClean="0">
                <a:solidFill>
                  <a:srgbClr val="FF0000"/>
                </a:solidFill>
              </a:rPr>
              <a:t>………….</a:t>
            </a:r>
            <a:r>
              <a:rPr lang="tr-TR" sz="2300" i="1" dirty="0" smtClean="0"/>
              <a:t>ti.</a:t>
            </a:r>
            <a:endParaRPr lang="tr-TR" sz="2300" i="1" dirty="0" smtClean="0">
              <a:solidFill>
                <a:srgbClr val="FF0000"/>
              </a:solidFill>
            </a:endParaRPr>
          </a:p>
        </p:txBody>
      </p:sp>
      <p:pic>
        <p:nvPicPr>
          <p:cNvPr id="7170" name="Picture 2" descr="http://www.varol.us/wp-content/uploads/2010/02/korkak_cocu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662" y="0"/>
            <a:ext cx="3988338" cy="29969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erkekstyle.com/wp-content/uploads/2012/09/korkak-erkek-korkmak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35" r="24392"/>
          <a:stretch/>
        </p:blipFill>
        <p:spPr bwMode="auto">
          <a:xfrm>
            <a:off x="6913592" y="4291620"/>
            <a:ext cx="2203116" cy="25469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4" grpId="0"/>
      <p:bldP spid="6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214313" y="214313"/>
            <a:ext cx="2143109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tr-TR" sz="32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" pitchFamily="18" charset="0"/>
              </a:rPr>
              <a:t>8</a:t>
            </a:r>
            <a:r>
              <a:rPr lang="tr-TR" sz="32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" pitchFamily="18" charset="0"/>
              </a:rPr>
              <a:t>. Kelime: </a:t>
            </a:r>
            <a:endParaRPr lang="tr-TR" sz="2400" u="sng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" pitchFamily="18" charset="0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-396552" y="857232"/>
            <a:ext cx="460851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514350" indent="-514350">
              <a:defRPr/>
            </a:pP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	</a:t>
            </a:r>
          </a:p>
          <a:p>
            <a:pPr marL="514350" indent="-514350">
              <a:defRPr/>
            </a:pP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	</a:t>
            </a:r>
          </a:p>
          <a:p>
            <a:pPr marL="514350" indent="-514350">
              <a:defRPr/>
            </a:pP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	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	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Küçük çocuk.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/>
            </a:r>
            <a:b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</a:b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/>
            </a:r>
            <a:b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</a:br>
            <a:endParaRPr lang="tr-T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796310" y="3501008"/>
            <a:ext cx="156966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sabi</a:t>
            </a:r>
            <a:endParaRPr lang="tr-TR" sz="54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99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271538" y="3513782"/>
            <a:ext cx="108876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5400" b="1" spc="50" dirty="0" smtClean="0">
                <a:ln w="3810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raf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3754682" y="4449886"/>
            <a:ext cx="187102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5400" b="1" spc="50" dirty="0" smtClean="0">
                <a:ln w="3810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tabip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43041" y="4437112"/>
            <a:ext cx="280076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şahadet</a:t>
            </a:r>
            <a:endParaRPr lang="tr-TR" sz="54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99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0" y="5531494"/>
            <a:ext cx="6769498" cy="132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125000"/>
              </a:lnSpc>
              <a:defRPr/>
            </a:pPr>
            <a:r>
              <a:rPr lang="tr-TR" sz="2800" i="1" dirty="0" smtClean="0"/>
              <a:t>İki </a:t>
            </a:r>
            <a:r>
              <a:rPr lang="tr-TR" sz="2800" i="1" dirty="0"/>
              <a:t>yaşında bir </a:t>
            </a:r>
            <a:r>
              <a:rPr lang="tr-TR" sz="2800" i="1" dirty="0">
                <a:solidFill>
                  <a:srgbClr val="FF0000"/>
                </a:solidFill>
              </a:rPr>
              <a:t>……………</a:t>
            </a:r>
            <a:r>
              <a:rPr lang="tr-TR" sz="2800" i="1" dirty="0" smtClean="0"/>
              <a:t> </a:t>
            </a:r>
            <a:r>
              <a:rPr lang="tr-TR" sz="2800" i="1" dirty="0"/>
              <a:t>masumluğuyla annemin </a:t>
            </a:r>
            <a:r>
              <a:rPr lang="tr-TR" sz="2800" i="1" dirty="0" smtClean="0"/>
              <a:t>dizlerine kapanacaktır.</a:t>
            </a:r>
            <a:endParaRPr lang="tr-TR" sz="2800" i="1" dirty="0"/>
          </a:p>
        </p:txBody>
      </p:sp>
      <p:sp>
        <p:nvSpPr>
          <p:cNvPr id="3074" name="AutoShape 2" descr="http://wowturkey.com/tr100/Dervis_Bey_esekc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6" name="AutoShape 4" descr="http://wowturkey.com/tr100/Dervis_Bey_esekc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8" name="AutoShape 6" descr="http://wowturkey.com/tr100/Dervis_Bey_esekc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80" name="AutoShape 8" descr="http://wowturkey.com/tr100/Dervis_Bey_fatih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2" b="6090"/>
          <a:stretch/>
        </p:blipFill>
        <p:spPr>
          <a:xfrm>
            <a:off x="5365971" y="-13075"/>
            <a:ext cx="3749304" cy="33223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9" name="Picture 7" descr="http://www.enteresan.com/files/img/ent/art/10P/AuL/R3g/kucuk-rapciler,2,box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1" t="10971" r="11105" b="9586"/>
          <a:stretch/>
        </p:blipFill>
        <p:spPr bwMode="auto">
          <a:xfrm>
            <a:off x="6769498" y="3975447"/>
            <a:ext cx="2345777" cy="28584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4" grpId="0"/>
      <p:bldP spid="6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214313" y="214313"/>
            <a:ext cx="2143109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tr-TR" sz="32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" pitchFamily="18" charset="0"/>
              </a:rPr>
              <a:t>9</a:t>
            </a:r>
            <a:r>
              <a:rPr lang="tr-TR" sz="32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" pitchFamily="18" charset="0"/>
              </a:rPr>
              <a:t>. Kelime: </a:t>
            </a:r>
            <a:endParaRPr lang="tr-TR" sz="2400" u="sng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" pitchFamily="18" charset="0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-324544" y="764704"/>
            <a:ext cx="4874141" cy="2878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514350" indent="-514350">
              <a:defRPr/>
            </a:pP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</a:t>
            </a:r>
          </a:p>
          <a:p>
            <a:pPr marL="514350" indent="-514350">
              <a:defRPr/>
            </a:pPr>
            <a:endParaRPr lang="tr-TR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  <a:p>
            <a:pPr marL="514350" indent="-514350">
              <a:defRPr/>
            </a:pP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</a:t>
            </a:r>
            <a:r>
              <a:rPr lang="tr-TR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1. </a:t>
            </a:r>
            <a:r>
              <a:rPr lang="fi-FI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Satıcı </a:t>
            </a:r>
            <a:r>
              <a:rPr lang="fi-FI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vb.nin kullandığı tahtadan </a:t>
            </a:r>
            <a:r>
              <a:rPr lang="fi-FI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tepsi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. </a:t>
            </a:r>
            <a:r>
              <a:rPr lang="tr-TR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2. 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Soba, mangal vb. 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şeylerin altına konulan metalden veya tahtadan yapılan tepsiye benzer 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altlık </a:t>
            </a:r>
            <a:r>
              <a:rPr lang="tr-TR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3. 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Küllük </a:t>
            </a:r>
          </a:p>
          <a:p>
            <a:pPr marL="514350" indent="-514350">
              <a:defRPr/>
            </a:pPr>
            <a:r>
              <a:rPr lang="tr-TR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</a:t>
            </a:r>
            <a:r>
              <a:rPr lang="tr-TR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4</a:t>
            </a:r>
            <a:r>
              <a:rPr lang="tr-TR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.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 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Genellikle Hindistan, Pakistan'da kullanılan, darbukaya benzer bir çalgı </a:t>
            </a:r>
            <a:r>
              <a:rPr lang="tr-T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türü.</a:t>
            </a:r>
            <a: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/>
            </a:r>
            <a:br>
              <a:rPr lang="tr-T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</a:br>
            <a:endParaRPr lang="tr-TR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579278" y="3643314"/>
            <a:ext cx="180049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tabla</a:t>
            </a:r>
            <a:endParaRPr lang="tr-TR" sz="54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99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682848" y="3571876"/>
            <a:ext cx="187102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5400" b="1" spc="50" dirty="0" smtClean="0">
                <a:ln w="3810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tabip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2915816" y="4429132"/>
            <a:ext cx="163378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5400" b="1" spc="50" dirty="0" smtClean="0">
                <a:ln w="3810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ülkü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359946" y="4429132"/>
            <a:ext cx="122341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udi</a:t>
            </a:r>
            <a:endParaRPr lang="tr-TR" sz="54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99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0" y="5558878"/>
            <a:ext cx="6563072" cy="132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125000"/>
              </a:lnSpc>
              <a:defRPr/>
            </a:pPr>
            <a:r>
              <a:rPr lang="tr-TR" sz="2300" i="1" dirty="0"/>
              <a:t>Bir </a:t>
            </a:r>
            <a:r>
              <a:rPr lang="tr-TR" sz="2300" i="1" dirty="0" smtClean="0"/>
              <a:t>simitçinin </a:t>
            </a:r>
            <a:r>
              <a:rPr lang="tr-TR" sz="2300" i="1" dirty="0" smtClean="0">
                <a:solidFill>
                  <a:srgbClr val="FF0000"/>
                </a:solidFill>
              </a:rPr>
              <a:t>…………</a:t>
            </a:r>
            <a:r>
              <a:rPr lang="tr-TR" sz="2300" i="1" dirty="0" err="1" smtClean="0"/>
              <a:t>sındaki</a:t>
            </a:r>
            <a:r>
              <a:rPr lang="tr-TR" sz="2300" i="1" dirty="0" smtClean="0"/>
              <a:t> simitlere imrenmiş</a:t>
            </a:r>
            <a:r>
              <a:rPr lang="tr-TR" sz="2300" i="1" dirty="0" smtClean="0"/>
              <a:t>. </a:t>
            </a:r>
            <a:endParaRPr lang="tr-TR" sz="2300" i="1" dirty="0">
              <a:solidFill>
                <a:srgbClr val="FF0000"/>
              </a:solidFill>
            </a:endParaRPr>
          </a:p>
        </p:txBody>
      </p:sp>
      <p:pic>
        <p:nvPicPr>
          <p:cNvPr id="9218" name="Picture 2" descr="http://img1.tradeget.com/saptaswarsmusicals%5C3EWXBF3C1tabl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072" y="4286579"/>
            <a:ext cx="2545432" cy="25454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iblog.milliyet.com.tr/imgroot/blogv7/Blog333/2011/09/11/59/109056-3-4-99b6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9" t="11454" r="6181" b="11602"/>
          <a:stretch/>
        </p:blipFill>
        <p:spPr bwMode="auto">
          <a:xfrm>
            <a:off x="4732793" y="5115"/>
            <a:ext cx="4375711" cy="27624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4" grpId="0"/>
      <p:bldP spid="6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9255</TotalTime>
  <Words>222</Words>
  <Application>Microsoft Office PowerPoint</Application>
  <PresentationFormat>Ekran Gösterisi (4:3)</PresentationFormat>
  <Paragraphs>80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Flow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ademirci</dc:creator>
  <cp:keywords>www.sorubak.com</cp:keywords>
  <dc:description>www.sorubak.com</dc:description>
  <cp:lastModifiedBy>Baki Eren</cp:lastModifiedBy>
  <cp:revision>www.sorubak.com</cp:revision>
  <dcterms:created xsi:type="dcterms:W3CDTF">2005-03-30T09:05:18Z</dcterms:created>
  <dcterms:modified xsi:type="dcterms:W3CDTF">2012-10-23T07:21:51Z</dcterms:modified>
  <cp:category>www.sorubak.com</cp:category>
  <cp:contentType>www.sorubak.com</cp:contentType>
  <cp:contentStatus>www.sorubak.com</cp:contentStatus>
  <cp:version>www.sorubak.com</cp:version>
</cp:coreProperties>
</file>