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4" r:id="rId1"/>
  </p:sldMasterIdLst>
  <p:notesMasterIdLst>
    <p:notesMasterId r:id="rId11"/>
  </p:notesMasterIdLst>
  <p:sldIdLst>
    <p:sldId id="256" r:id="rId2"/>
    <p:sldId id="260" r:id="rId3"/>
    <p:sldId id="261" r:id="rId4"/>
    <p:sldId id="257" r:id="rId5"/>
    <p:sldId id="258" r:id="rId6"/>
    <p:sldId id="259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Varsayılan Bölüm" id="{5E4697F8-6A09-4DF1-938D-C4F151B0AEC3}">
          <p14:sldIdLst>
            <p14:sldId id="256"/>
            <p14:sldId id="260"/>
            <p14:sldId id="261"/>
            <p14:sldId id="257"/>
            <p14:sldId id="258"/>
            <p14:sldId id="259"/>
            <p14:sldId id="262"/>
            <p14:sldId id="263"/>
            <p14:sldId id="264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C76C986-EA17-4C06-89B9-A23DBFF2FEC3}" type="datetimeFigureOut">
              <a:rPr lang="tr-TR" smtClean="0"/>
              <a:t>17.12.2012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BDFEED-B35C-4852-8D04-E49FE01D09CC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850636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BDFEED-B35C-4852-8D04-E49FE01D09CC}" type="slidenum">
              <a:rPr lang="tr-TR" smtClean="0"/>
              <a:t>1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6980937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overOverlay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BBC2723-C409-43F0-8BD6-026F7CF71716}" type="datetimeFigureOut">
              <a:rPr lang="tr-TR" smtClean="0"/>
              <a:t>17.12.2012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572CF12F-3809-4CAC-8CEC-68EA852D2AD2}" type="slidenum">
              <a:rPr lang="tr-TR" smtClean="0"/>
              <a:t>‹#›</a:t>
            </a:fld>
            <a:endParaRPr lang="tr-TR"/>
          </a:p>
        </p:txBody>
      </p:sp>
      <p:grpSp>
        <p:nvGrpSpPr>
          <p:cNvPr id="8" name="Group 7"/>
          <p:cNvGrpSpPr/>
          <p:nvPr/>
        </p:nvGrpSpPr>
        <p:grpSpPr>
          <a:xfrm>
            <a:off x="1194101" y="2887530"/>
            <a:ext cx="6779110" cy="923330"/>
            <a:chOff x="1172584" y="1381459"/>
            <a:chExt cx="6779110" cy="923330"/>
          </a:xfrm>
          <a:effectLst>
            <a:outerShdw blurRad="38100" dist="12700" dir="16200000" rotWithShape="0">
              <a:prstClr val="black">
                <a:alpha val="30000"/>
              </a:prstClr>
            </a:outerShdw>
          </a:effectLst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ln w="3175">
                    <a:solidFill>
                      <a:schemeClr val="tx2">
                        <a:alpha val="60000"/>
                      </a:schemeClr>
                    </a:solidFill>
                  </a:ln>
                  <a:solidFill>
                    <a:schemeClr val="tx2">
                      <a:lumMod val="90000"/>
                    </a:schemeClr>
                  </a:solidFill>
                  <a:effectLst>
                    <a:outerShdw blurRad="34925" dist="12700" dir="14400000" algn="ctr" rotWithShape="0">
                      <a:srgbClr val="000000">
                        <a:alpha val="21000"/>
                      </a:srgbClr>
                    </a:outerShdw>
                  </a:effectLst>
                  <a:latin typeface="Wingdings" pitchFamily="2" charset="2"/>
                </a:rPr>
                <a:t></a:t>
              </a:r>
              <a:endParaRPr lang="en-US" sz="5400" dirty="0">
                <a:ln w="3175">
                  <a:solidFill>
                    <a:schemeClr val="tx2">
                      <a:alpha val="60000"/>
                    </a:schemeClr>
                  </a:solidFill>
                </a:ln>
                <a:solidFill>
                  <a:schemeClr val="tx2">
                    <a:lumMod val="90000"/>
                  </a:schemeClr>
                </a:solidFill>
                <a:effectLst>
                  <a:outerShdw blurRad="34925" dist="12700" dir="14400000" algn="ctr" rotWithShape="0">
                    <a:srgbClr val="000000">
                      <a:alpha val="21000"/>
                    </a:srgbClr>
                  </a:outerShdw>
                </a:effectLst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293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83341" y="1387737"/>
            <a:ext cx="6777318" cy="1731982"/>
          </a:xfrm>
        </p:spPr>
        <p:txBody>
          <a:bodyPr anchor="b"/>
          <a:lstStyle>
            <a:lvl1pPr>
              <a:defRPr>
                <a:ln w="3175">
                  <a:solidFill>
                    <a:schemeClr val="tx1">
                      <a:alpha val="65000"/>
                    </a:schemeClr>
                  </a:solidFill>
                </a:ln>
                <a:solidFill>
                  <a:schemeClr val="tx1"/>
                </a:solidFill>
                <a:effectLst>
                  <a:outerShdw blurRad="25400" dist="12700" dir="14220000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767862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BC2723-C409-43F0-8BD6-026F7CF71716}" type="datetimeFigureOut">
              <a:rPr lang="tr-TR" smtClean="0"/>
              <a:t>17.12.2012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2CF12F-3809-4CAC-8CEC-68EA852D2AD2}" type="slidenum">
              <a:rPr lang="tr-TR" smtClean="0"/>
              <a:t>‹#›</a:t>
            </a:fld>
            <a:endParaRPr lang="tr-TR"/>
          </a:p>
        </p:txBody>
      </p:sp>
      <p:grpSp>
        <p:nvGrpSpPr>
          <p:cNvPr id="11" name="Group 10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5" name="TextBox 14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6" name="Straight Connector 15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6560" y="559398"/>
            <a:ext cx="1678193" cy="556676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8488" y="849854"/>
            <a:ext cx="5507917" cy="5023821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BC2723-C409-43F0-8BD6-026F7CF71716}" type="datetimeFigureOut">
              <a:rPr lang="tr-TR" smtClean="0"/>
              <a:t>17.12.2012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2CF12F-3809-4CAC-8CEC-68EA852D2AD2}" type="slidenum">
              <a:rPr lang="tr-TR" smtClean="0"/>
              <a:t>‹#›</a:t>
            </a:fld>
            <a:endParaRPr lang="tr-TR"/>
          </a:p>
        </p:txBody>
      </p:sp>
      <p:grpSp>
        <p:nvGrpSpPr>
          <p:cNvPr id="11" name="Group 10"/>
          <p:cNvGrpSpPr/>
          <p:nvPr/>
        </p:nvGrpSpPr>
        <p:grpSpPr>
          <a:xfrm rot="5400000">
            <a:off x="3909050" y="2880823"/>
            <a:ext cx="5480154" cy="923330"/>
            <a:chOff x="1815339" y="1381459"/>
            <a:chExt cx="5480154" cy="923330"/>
          </a:xfrm>
        </p:grpSpPr>
        <p:sp>
          <p:nvSpPr>
            <p:cNvPr id="12" name="TextBox 11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 flipH="1" flipV="1">
              <a:off x="1815339" y="1924709"/>
              <a:ext cx="2468880" cy="2505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0800000">
              <a:off x="4826613" y="1927417"/>
              <a:ext cx="2468880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BC2723-C409-43F0-8BD6-026F7CF71716}" type="datetimeFigureOut">
              <a:rPr lang="tr-TR" smtClean="0"/>
              <a:t>17.12.2012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2CF12F-3809-4CAC-8CEC-68EA852D2AD2}" type="slidenum">
              <a:rPr lang="tr-TR" smtClean="0"/>
              <a:t>‹#›</a:t>
            </a:fld>
            <a:endParaRPr lang="tr-TR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grpSp>
        <p:nvGrpSpPr>
          <p:cNvPr id="12" name="Group 11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3" name="TextBox 12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4" name="Straight Connector 13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CoverOverlay.png"/>
          <p:cNvPicPr>
            <a:picLocks noChangeAspect="1"/>
          </p:cNvPicPr>
          <p:nvPr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7" name="Group 7"/>
          <p:cNvGrpSpPr/>
          <p:nvPr/>
        </p:nvGrpSpPr>
        <p:grpSpPr>
          <a:xfrm>
            <a:off x="1172584" y="2887579"/>
            <a:ext cx="6779110" cy="923330"/>
            <a:chOff x="1172584" y="1381459"/>
            <a:chExt cx="6779110" cy="923330"/>
          </a:xfrm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7412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40" y="1204857"/>
            <a:ext cx="7754713" cy="1910716"/>
          </a:xfrm>
        </p:spPr>
        <p:txBody>
          <a:bodyPr anchor="b"/>
          <a:lstStyle>
            <a:lvl1pPr algn="ctr">
              <a:defRPr sz="5400" b="0" cap="none" baseline="0">
                <a:solidFill>
                  <a:schemeClr val="tx2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8" y="3767316"/>
            <a:ext cx="7734747" cy="15001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BC2723-C409-43F0-8BD6-026F7CF71716}" type="datetimeFigureOut">
              <a:rPr lang="tr-TR" smtClean="0"/>
              <a:t>17.12.2012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2CF12F-3809-4CAC-8CEC-68EA852D2AD2}" type="slidenum">
              <a:rPr lang="tr-TR" smtClean="0"/>
              <a:t>‹#›</a:t>
            </a:fld>
            <a:endParaRPr lang="tr-T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BC2723-C409-43F0-8BD6-026F7CF71716}" type="datetimeFigureOut">
              <a:rPr lang="tr-TR" smtClean="0"/>
              <a:t>17.12.2012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2CF12F-3809-4CAC-8CEC-68EA852D2AD2}" type="slidenum">
              <a:rPr lang="tr-TR" smtClean="0"/>
              <a:t>‹#›</a:t>
            </a:fld>
            <a:endParaRPr lang="tr-TR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grpSp>
        <p:nvGrpSpPr>
          <p:cNvPr id="13" name="Group 12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85800" y="2240280"/>
            <a:ext cx="3803904" cy="3877056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4"/>
          </p:nvPr>
        </p:nvSpPr>
        <p:spPr>
          <a:xfrm>
            <a:off x="4645151" y="2240280"/>
            <a:ext cx="3803904" cy="3877056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51560" y="2240280"/>
            <a:ext cx="3442446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8488" y="2947595"/>
            <a:ext cx="3803904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02306" y="2240280"/>
            <a:ext cx="3447288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944368"/>
            <a:ext cx="3799728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BC2723-C409-43F0-8BD6-026F7CF71716}" type="datetimeFigureOut">
              <a:rPr lang="tr-TR" smtClean="0"/>
              <a:t>17.12.2012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2CF12F-3809-4CAC-8CEC-68EA852D2AD2}" type="slidenum">
              <a:rPr lang="tr-TR" smtClean="0"/>
              <a:t>‹#›</a:t>
            </a:fld>
            <a:endParaRPr lang="tr-TR"/>
          </a:p>
        </p:txBody>
      </p:sp>
      <p:grpSp>
        <p:nvGrpSpPr>
          <p:cNvPr id="14" name="Group 13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6" name="TextBox 15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7" name="Straight Connector 16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BC2723-C409-43F0-8BD6-026F7CF71716}" type="datetimeFigureOut">
              <a:rPr lang="tr-TR" smtClean="0"/>
              <a:t>17.12.2012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2CF12F-3809-4CAC-8CEC-68EA852D2AD2}" type="slidenum">
              <a:rPr lang="tr-TR" smtClean="0"/>
              <a:t>‹#›</a:t>
            </a:fld>
            <a:endParaRPr lang="tr-TR"/>
          </a:p>
        </p:txBody>
      </p:sp>
      <p:grpSp>
        <p:nvGrpSpPr>
          <p:cNvPr id="10" name="Group 9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BC2723-C409-43F0-8BD6-026F7CF71716}" type="datetimeFigureOut">
              <a:rPr lang="tr-TR" smtClean="0"/>
              <a:t>17.12.2012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2CF12F-3809-4CAC-8CEC-68EA852D2AD2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4579" y="1678195"/>
            <a:ext cx="3422483" cy="1886921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2001" y="559398"/>
            <a:ext cx="4116667" cy="5566765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34579" y="3603812"/>
            <a:ext cx="3411725" cy="2517289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BC2723-C409-43F0-8BD6-026F7CF71716}" type="datetimeFigureOut">
              <a:rPr lang="tr-TR" smtClean="0"/>
              <a:t>17.12.2012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2CF12F-3809-4CAC-8CEC-68EA852D2AD2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731" y="4668818"/>
            <a:ext cx="7767021" cy="644729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40000">
            <a:off x="2183792" y="666965"/>
            <a:ext cx="4772156" cy="3598016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24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8489" y="5324306"/>
            <a:ext cx="7756264" cy="80486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BC2723-C409-43F0-8BD6-026F7CF71716}" type="datetimeFigureOut">
              <a:rPr lang="tr-TR" smtClean="0"/>
              <a:t>17.12.2012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2CF12F-3809-4CAC-8CEC-68EA852D2AD2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83000">
                <a:schemeClr val="bg1">
                  <a:alpha val="11000"/>
                </a:schemeClr>
              </a:gs>
              <a:gs pos="100000">
                <a:schemeClr val="bg2">
                  <a:lumMod val="75000"/>
                  <a:alpha val="23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8490" y="570156"/>
            <a:ext cx="7756263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7" y="2248347"/>
            <a:ext cx="7745505" cy="38778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60378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9BBC2723-C409-43F0-8BD6-026F7CF71716}" type="datetimeFigureOut">
              <a:rPr lang="tr-TR" smtClean="0"/>
              <a:t>17.12.2012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6144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639264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572CF12F-3809-4CAC-8CEC-68EA852D2AD2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5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6576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77724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"/>
        <a:defRPr sz="22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114300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0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50876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82880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14884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78892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tr-TR" dirty="0" smtClean="0"/>
              <a:t>Din Kültürü Ve Ahlak Bilgisi</a:t>
            </a:r>
            <a:endParaRPr lang="tr-TR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043608" y="3356992"/>
            <a:ext cx="7854696" cy="1752600"/>
          </a:xfrm>
        </p:spPr>
        <p:txBody>
          <a:bodyPr>
            <a:normAutofit lnSpcReduction="10000"/>
          </a:bodyPr>
          <a:lstStyle/>
          <a:p>
            <a:endParaRPr lang="tr-TR" dirty="0" smtClean="0"/>
          </a:p>
          <a:p>
            <a:r>
              <a:rPr lang="tr-TR" dirty="0" smtClean="0"/>
              <a:t>Hazırlayan: Mustafa KAYA</a:t>
            </a:r>
          </a:p>
          <a:p>
            <a:r>
              <a:rPr lang="tr-TR" dirty="0" smtClean="0"/>
              <a:t>Sınıf: 4/E</a:t>
            </a:r>
          </a:p>
          <a:p>
            <a:r>
              <a:rPr lang="tr-TR" dirty="0" smtClean="0"/>
              <a:t> No : 547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590670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611560" y="2780928"/>
            <a:ext cx="8229600" cy="4526280"/>
          </a:xfrm>
        </p:spPr>
        <p:txBody>
          <a:bodyPr/>
          <a:lstStyle/>
          <a:p>
            <a:r>
              <a:rPr lang="tr-TR" sz="4000" b="1" i="1" dirty="0" smtClean="0"/>
              <a:t> Evimizdeki dini sembollere sırayla  örnekler verelim…</a:t>
            </a:r>
          </a:p>
          <a:p>
            <a:pPr marL="0" indent="0">
              <a:buNone/>
            </a:pPr>
            <a:endParaRPr lang="tr-TR" dirty="0"/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1143000"/>
          </a:xfrm>
        </p:spPr>
        <p:txBody>
          <a:bodyPr/>
          <a:lstStyle/>
          <a:p>
            <a:r>
              <a:rPr lang="tr-TR" b="1" u="sng" dirty="0" smtClean="0"/>
              <a:t>Evimizdeki Dini Semboller</a:t>
            </a:r>
            <a:endParaRPr lang="tr-TR" b="1" u="sng" dirty="0"/>
          </a:p>
        </p:txBody>
      </p:sp>
    </p:spTree>
    <p:extLst>
      <p:ext uri="{BB962C8B-B14F-4D97-AF65-F5344CB8AC3E}">
        <p14:creationId xmlns:p14="http://schemas.microsoft.com/office/powerpoint/2010/main" val="1327639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ocuments\kurani_kerim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620688"/>
            <a:ext cx="3289153" cy="21040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Başlık 3"/>
          <p:cNvSpPr>
            <a:spLocks noGrp="1"/>
          </p:cNvSpPr>
          <p:nvPr>
            <p:ph type="title"/>
          </p:nvPr>
        </p:nvSpPr>
        <p:spPr>
          <a:xfrm>
            <a:off x="971600" y="4370090"/>
            <a:ext cx="7488832" cy="720080"/>
          </a:xfrm>
        </p:spPr>
        <p:txBody>
          <a:bodyPr>
            <a:normAutofit fontScale="90000"/>
          </a:bodyPr>
          <a:lstStyle/>
          <a:p>
            <a:r>
              <a:rPr lang="tr-TR" b="1" dirty="0" smtClean="0"/>
              <a:t>Kutsal kitabımız Kuran-ı Kerim evimizde bulunan en önemli sembolümüzdür. </a:t>
            </a:r>
            <a:endParaRPr lang="tr-TR" b="1" dirty="0"/>
          </a:p>
        </p:txBody>
      </p:sp>
    </p:spTree>
    <p:extLst>
      <p:ext uri="{BB962C8B-B14F-4D97-AF65-F5344CB8AC3E}">
        <p14:creationId xmlns:p14="http://schemas.microsoft.com/office/powerpoint/2010/main" val="581574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0153" y="3717032"/>
            <a:ext cx="3659233" cy="260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4450813" y="3244334"/>
            <a:ext cx="2423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dirty="0"/>
              <a:t> </a:t>
            </a:r>
          </a:p>
        </p:txBody>
      </p:sp>
      <p:sp>
        <p:nvSpPr>
          <p:cNvPr id="6" name="Başlık 5"/>
          <p:cNvSpPr>
            <a:spLocks noGrp="1"/>
          </p:cNvSpPr>
          <p:nvPr>
            <p:ph type="title"/>
          </p:nvPr>
        </p:nvSpPr>
        <p:spPr>
          <a:xfrm>
            <a:off x="336013" y="170080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tr-TR" b="1" dirty="0"/>
              <a:t> Seccade evimizde bulunan </a:t>
            </a:r>
            <a:r>
              <a:rPr lang="tr-TR" b="1" dirty="0" smtClean="0"/>
              <a:t> </a:t>
            </a:r>
            <a:r>
              <a:rPr lang="tr-TR" b="1" dirty="0"/>
              <a:t>önemli dini sembollerden biridir. Namazı seccadenin üstünde kılarız.</a:t>
            </a:r>
            <a:br>
              <a:rPr lang="tr-TR" b="1" dirty="0"/>
            </a:b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758596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Başlık 19"/>
          <p:cNvSpPr>
            <a:spLocks noGrp="1"/>
          </p:cNvSpPr>
          <p:nvPr>
            <p:ph type="title"/>
          </p:nvPr>
        </p:nvSpPr>
        <p:spPr>
          <a:xfrm>
            <a:off x="307975" y="1417637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tr-TR" dirty="0" smtClean="0"/>
              <a:t>Evimizde dini sembollerden takke de bulunur. Takkeyi namaz kılarken takabiliriz. </a:t>
            </a:r>
            <a:endParaRPr lang="tr-TR" dirty="0"/>
          </a:p>
        </p:txBody>
      </p:sp>
      <p:sp>
        <p:nvSpPr>
          <p:cNvPr id="5" name="AutoShape 2" descr="data:image/jpeg;base64,/9j/4AAQSkZJRgABAQAAAQABAAD/2wBDAAkGBwgHBgkIBwgKCgkLDRYPDQwMDRsUFRAWIB0iIiAdHx8kKDQsJCYxJx8fLT0tMTU3Ojo6Iys/RD84QzQ5Ojf/2wBDAQoKCg0MDRoPDxo3JR8lNzc3Nzc3Nzc3Nzc3Nzc3Nzc3Nzc3Nzc3Nzc3Nzc3Nzc3Nzc3Nzc3Nzc3Nzc3Nzc3Nzf/wAARCADKAPkDASIAAhEBAxEB/8QAHAAAAgIDAQEAAAAAAAAAAAAAAgMEBQABBwYI/8QAPBAAAgEDAwIEBAQDBwQDAQAAAQIDAAQREiExBUETIlFhBhQycUKBkaEjUrEHFTNiwdHhJEOS8CU08XL/xAAYAQEBAQEBAAAAAAAAAAAAAAAAAQIDBP/EAB8RAQEBAQADAAMBAQAAAAAAAAABEQIDITESE0FRMv/aAAwDAQACEQMRAD8A84KZHxQCmJXFvDAK2KwUWKitYrYrYFbAoMFZit4reKoGt4reKyg1isosVlAOK0RR4rWKoHFaxR4rMUAYoGFNxQkbUCiDWYphG9CRtQARQkUwihIoFnmhNMIoCKBZFDimYocUCzQmmGlsKADQNTD70BFULPFaxRnihqizFMSlrzRpWA4CioVoqg2M1vFYK3QYBRDasFbAqjVbA9anWXS7y8OIbdyP5iMD9atovhWYKDdXMURB3TOTitTi1n8pPrzY3GxzWwpPAzXq06HYKuE8edxuTjC1NhsIhGPDitkYHI0rk/vXSeK/1i+SPHwWFzOyiOJjq3HarG3+GOpzx60gGPQsAauJ7eWNyqHIP4uKk2cM6kK8s2kjYKe9dJ4oz+yqB/hXqanHglj/AJcGo8vQL+LZ48HPGd69PqvVOlZpAR69vvTRcXGxlLAgY1Kf60/VyfsrxcnSrxFBaB8ewqHLE8TaZFKn0IxXR45yyEyiKZiMjsRWoxaTAi7tkBOd2UVL4os8l/rmhWhIro8/wz067j1woAxGwjbn8qo734RkTV8rLqO2I32P61i+Kxudx5MihIzU696dd2R/6mB48kgFhsahMMc1zzPrUspZFCRRmgNDQGhNEaBjUUJNCaInalk+uaDTUBoiaAmgFqHNbJoc1RaLRrzSxQXN1HaxGR8n0A5NZRNG2aiTdTtYW0lyx76RxVNc3F3dCQO4jiLDG+BihjhgZm1yFtTA4HtwKsirhesW+QCsg7nIGw9TvUqG+gmICFsnsVOaj9D6J/fFyYbWLUfqZi2w9zXS/h/4ZsOkIJPAElwTlpHAODW+fHrPXX4vPdN+H7q70NKPAjbhn5/SvSWPSunWoJhhaaRR9Uu+/sPSrhIjcsshUnByCO1TorRFyQP07flXaccxx66tVYhuJ8eIfDU9l2FOSyRH8ygnHLb5qzCBVOMZAz6Z/KgK5CybHbLbf0rfplFFtEzNhiq48u1JFlpyW3Pr61Y+EunWBpDDOD2oDvsWJxVlEJLMDLYzRx26qxbQFztmpqgBf6UXmYYysgbsOw9aCE9uxXOnbG+3FLktE08ZPtVmoUYVWdQDhRjYmiCqWdchin1EU0xRPZFXDoSDUiFFn1LcJkjODnYCrNogBnG1RzbhiTkf700VpsniVpElKjtjfNbS5IbFwg32yKsowEYpjY7gDtWXVtFKGZn04H8vH500RHi1xYlCMhOQHXUD/tXm+s/DNvfTmSzcQSEfQUwp/Or/APi2hy2p4D3B49KdhZEDAlkPORml5lWWxxi7lW1uHgm1LIhIIx3qM19B/Pv9jXWOu9DtuqxsuI2BHceYHHP/ABXIetdIuemTstxGdGTh8ZyP/exrh1xjrz3KM38A21H04pZv4D+I/pVU50k53wMnBzkevvS2bSckZxvt3HqKxY2tzfQ4yX2+1Cb6Afj/AGqoYj74327j196FiBkH77enr9qmKtzewn8f7UHzcR/GKqGI/Tn0+/2rRYZP6UwWxuoT/wBwUHzMP84/WqkkZ474rNvR/wBP+KD2I+9U17MZJmlOCV8qDtj/ANFWl4/hwNjlvKPzqot0ErKx3y5OAPTapIyVMpAAZg8rdzvj7Vc/DPw/L1W8WCMaVG7ueAKVZdPkv79Y4gzNkA7cD1rqvQ+lL022MVvhgcFnI+o+ldOedZvWQ/onS7bpVusNgmMnzyZ+o1fW8BYsWXHAPtSrK3LIGlGwGcBfSra3C+CH4B78V2c91ipHFEX2CKuS3GBWoZUnSOSI6433BA3xWy2pJTKoCAEebgj3oxhY49ONhkaRgUQLxBdbxoC3ckUogqBPHnSPrGndh6CjdmSTxGceGexOy0MolikLpgo3O2ST2+woAB1ruunO+PSiCKFJ7d9qKFUk3Ugkc6dxmnEaGXIBVtmPGKuhIwY1ZCJEbup/ejjjjiU5OFxsR2FEAscng76HGwRdlFbEYXKZUYGBnuKmmMCuFDxyK6keVTtSpGiQObhfDVBrZ87GmiFAdWko5GlSN62UkAETqrrg62NFxqJ45rdJFOUfcZHatOoQ6gdIFIeyja4S/hLM0UZVI84U/lR2ks9xbrLPCIZSMtEWzimoxV1r5EwT+M8GtRB2bRKp8u2r1phUga3yEx/hgcUUZcFMgaD9OeRVCpYI5AuoHI8vm2quNoyNrgVsA7o21XBGVzj8XOKXNCJEZXbfPdqSirBjIxIMEH6uar+sdIg6nAYrhF8w8suP0zV1Na4ZwNGBjfg1GuI2jyGXPYEVU+ONfEvSZOhzlLqJBGT5X0kg1543lixGRF6Dyn/au831hb9Ts2t7xElRttDjj3ri3xr8JS9DmeSNWa3L+UgfT7Gud4defIrPmbA4x4PoNzWklspCBGsRODgBu1UbxlTscgN2NMsARexA8ZYb/asXlv8ANblLQkhY02GDhuKX4Vo3Cg7Y/wAStKhW7fbYjPJHpUVUInkGNs+uaxizpJMNpgjB4wfNWvBt/R//ADpBjwNhWYPv+tZ2tbP8XV0XMqxNwqlsGlWK50AAnLNsB70Hzvzl5cDRpES6M553r0HwXZeK3zLx5VGY4/mOa3nvHP8Aj1/wz0b5CJpJBidlBYn0PavW2dvoCkZIUZAPGTVd0mFpcBvoO4B716GNARpEflz3POK7yY5WmRroRmOodgecVIjUHQNRAAyQeTSghC6SGJY9jUoZAJ2K8Y70MAVDxNsBk99waHmQLnylcYxvWKTIzx40Iu2c81mS8WkAEryOTQxpVOfAcDSN1PAHp+dbjCrI0DMSWG22SRTJCxgWQOoK7liNhW5t1WdC2BuxA3YU0Jt4xDK0IzhR5VVcBRTlDSQMhYuynuNs0bpkpLgnHbNNI0ODlgG2wKlphQQSIulgWXkDYVkyITiZPLnYj1oymmQg7AjbatKXiAD5cE7H0FRWaXiBO8gJ2Udqwq2oeEw584O+1YAyAtCdYZtwTxRggkmIjOfNtQI8NZZUljY4iyCvY1oRpPouXjKTKCFBp7jUV8FtOGy23NaTRcnU6FTGxAz600DEGeNWlVVnx9IO1LaEBzKDiTGCueBUleA0oVXyQvvWMu+SBnvtSUwkYmCqMDHKk7igKhtZOc8DC70xoudJKswxkVosVWGN1Z993HbHc1UwDRkNyxBFIlQOGzkcEHPFTNIOtlKk8ZpBUI3mOxGCSM1ZUsVU0TRszY82fKQdzVb1Kyj6nZywMmccxtxXoZolkGo4IxlcCq6W3IkDoP4h525HvWkcF+MPhqXo8/iplrZ2yrHlfY156zJ+ciwMsGOMV9AfEfR4Oo2kkbrqVlwVI3U+3vXE77pcnS+um2kH0sxUnuMbGs9Rvm7BEn5lsZyBscc1GYD5hzjc5zipABaWTTjKjfBqHGcSOedzvnmuFjcE3A371mfcVjYyO9Dj2b9qy6B6I7PNcbZaQjb3JNdd+Hun/L2cESAFsblRnGeTXPfg60jk6kcKFWFA2ecn3rsXQrPSgk82kgYx3Fduf9cr8xc2ECxQh1xowdsYqTDlmBVQABkAGtSp/D0gZBG61JgiOzOgHlxkVtzHBGdCnSVPcZo5gQvKgDHNEjBgQMbbc0RBZSuNyNs70aL28rDOM4OF5o1j0zYBKhhnGKG2BdHUsxYHBYjG/tUrHb/Ws2gFj8pVzqUnYYpNsGV5I5GZ2JLDbYDsKbcRnSrqzKE3bHcUOBcQpKutBs5Hc+1NGol0l4SDpAzrJ5JqQBgAZzilvEtxGhbUuCGxmiMiIwRnUM3A7mp9URUMCD3pGTbssZVmjKklyeKlDgHNBIUCHxCNPfNTQmAIY1azZTGTk44NMI3BQgb+bbmktbmNoTbv4cEYJZAORTYZ1mQOgOk8ZFEFuMnY/lSfJcFonVlZSDnipI2oJY1ljdTkahjI5oNNu2l08q4IalqrB3LyEhjkD0FHGhSNImy64wWPNEQBttVgAMhbSGGrnGd6I84OKTJZwyTxXDj+JF9JG3NIjuZ7cXUnUQiwxtlHUcr71RJZNgI2CsTn70k5kldSmCmMEHY1IXS4V0YEEZU4oWQjORqPOeKRKjhSTpHl2IIB5pRBxldOffmmkPGJWlIEQwQcbrWY84bYpjsK2yp7qN1lLoNak4YHtXhvjvoaXMSXsUX8WIcgb6e9dHuPLkknI422/P2qq6tbrLAzDzADdRwRV+wcGCBGl2OAfQGoQTzkj1HavSfEPTD0y/lUg6H86EdhXnQTuR2964dR15ug2GO2wzSvzWmtnn07Unz+orDq9X8CW5e4LbkuwBHtXaLCAQpGADqPvsB6Vzr4As41t7eUqV1HJONsV0i1GqUsFJTO2OK7cz04dX2ngBm8IkEEZI71IJCqEGMDYUhGjiw5+s+UZHaiJbaV1UnO4zsorSDsowqlEAABP3PuabIDHLGcthjp0j+tFboozIuMvuaeg9qzaoRHpYsDsRsOwol39KGeMSxvGdSlgRqB3FQ+mOkLvYRpMRbqoMknDZ9+9RVjjIweKXFGVldtZKtjA9MUxlDDHFajQogViWx3NQERnkCos9hBNcxXLxhpoQdBzxmnvIquilT5tgRSZwbZZbiNXkY48gP9KkBWTzGFfm1RJST5VOdqfJGsiFHGVPINCAjOrHGsDb1FMqVYWqsshG3h4AArZXA8oplaNXTEK0uLh2lFzb+CEJ0tqyGHrUtcMMqQR6io4dL6GeIhlAYxt2oIg9nJbWdvbloAp1SFvoxx981Uw+XxRgIAcnck8CtkelMwTSriJnhZYn8NyNm9DU0Lk0yk276gxXIYf71qRW1pC0YkiK4YmtmcIYredv40inBA2OOaEB7OBEUPONWDk7gVQFhfW154ot3z4LmNxjgjtUhtzuD+dV/VOmrdWNzb2Evy88hDGRNirZzmiinkjmisZ1kkcQ6mnA2J43rSJEoJXQFXJ7HuKQPLK2lyQSF0/wApFOQs80iyx4SPBjcnn1pNzD4oWJzpkLagV2yQasStTR4UsSSO+/FQCFUnVgpgjSN/zFTEdpFmjki0lJMDHcetRymjOMZOe3Hv9q1GXhPjvpQn6e8unzRksrAdvQ1ybGCcV3/qtss1s0RGScqVPH3riHXLJrDqM0DDYNlftWfJP66cX+Kp8749OK15v81bfv6UGE9B+n/FcHR2L4Xh8G3jhXAKoARq527V7O0DagsYKjSMhjXlegNmIEohwQuBz9xXpRKDEqqWUmPk9q9E+ON+rBMMfLpOD+LtTZLdLq1ktpFKxt5SVbBI9qVEvcqrcED1qQX8KaJvDLGXy7cLilILpsxkiIaExYJCq38o2BqVLII4WcjIUZOKXHEqSvKMlnxsTwB2FR7TFrcvbyTNI8rNIFP4V9KzfamzsFRLkOyxRgu4xyMUZQXccMsUjKpIc4H1D0rSMqTtFNIGMpJRMfh2pCPNa3s0l1PGtq2lIE4371FWYFIvoZJ7Z44ZjDIw8rgZxTZJEjXU5wM4zQSuyMHLARKpLZrKtQyKW8FnDSooL4rcZEZETvqc5Iz6UEodkWS10anZSxPdaY2JFcxFS6gqDzg0RBuYV6c151NUlnmZAPDBzsOAB2qdbSPLbxySRmN2UEoTup9KRaymIQ2t1KHujHqJA+rHJpsdvpupLgyOxYBQpOyj2pVPLAYyeaSxmF0uADCVOo9we1ZPbxztGz6sxtqXBxvSrO8F41wnhugikMeWGNXuKkGXsT3Voy2s3hsxBEi/ekjq0A6svS8O1x4fiEhfKB96Zg2Itre2t2eEsVYg/QPWnPEhLyRKnjaSofG9USKTOXaF/AI8THlzxmo3SkmtrSK3vZ/FuSCzEnc71qb/AOOS4uFEk3iOG8Mdu21MEhJFbwlm0rOVzpzuPXFQhIek2xa5llnVptjjJQE/0FTikcro7KDIgyM8rmlLKY1WO9ZNcjlU/wA3pVQE9qU+ZuLT/wCzJHgZO2QNqRHfiOeytLwBby4jJwo2yoGaLqEr9Mt7y+UPOcAiIdselOCxXBiuAgE/h+XPKg0Rk5DzG2dW0tGTqHHPFKYlZpGlAEYCiNjzk7VtJCFjtbh8zvGSWA2OK3oEuIGDaUCkH1wa1ApdWRqJMkak+x7UhyWHlOB7b6T6UR8TSYpWYszMwIHAzsKCVtg26ZJDqOT2zW4xUW4j1AlvQjH+lcu/tI6aymK8QZUjSWA/rXWHBkR8NwcZxvXmvim0F90W4tyOAcEjAB/3q2bDm5XCiSScVm3qf1pk6hHZT2J29KTkeh/WvNXodi+G5w9sFZSzZGMHj0r19ucnw9eAMjDDk1zr4XnzAhwSpx+9dDtpMOXV1zgMFfsO9d58cbPaxhUlkGAx04LKeKNUaW1lt4meIjKCTv8AekwgYKBRoBDBlPNMnlFuwuZZCkKrpIPYk7GlIkQzC4twYZCAGADew5rc5eaFZrEoZGIGph+HO9BgQSGXXpt9ONIX8RPNPiBDFV0iDTsMb781mqG4JaE3FsqSTAaVPtnemXMEFzEplRZTC2tR/mFRbOQW929hHbskEMYIkPDZNHAFsbiO1ijdhO7yM54U81FSov8AqbZRcxhWYAsmc4rUTG5iljni0AsyYP4h60mfw7GaW8YyP4pRNI3C9v8AWm3MJaeG48VlWEMWUcMMVkMhOhzAIyqRqNLdiKAqbZo0t4hodyXPp71kUkfULMOjMqyDY8GnKwZmTfK43xQDNGDqmjRWmVSEJ/pSemNdfJxDqBT5oglwnA3pRdelxxRYmm8WUjIGdOfX2qU9tG9wk5B8RAQpB7Gilsz20lxcTyj5fSCBj6cc0F7BJe26C1uDDllcuv4h6UUEjzWz/PxLHlimljkEZ2p8aeEUjjULEq4wO1AmG/glvJLNGLSxKC+3FJumbpsTy28TztLMCy54zsaZ1CGYW056eka3LjZm239TSbW9W2ktOnXk4e9ePJwPqxyaqJ7xo7q+kGRQcH0zUaG4eGCMX7IsruVGOD6VuVBaNcXamRyUyYhvuPSsCw30VvLPH5tpEVtipqKCWD5aae+Qu8hix4Y4OKZbSJd29vLLFpkYBwjjdTUVrqbp/wA7c9SkUWqsDER2GP8AepirDK0dwv1FcKfY71UbiEgVluCrEk4IHbtUC7tntpLi+tlea5dAqoWwoqzb3IoNWn6fNntViIxIuEeEOI51XDMu5UkdqcgKKud8DGTyajx3Nq9zLDEcSpvIFHf3NSORnBPuxrQi3w8QCLcaxuy9qRJrZcqCpGx9xmpczEjSuCp+rHagAGjY5zwFrUYqujceNJGNS7A4J9c/7VFvk+rZMemcj/8AakX0bCTxAGLpl1UH6jjAz+tQ5ZJDBG8i5YrlkXhdt/61pHCfiiBbbrV0iDC6yV2xsap/1r1P9oWP7+kYBd1XODya8trPp+5rz9/Xo5+OjfCbKemQyFiRscV0G2uB4CPIyhACHDDseK558AyxvYRa1BCjOPWvfWMkZR9YJQ7EAftiuvPxy6+ryFyqhV0aR9JAyCKmlEljKyqGQjdc5BqltJ/AuPlXLZfLR4H4R7VaR+2DjfY4NVDoVkUyeI4eNm8i44FSQ2c749iKixiVfrYupJI7EU8Hfdt/8wrKtXcDXcQjVzHuDqX2PFEsguoZkjJR1yucbg0LQ65EkDMChOQDsa0JDIqyQ5R9XnB71KrLOaOFo+nTTa7lY9Rz+L3rcLS2guHvZlaNpf4ZA4U8A0F5D9V3bQrJdqhVCTjmhs7wpDBB1VolupPwA5GfapYqc0LNNFIshVFByg4Oaf3qN4UvzQlE58LH+HjapA4rJreBVcltJZz3V49xNMrjIixkLj0FWFLnlEMbOyswHZBk0ikSRJ1K0jMgdASrgcEEHNTKTbzCaISBHUHsy4NNojZqN4dtLdawsbXEQ+rG65qQajfLxJcSXES/x2TB359M0AxSPbRgXbqzNJpUjvniot5ZsvUk6lJM5SCJgsKjknv71Mty89uhuogsnJU74INPBx9W9XRU2fUEveneL1S3FssjaVjmI3Hapy2yG5E4djhdKpnyihu7G1u5YjcRq7RnUingH1xUG7SawN1fs010wX+FbRjYf81fSLU9+PyoSdjnPtUKzvmltIZLqNbWSXiN23qXI4VSxJI9AOKuCFF1G0kvZ7SJx8xCAZEHO9SWYKuojA7ljsKhdR6azQXT9M8OC8nUAzFd9qKNEuLV7CeVpGSMLK5GNWRzmqgZzcRO5h0PrK4Q9h33qRqyc77dhxUG5hu4QRaaPMygauEQc1M3K7kn9hWmUK7GXyGwGPA7VBuo9AIOrzKR6ZJqTdlHbKPhw2D2A71H6g3iQFyACN9hk/8AFaRx/wDtIgC38UqjbSQx968ZvXQv7TocJbyADDMQWA2PFc98Ueorh5P+no4+PZfAVwy2QK5OARjFdM6O6yAMFyDjIzuK5Z8Ayr8pvjKk4z3rp3SYWRVaInOfuPzrpx8c+/q3lU6cqxFxECUZtxg9s1YWs5kjDnEn9aromUp5Tt963I0kP8WGNdDNmXscetVhYxSi2kEM0jOJpGMbHt/lzU5ZFzoVzrxkK3eq2Jkli0sGwwyrgZA9/vTEBjjDlRLPGhC4ONVTFT7ctcokkiNE4JBGcU8qM8be1V0JF7FDO4lhdRnQWxg+4qWjA+hx6Gpi6kKwGcfuKUbe1lmMpjjadRgMRkrW1b11fmK2vgtKxTSJQN6lEEPd9OaW66jdobfhUVfp981ZWd3DdwLLBIJEPBHekzPH4SRX+hjIdIBGzVGnW9t7mFbC3gFqPrycYqfVWpOKj317FZW7Tz5CLjOKJJfFRihBPA371gQTW4juo1JIwVO4qZgKGdJokkTOlxkbU3NVN1D1QX8DWkkC2a7OjDep+sTxN4LgnBAIOcGmK1eXS2kBmkDFARnSM4HrRIkZlE6Hd1x9x2qEt4LGzhTq0ieNI2gY31HtUl7dXuI5/EcaAQEBwPvigkYJ5FZ74Fa/Ks/IUQia1iknimcHxY86cHHNLEk8Ama50MuryFBvp96ZPDHJLHIzsGQ+XS2KyPxlklMullJ8gA3A96ohX/S7a6uob2RWllgBMSasDP2qPH1O6tbKN+qQqk80mlIYfMcE7Vb7jcZNA+kkF183r6VpCrpZpIiLVlR9slt9u9bIBA2H34pNs1vrljt33U5ffJzTjjPH/kasRC6kl60QFkyhta6tXAXO9R7G+S9in8EOWjkaPLjAyO49qlXjygL4IDAMNe+AFqvZ1nRJbU4bQ2lRsoyeT61pASkXCSwyYTI0ZGwzjcg0mN2dZIZCF7hVP4c7ZqTq1HDDDDONsbcfvUeVSA7OAOzb7Z/4qo5r/aZIZVtyrY0nfOwzXOdHuv6V73+0iZHMYj+nVsfWvBaz6iuHf134+PRfCEgtNIkOkSjuNhmuo9KvFmhSJXOcAKScEke9eDsbOKSBBpGlkGKubI3PTnVmBeMbA/y/erxsZ7y17600OmpM5P1DY/qKmKoWNiQCijPl3/avO9OvoydUSACTGrDYwQKvjdGOGRgviso+lPqrq5pEColuvy50xkZxjimohzlRv7Gloyu2qPb+bS3+lSFcBhnB7bjBqUYqwSSqJGAmUeXfBx9qeoOTqwd8ZIpIKTeKEj/jRDSrsOCfeh6e83hLFdOnzKDLqp2qKmJlTsD+RrFljad48FZgn1Fe1Cn8dOPDkRv3oxKDK8JDawv1YqLDBEHhRJgshGDkjv60zAIIcZFAAwABOo+vFF271FQ57aS1gb+6oIlkY5Oo4Bp9pPKyLHdaFuMZZVOf0p2rG2+KXqgMx2HiDbJXegyLx1ll8ZlaInKAcj70UcKQ6vAVUDHJwOTRZBO5reoGg1IkcmnWillORkZwaStqBcGZpZHPYFtl+wp5x3IGarbuKTp9tLNZRS3Upx5DJyPzqCzA2pcsnhI0jYCqMk0u1leaCNpojFIRkxk7ihWWSAzNdhPCXdWHce4pgF0t+owQzLK2kMHQocHNHCk6zSNJKpjP0IF3A9zS5beC8SFw7BVYOgQ4BqFPJe9Pa6urt/EiyBDBCuT/APtWItjn0/M0BbHcH7Ckx3GrQrqInK6tDncUM1wqzIjasEE5UbLitYhFp1C0uJbmK2+uGTRIqDHmxT5ZkiKByq6zpBY8modxaJMEe1bwIzN4snhjzSnHemYWVdEkel+R3wfarEImLWxdvEeWIyFjngeiilGJXYyA6H2JX0A4FSlAh23ZANl9cd6VJjWdwAcjHrmtIRMcxjUoZ85ORVT1eaRw3nCpnfFTpnOduM71R9dvIrKKVpnA0qfaqOZ/HcuJo4yQTkttXj9/U1Y9e6h/eF+8oPkGQtV+R615ertenmZHQPh25jvLdFUjXHhWBr2FvGjAoSCAN88GuS/DMjr1GLS7DJ3wea63YjKLn3rp4rvMZ80zo6HpaksYWKEDIGODUyCS6tSNS5VcA4Gc1JtgPAbbgn+lSYNwn/vrXRxItpo4pHZCVR21Fc5wfarS3ljeJQ8yyNnKnGD7VX3SLg+Ve3b2pUZIRACcUIvUkeUaVLwsrcEDfFMxA8xniRGmC6d9jj0NViMwWJgTnJ3zU5ydMZyck7n1qKksEuTGSxR4zqAVv2Na1NewSRyeJbtkrkbEe9RnVRehgAG0cge9F1J2D2mGIzKODUwbW7Xp08NpK9xLqHllZCQfuRVmJA3H7UH/AGZPtUDpbs1oSzE+fuaGrLXuec1HHUrc9QaxJYTBNW42x96av1p//Jrd0AIJHAAbHI5qGjVlIBBGPtWavQ7GodmzPaoWYsfc5p0JPzcwycALgUXWlmhu/HgJYafK4wQaGNntVgt0EkyZ0mT+Ue9K6+xTpUzISraRuDg802Bj8mpyc6Bvn2oQbQxSTm4iGZgpXOraoy3j2qxJ1Ao08rFQIgWFKh8gkKeUmU5xtmp6/wCGx70NIkiWS5S5SdyyKVEanC/mKCC4nWNUugvikEuV3C0JULuoAy++O9MYbkdjWpERF6bEt/Jexs0lxIAPElYkKPQCpbhnVo5FCrjOM800cIO2T/StR75zv5TS+kIRfD8y7grnTwBWSELhtWFXc4PNb6gzR2FwyMVYRsQVOCNjUK2Zn6bau7FmaBCWJySTjNTQ0yEZUjhufyzUbUWGN8ggZ/r/AFpPV5HjW1COyh7oKwBxqGDsfakdVZkiYqxUjOCDj0rUvvEQfiDrlr0a3LzyAtwqDk78Vxf4m+JLrrN1IHwkCnZB/rTfimaWTr0/iSu+JD9TE968627yZ/mNcfJ5L8jvxxJNLJ33oMGjb6z+dZXNp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 dirty="0"/>
          </a:p>
        </p:txBody>
      </p:sp>
      <p:sp>
        <p:nvSpPr>
          <p:cNvPr id="6" name="AutoShape 4" descr="data:image/jpeg;base64,/9j/4AAQSkZJRgABAQAAAQABAAD/2wBDAAkGBwgHBgkIBwgKCgkLDRYPDQwMDRsUFRAWIB0iIiAdHx8kKDQsJCYxJx8fLT0tMTU3Ojo6Iys/RD84QzQ5Ojf/2wBDAQoKCg0MDRoPDxo3JR8lNzc3Nzc3Nzc3Nzc3Nzc3Nzc3Nzc3Nzc3Nzc3Nzc3Nzc3Nzc3Nzc3Nzc3Nzc3Nzc3Nzf/wAARCADKAPkDASIAAhEBAxEB/8QAHAAAAgIDAQEAAAAAAAAAAAAAAgMEBQABBwYI/8QAPBAAAgEDAwIEBAQDBwQDAQAAAQIDAAQREiExBUETIlFhBhQycUKBkaEjUrEHFTNiwdHhJEOS8CU08XL/xAAYAQEBAQEBAAAAAAAAAAAAAAAAAQIDBP/EAB8RAQEBAQADAAMBAQAAAAAAAAABEQIDITESE0FRMv/aAAwDAQACEQMRAD8A84KZHxQCmJXFvDAK2KwUWKitYrYrYFbAoMFZit4reKoGt4reKyg1isosVlAOK0RR4rWKoHFaxR4rMUAYoGFNxQkbUCiDWYphG9CRtQARQkUwihIoFnmhNMIoCKBZFDimYocUCzQmmGlsKADQNTD70BFULPFaxRnihqizFMSlrzRpWA4CioVoqg2M1vFYK3QYBRDasFbAqjVbA9anWXS7y8OIbdyP5iMD9atovhWYKDdXMURB3TOTitTi1n8pPrzY3GxzWwpPAzXq06HYKuE8edxuTjC1NhsIhGPDitkYHI0rk/vXSeK/1i+SPHwWFzOyiOJjq3HarG3+GOpzx60gGPQsAauJ7eWNyqHIP4uKk2cM6kK8s2kjYKe9dJ4oz+yqB/hXqanHglj/AJcGo8vQL+LZ48HPGd69PqvVOlZpAR69vvTRcXGxlLAgY1Kf60/VyfsrxcnSrxFBaB8ewqHLE8TaZFKn0IxXR45yyEyiKZiMjsRWoxaTAi7tkBOd2UVL4os8l/rmhWhIro8/wz067j1woAxGwjbn8qo734RkTV8rLqO2I32P61i+Kxudx5MihIzU696dd2R/6mB48kgFhsahMMc1zzPrUspZFCRRmgNDQGhNEaBjUUJNCaInalk+uaDTUBoiaAmgFqHNbJoc1RaLRrzSxQXN1HaxGR8n0A5NZRNG2aiTdTtYW0lyx76RxVNc3F3dCQO4jiLDG+BihjhgZm1yFtTA4HtwKsirhesW+QCsg7nIGw9TvUqG+gmICFsnsVOaj9D6J/fFyYbWLUfqZi2w9zXS/h/4ZsOkIJPAElwTlpHAODW+fHrPXX4vPdN+H7q70NKPAjbhn5/SvSWPSunWoJhhaaRR9Uu+/sPSrhIjcsshUnByCO1TorRFyQP07flXaccxx66tVYhuJ8eIfDU9l2FOSyRH8ygnHLb5qzCBVOMZAz6Z/KgK5CybHbLbf0rfplFFtEzNhiq48u1JFlpyW3Pr61Y+EunWBpDDOD2oDvsWJxVlEJLMDLYzRx26qxbQFztmpqgBf6UXmYYysgbsOw9aCE9uxXOnbG+3FLktE08ZPtVmoUYVWdQDhRjYmiCqWdchin1EU0xRPZFXDoSDUiFFn1LcJkjODnYCrNogBnG1RzbhiTkf700VpsniVpElKjtjfNbS5IbFwg32yKsowEYpjY7gDtWXVtFKGZn04H8vH500RHi1xYlCMhOQHXUD/tXm+s/DNvfTmSzcQSEfQUwp/Or/APi2hy2p4D3B49KdhZEDAlkPORml5lWWxxi7lW1uHgm1LIhIIx3qM19B/Pv9jXWOu9DtuqxsuI2BHceYHHP/ABXIetdIuemTstxGdGTh8ZyP/exrh1xjrz3KM38A21H04pZv4D+I/pVU50k53wMnBzkevvS2bSckZxvt3HqKxY2tzfQ4yX2+1Cb6Afj/AGqoYj74327j196FiBkH77enr9qmKtzewn8f7UHzcR/GKqGI/Tn0+/2rRYZP6UwWxuoT/wBwUHzMP84/WqkkZ474rNvR/wBP+KD2I+9U17MZJmlOCV8qDtj/ANFWl4/hwNjlvKPzqot0ErKx3y5OAPTapIyVMpAAZg8rdzvj7Vc/DPw/L1W8WCMaVG7ueAKVZdPkv79Y4gzNkA7cD1rqvQ+lL022MVvhgcFnI+o+ldOedZvWQ/onS7bpVusNgmMnzyZ+o1fW8BYsWXHAPtSrK3LIGlGwGcBfSra3C+CH4B78V2c91ipHFEX2CKuS3GBWoZUnSOSI6433BA3xWy2pJTKoCAEebgj3oxhY49ONhkaRgUQLxBdbxoC3ckUogqBPHnSPrGndh6CjdmSTxGceGexOy0MolikLpgo3O2ST2+woAB1ruunO+PSiCKFJ7d9qKFUk3Ugkc6dxmnEaGXIBVtmPGKuhIwY1ZCJEbup/ejjjjiU5OFxsR2FEAscng76HGwRdlFbEYXKZUYGBnuKmmMCuFDxyK6keVTtSpGiQObhfDVBrZ87GmiFAdWko5GlSN62UkAETqrrg62NFxqJ45rdJFOUfcZHatOoQ6gdIFIeyja4S/hLM0UZVI84U/lR2ks9xbrLPCIZSMtEWzimoxV1r5EwT+M8GtRB2bRKp8u2r1phUga3yEx/hgcUUZcFMgaD9OeRVCpYI5AuoHI8vm2quNoyNrgVsA7o21XBGVzj8XOKXNCJEZXbfPdqSirBjIxIMEH6uar+sdIg6nAYrhF8w8suP0zV1Na4ZwNGBjfg1GuI2jyGXPYEVU+ONfEvSZOhzlLqJBGT5X0kg1543lixGRF6Dyn/au831hb9Ts2t7xElRttDjj3ri3xr8JS9DmeSNWa3L+UgfT7Gud4defIrPmbA4x4PoNzWklspCBGsRODgBu1UbxlTscgN2NMsARexA8ZYb/asXlv8ANblLQkhY02GDhuKX4Vo3Cg7Y/wAStKhW7fbYjPJHpUVUInkGNs+uaxizpJMNpgjB4wfNWvBt/R//ADpBjwNhWYPv+tZ2tbP8XV0XMqxNwqlsGlWK50AAnLNsB70Hzvzl5cDRpES6M553r0HwXZeK3zLx5VGY4/mOa3nvHP8Aj1/wz0b5CJpJBidlBYn0PavW2dvoCkZIUZAPGTVd0mFpcBvoO4B716GNARpEflz3POK7yY5WmRroRmOodgecVIjUHQNRAAyQeTSghC6SGJY9jUoZAJ2K8Y70MAVDxNsBk99waHmQLnylcYxvWKTIzx40Iu2c81mS8WkAEryOTQxpVOfAcDSN1PAHp+dbjCrI0DMSWG22SRTJCxgWQOoK7liNhW5t1WdC2BuxA3YU0Jt4xDK0IzhR5VVcBRTlDSQMhYuynuNs0bpkpLgnHbNNI0ODlgG2wKlphQQSIulgWXkDYVkyITiZPLnYj1oymmQg7AjbatKXiAD5cE7H0FRWaXiBO8gJ2Udqwq2oeEw584O+1YAyAtCdYZtwTxRggkmIjOfNtQI8NZZUljY4iyCvY1oRpPouXjKTKCFBp7jUV8FtOGy23NaTRcnU6FTGxAz600DEGeNWlVVnx9IO1LaEBzKDiTGCueBUleA0oVXyQvvWMu+SBnvtSUwkYmCqMDHKk7igKhtZOc8DC70xoudJKswxkVosVWGN1Z993HbHc1UwDRkNyxBFIlQOGzkcEHPFTNIOtlKk8ZpBUI3mOxGCSM1ZUsVU0TRszY82fKQdzVb1Kyj6nZywMmccxtxXoZolkGo4IxlcCq6W3IkDoP4h525HvWkcF+MPhqXo8/iplrZ2yrHlfY156zJ+ciwMsGOMV9AfEfR4Oo2kkbrqVlwVI3U+3vXE77pcnS+um2kH0sxUnuMbGs9Rvm7BEn5lsZyBscc1GYD5hzjc5zipABaWTTjKjfBqHGcSOedzvnmuFjcE3A371mfcVjYyO9Dj2b9qy6B6I7PNcbZaQjb3JNdd+Hun/L2cESAFsblRnGeTXPfg60jk6kcKFWFA2ecn3rsXQrPSgk82kgYx3Fduf9cr8xc2ECxQh1xowdsYqTDlmBVQABkAGtSp/D0gZBG61JgiOzOgHlxkVtzHBGdCnSVPcZo5gQvKgDHNEjBgQMbbc0RBZSuNyNs70aL28rDOM4OF5o1j0zYBKhhnGKG2BdHUsxYHBYjG/tUrHb/Ws2gFj8pVzqUnYYpNsGV5I5GZ2JLDbYDsKbcRnSrqzKE3bHcUOBcQpKutBs5Hc+1NGol0l4SDpAzrJ5JqQBgAZzilvEtxGhbUuCGxmiMiIwRnUM3A7mp9URUMCD3pGTbssZVmjKklyeKlDgHNBIUCHxCNPfNTQmAIY1azZTGTk44NMI3BQgb+bbmktbmNoTbv4cEYJZAORTYZ1mQOgOk8ZFEFuMnY/lSfJcFonVlZSDnipI2oJY1ljdTkahjI5oNNu2l08q4IalqrB3LyEhjkD0FHGhSNImy64wWPNEQBttVgAMhbSGGrnGd6I84OKTJZwyTxXDj+JF9JG3NIjuZ7cXUnUQiwxtlHUcr71RJZNgI2CsTn70k5kldSmCmMEHY1IXS4V0YEEZU4oWQjORqPOeKRKjhSTpHl2IIB5pRBxldOffmmkPGJWlIEQwQcbrWY84bYpjsK2yp7qN1lLoNak4YHtXhvjvoaXMSXsUX8WIcgb6e9dHuPLkknI422/P2qq6tbrLAzDzADdRwRV+wcGCBGl2OAfQGoQTzkj1HavSfEPTD0y/lUg6H86EdhXnQTuR2964dR15ug2GO2wzSvzWmtnn07Unz+orDq9X8CW5e4LbkuwBHtXaLCAQpGADqPvsB6Vzr4As41t7eUqV1HJONsV0i1GqUsFJTO2OK7cz04dX2ngBm8IkEEZI71IJCqEGMDYUhGjiw5+s+UZHaiJbaV1UnO4zsorSDsowqlEAABP3PuabIDHLGcthjp0j+tFboozIuMvuaeg9qzaoRHpYsDsRsOwol39KGeMSxvGdSlgRqB3FQ+mOkLvYRpMRbqoMknDZ9+9RVjjIweKXFGVldtZKtjA9MUxlDDHFajQogViWx3NQERnkCos9hBNcxXLxhpoQdBzxmnvIquilT5tgRSZwbZZbiNXkY48gP9KkBWTzGFfm1RJST5VOdqfJGsiFHGVPINCAjOrHGsDb1FMqVYWqsshG3h4AArZXA8oplaNXTEK0uLh2lFzb+CEJ0tqyGHrUtcMMqQR6io4dL6GeIhlAYxt2oIg9nJbWdvbloAp1SFvoxx981Uw+XxRgIAcnck8CtkelMwTSriJnhZYn8NyNm9DU0Lk0yk276gxXIYf71qRW1pC0YkiK4YmtmcIYredv40inBA2OOaEB7OBEUPONWDk7gVQFhfW154ot3z4LmNxjgjtUhtzuD+dV/VOmrdWNzb2Evy88hDGRNirZzmiinkjmisZ1kkcQ6mnA2J43rSJEoJXQFXJ7HuKQPLK2lyQSF0/wApFOQs80iyx4SPBjcnn1pNzD4oWJzpkLagV2yQasStTR4UsSSO+/FQCFUnVgpgjSN/zFTEdpFmjki0lJMDHcetRymjOMZOe3Hv9q1GXhPjvpQn6e8unzRksrAdvQ1ybGCcV3/qtss1s0RGScqVPH3riHXLJrDqM0DDYNlftWfJP66cX+Kp8749OK15v81bfv6UGE9B+n/FcHR2L4Xh8G3jhXAKoARq527V7O0DagsYKjSMhjXlegNmIEohwQuBz9xXpRKDEqqWUmPk9q9E+ON+rBMMfLpOD+LtTZLdLq1ktpFKxt5SVbBI9qVEvcqrcED1qQX8KaJvDLGXy7cLilILpsxkiIaExYJCq38o2BqVLII4WcjIUZOKXHEqSvKMlnxsTwB2FR7TFrcvbyTNI8rNIFP4V9KzfamzsFRLkOyxRgu4xyMUZQXccMsUjKpIc4H1D0rSMqTtFNIGMpJRMfh2pCPNa3s0l1PGtq2lIE4371FWYFIvoZJ7Z44ZjDIw8rgZxTZJEjXU5wM4zQSuyMHLARKpLZrKtQyKW8FnDSooL4rcZEZETvqc5Iz6UEodkWS10anZSxPdaY2JFcxFS6gqDzg0RBuYV6c151NUlnmZAPDBzsOAB2qdbSPLbxySRmN2UEoTup9KRaymIQ2t1KHujHqJA+rHJpsdvpupLgyOxYBQpOyj2pVPLAYyeaSxmF0uADCVOo9we1ZPbxztGz6sxtqXBxvSrO8F41wnhugikMeWGNXuKkGXsT3Voy2s3hsxBEi/ekjq0A6svS8O1x4fiEhfKB96Zg2Itre2t2eEsVYg/QPWnPEhLyRKnjaSofG9USKTOXaF/AI8THlzxmo3SkmtrSK3vZ/FuSCzEnc71qb/AOOS4uFEk3iOG8Mdu21MEhJFbwlm0rOVzpzuPXFQhIek2xa5llnVptjjJQE/0FTikcro7KDIgyM8rmlLKY1WO9ZNcjlU/wA3pVQE9qU+ZuLT/wCzJHgZO2QNqRHfiOeytLwBby4jJwo2yoGaLqEr9Mt7y+UPOcAiIdselOCxXBiuAgE/h+XPKg0Rk5DzG2dW0tGTqHHPFKYlZpGlAEYCiNjzk7VtJCFjtbh8zvGSWA2OK3oEuIGDaUCkH1wa1ApdWRqJMkak+x7UhyWHlOB7b6T6UR8TSYpWYszMwIHAzsKCVtg26ZJDqOT2zW4xUW4j1AlvQjH+lcu/tI6aymK8QZUjSWA/rXWHBkR8NwcZxvXmvim0F90W4tyOAcEjAB/3q2bDm5XCiSScVm3qf1pk6hHZT2J29KTkeh/WvNXodi+G5w9sFZSzZGMHj0r19ucnw9eAMjDDk1zr4XnzAhwSpx+9dDtpMOXV1zgMFfsO9d58cbPaxhUlkGAx04LKeKNUaW1lt4meIjKCTv8AekwgYKBRoBDBlPNMnlFuwuZZCkKrpIPYk7GlIkQzC4twYZCAGADew5rc5eaFZrEoZGIGph+HO9BgQSGXXpt9ONIX8RPNPiBDFV0iDTsMb781mqG4JaE3FsqSTAaVPtnemXMEFzEplRZTC2tR/mFRbOQW929hHbskEMYIkPDZNHAFsbiO1ijdhO7yM54U81FSov8AqbZRcxhWYAsmc4rUTG5iljni0AsyYP4h60mfw7GaW8YyP4pRNI3C9v8AWm3MJaeG48VlWEMWUcMMVkMhOhzAIyqRqNLdiKAqbZo0t4hodyXPp71kUkfULMOjMqyDY8GnKwZmTfK43xQDNGDqmjRWmVSEJ/pSemNdfJxDqBT5oglwnA3pRdelxxRYmm8WUjIGdOfX2qU9tG9wk5B8RAQpB7Gilsz20lxcTyj5fSCBj6cc0F7BJe26C1uDDllcuv4h6UUEjzWz/PxLHlimljkEZ2p8aeEUjjULEq4wO1AmG/glvJLNGLSxKC+3FJumbpsTy28TztLMCy54zsaZ1CGYW056eka3LjZm239TSbW9W2ktOnXk4e9ePJwPqxyaqJ7xo7q+kGRQcH0zUaG4eGCMX7IsruVGOD6VuVBaNcXamRyUyYhvuPSsCw30VvLPH5tpEVtipqKCWD5aae+Qu8hix4Y4OKZbSJd29vLLFpkYBwjjdTUVrqbp/wA7c9SkUWqsDER2GP8AepirDK0dwv1FcKfY71UbiEgVluCrEk4IHbtUC7tntpLi+tlea5dAqoWwoqzb3IoNWn6fNntViIxIuEeEOI51XDMu5UkdqcgKKud8DGTyajx3Nq9zLDEcSpvIFHf3NSORnBPuxrQi3w8QCLcaxuy9qRJrZcqCpGx9xmpczEjSuCp+rHagAGjY5zwFrUYqujceNJGNS7A4J9c/7VFvk+rZMemcj/8AakX0bCTxAGLpl1UH6jjAz+tQ5ZJDBG8i5YrlkXhdt/61pHCfiiBbbrV0iDC6yV2xsap/1r1P9oWP7+kYBd1XODya8trPp+5rz9/Xo5+OjfCbKemQyFiRscV0G2uB4CPIyhACHDDseK558AyxvYRa1BCjOPWvfWMkZR9YJQ7EAftiuvPxy6+ryFyqhV0aR9JAyCKmlEljKyqGQjdc5BqltJ/AuPlXLZfLR4H4R7VaR+2DjfY4NVDoVkUyeI4eNm8i44FSQ2c749iKixiVfrYupJI7EU8Hfdt/8wrKtXcDXcQjVzHuDqX2PFEsguoZkjJR1yucbg0LQ65EkDMChOQDsa0JDIqyQ5R9XnB71KrLOaOFo+nTTa7lY9Rz+L3rcLS2guHvZlaNpf4ZA4U8A0F5D9V3bQrJdqhVCTjmhs7wpDBB1VolupPwA5GfapYqc0LNNFIshVFByg4Oaf3qN4UvzQlE58LH+HjapA4rJreBVcltJZz3V49xNMrjIixkLj0FWFLnlEMbOyswHZBk0ikSRJ1K0jMgdASrgcEEHNTKTbzCaISBHUHsy4NNojZqN4dtLdawsbXEQ+rG65qQajfLxJcSXES/x2TB359M0AxSPbRgXbqzNJpUjvniot5ZsvUk6lJM5SCJgsKjknv71Mty89uhuogsnJU74INPBx9W9XRU2fUEveneL1S3FssjaVjmI3Hapy2yG5E4djhdKpnyihu7G1u5YjcRq7RnUingH1xUG7SawN1fs010wX+FbRjYf81fSLU9+PyoSdjnPtUKzvmltIZLqNbWSXiN23qXI4VSxJI9AOKuCFF1G0kvZ7SJx8xCAZEHO9SWYKuojA7ljsKhdR6azQXT9M8OC8nUAzFd9qKNEuLV7CeVpGSMLK5GNWRzmqgZzcRO5h0PrK4Q9h33qRqyc77dhxUG5hu4QRaaPMygauEQc1M3K7kn9hWmUK7GXyGwGPA7VBuo9AIOrzKR6ZJqTdlHbKPhw2D2A71H6g3iQFyACN9hk/8AFaRx/wDtIgC38UqjbSQx968ZvXQv7TocJbyADDMQWA2PFc98Ueorh5P+no4+PZfAVwy2QK5OARjFdM6O6yAMFyDjIzuK5Z8Ayr8pvjKk4z3rp3SYWRVaInOfuPzrpx8c+/q3lU6cqxFxECUZtxg9s1YWs5kjDnEn9aromUp5Tt963I0kP8WGNdDNmXscetVhYxSi2kEM0jOJpGMbHt/lzU5ZFzoVzrxkK3eq2Jkli0sGwwyrgZA9/vTEBjjDlRLPGhC4ONVTFT7ctcokkiNE4JBGcU8qM8be1V0JF7FDO4lhdRnQWxg+4qWjA+hx6Gpi6kKwGcfuKUbe1lmMpjjadRgMRkrW1b11fmK2vgtKxTSJQN6lEEPd9OaW66jdobfhUVfp981ZWd3DdwLLBIJEPBHekzPH4SRX+hjIdIBGzVGnW9t7mFbC3gFqPrycYqfVWpOKj317FZW7Tz5CLjOKJJfFRihBPA371gQTW4juo1JIwVO4qZgKGdJokkTOlxkbU3NVN1D1QX8DWkkC2a7OjDep+sTxN4LgnBAIOcGmK1eXS2kBmkDFARnSM4HrRIkZlE6Hd1x9x2qEt4LGzhTq0ieNI2gY31HtUl7dXuI5/EcaAQEBwPvigkYJ5FZ74Fa/Ks/IUQia1iknimcHxY86cHHNLEk8Ama50MuryFBvp96ZPDHJLHIzsGQ+XS2KyPxlklMullJ8gA3A96ohX/S7a6uob2RWllgBMSasDP2qPH1O6tbKN+qQqk80mlIYfMcE7Vb7jcZNA+kkF183r6VpCrpZpIiLVlR9slt9u9bIBA2H34pNs1vrljt33U5ffJzTjjPH/kasRC6kl60QFkyhta6tXAXO9R7G+S9in8EOWjkaPLjAyO49qlXjygL4IDAMNe+AFqvZ1nRJbU4bQ2lRsoyeT61pASkXCSwyYTI0ZGwzjcg0mN2dZIZCF7hVP4c7ZqTq1HDDDDONsbcfvUeVSA7OAOzb7Z/4qo5r/aZIZVtyrY0nfOwzXOdHuv6V73+0iZHMYj+nVsfWvBaz6iuHf134+PRfCEgtNIkOkSjuNhmuo9KvFmhSJXOcAKScEke9eDsbOKSBBpGlkGKubI3PTnVmBeMbA/y/erxsZ7y17600OmpM5P1DY/qKmKoWNiQCijPl3/avO9OvoydUSACTGrDYwQKvjdGOGRgviso+lPqrq5pEColuvy50xkZxjimohzlRv7Gloyu2qPb+bS3+lSFcBhnB7bjBqUYqwSSqJGAmUeXfBx9qeoOTqwd8ZIpIKTeKEj/jRDSrsOCfeh6e83hLFdOnzKDLqp2qKmJlTsD+RrFljad48FZgn1Fe1Cn8dOPDkRv3oxKDK8JDawv1YqLDBEHhRJgshGDkjv60zAIIcZFAAwABOo+vFF271FQ57aS1gb+6oIlkY5Oo4Bp9pPKyLHdaFuMZZVOf0p2rG2+KXqgMx2HiDbJXegyLx1ll8ZlaInKAcj70UcKQ6vAVUDHJwOTRZBO5reoGg1IkcmnWillORkZwaStqBcGZpZHPYFtl+wp5x3IGarbuKTp9tLNZRS3Upx5DJyPzqCzA2pcsnhI0jYCqMk0u1leaCNpojFIRkxk7ihWWSAzNdhPCXdWHce4pgF0t+owQzLK2kMHQocHNHCk6zSNJKpjP0IF3A9zS5beC8SFw7BVYOgQ4BqFPJe9Pa6urt/EiyBDBCuT/APtWItjn0/M0BbHcH7Ckx3GrQrqInK6tDncUM1wqzIjasEE5UbLitYhFp1C0uJbmK2+uGTRIqDHmxT5ZkiKByq6zpBY8modxaJMEe1bwIzN4snhjzSnHemYWVdEkel+R3wfarEImLWxdvEeWIyFjngeiilGJXYyA6H2JX0A4FSlAh23ZANl9cd6VJjWdwAcjHrmtIRMcxjUoZ85ORVT1eaRw3nCpnfFTpnOduM71R9dvIrKKVpnA0qfaqOZ/HcuJo4yQTkttXj9/U1Y9e6h/eF+8oPkGQtV+R615ertenmZHQPh25jvLdFUjXHhWBr2FvGjAoSCAN88GuS/DMjr1GLS7DJ3wea63YjKLn3rp4rvMZ80zo6HpaksYWKEDIGODUyCS6tSNS5VcA4Gc1JtgPAbbgn+lSYNwn/vrXRxItpo4pHZCVR21Fc5wfarS3ljeJQ8yyNnKnGD7VX3SLg+Ve3b2pUZIRACcUIvUkeUaVLwsrcEDfFMxA8xniRGmC6d9jj0NViMwWJgTnJ3zU5ydMZyck7n1qKksEuTGSxR4zqAVv2Na1NewSRyeJbtkrkbEe9RnVRehgAG0cge9F1J2D2mGIzKODUwbW7Xp08NpK9xLqHllZCQfuRVmJA3H7UH/AGZPtUDpbs1oSzE+fuaGrLXuec1HHUrc9QaxJYTBNW42x96av1p//Jrd0AIJHAAbHI5qGjVlIBBGPtWavQ7GodmzPaoWYsfc5p0JPzcwycALgUXWlmhu/HgJYafK4wQaGNntVgt0EkyZ0mT+Ue9K6+xTpUzISraRuDg802Bj8mpyc6Bvn2oQbQxSTm4iGZgpXOraoy3j2qxJ1Ao08rFQIgWFKh8gkKeUmU5xtmp6/wCGx70NIkiWS5S5SdyyKVEanC/mKCC4nWNUugvikEuV3C0JULuoAy++O9MYbkdjWpERF6bEt/Jexs0lxIAPElYkKPQCpbhnVo5FCrjOM800cIO2T/StR75zv5TS+kIRfD8y7grnTwBWSELhtWFXc4PNb6gzR2FwyMVYRsQVOCNjUK2Zn6bau7FmaBCWJySTjNTQ0yEZUjhufyzUbUWGN8ggZ/r/AFpPV5HjW1COyh7oKwBxqGDsfakdVZkiYqxUjOCDj0rUvvEQfiDrlr0a3LzyAtwqDk78Vxf4m+JLrrN1IHwkCnZB/rTfimaWTr0/iSu+JD9TE968627yZ/mNcfJ5L8jvxxJNLJ33oMGjb6z+dZXNp//Z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 dirty="0"/>
          </a:p>
        </p:txBody>
      </p:sp>
      <p:sp>
        <p:nvSpPr>
          <p:cNvPr id="7" name="AutoShape 6" descr="data:image/jpeg;base64,/9j/4AAQSkZJRgABAQAAAQABAAD/2wBDAAkGBwgHBgkIBwgKCgkLDRYPDQwMDRsUFRAWIB0iIiAdHx8kKDQsJCYxJx8fLT0tMTU3Ojo6Iys/RD84QzQ5Ojf/2wBDAQoKCg0MDRoPDxo3JR8lNzc3Nzc3Nzc3Nzc3Nzc3Nzc3Nzc3Nzc3Nzc3Nzc3Nzc3Nzc3Nzc3Nzc3Nzc3Nzc3Nzf/wAARCADKAPkDASIAAhEBAxEB/8QAHAAAAgIDAQEAAAAAAAAAAAAAAgMEBQABBwYI/8QAPBAAAgEDAwIEBAQDBwQDAQAAAQIDAAQREiExBUETIlFhBhQycUKBkaEjUrEHFTNiwdHhJEOS8CU08XL/xAAYAQEBAQEBAAAAAAAAAAAAAAAAAQIDBP/EAB8RAQEBAQADAAMBAQAAAAAAAAABEQIDITESE0FRMv/aAAwDAQACEQMRAD8A84KZHxQCmJXFvDAK2KwUWKitYrYrYFbAoMFZit4reKoGt4reKyg1isosVlAOK0RR4rWKoHFaxR4rMUAYoGFNxQkbUCiDWYphG9CRtQARQkUwihIoFnmhNMIoCKBZFDimYocUCzQmmGlsKADQNTD70BFULPFaxRnihqizFMSlrzRpWA4CioVoqg2M1vFYK3QYBRDasFbAqjVbA9anWXS7y8OIbdyP5iMD9atovhWYKDdXMURB3TOTitTi1n8pPrzY3GxzWwpPAzXq06HYKuE8edxuTjC1NhsIhGPDitkYHI0rk/vXSeK/1i+SPHwWFzOyiOJjq3HarG3+GOpzx60gGPQsAauJ7eWNyqHIP4uKk2cM6kK8s2kjYKe9dJ4oz+yqB/hXqanHglj/AJcGo8vQL+LZ48HPGd69PqvVOlZpAR69vvTRcXGxlLAgY1Kf60/VyfsrxcnSrxFBaB8ewqHLE8TaZFKn0IxXR45yyEyiKZiMjsRWoxaTAi7tkBOd2UVL4os8l/rmhWhIro8/wz067j1woAxGwjbn8qo734RkTV8rLqO2I32P61i+Kxudx5MihIzU696dd2R/6mB48kgFhsahMMc1zzPrUspZFCRRmgNDQGhNEaBjUUJNCaInalk+uaDTUBoiaAmgFqHNbJoc1RaLRrzSxQXN1HaxGR8n0A5NZRNG2aiTdTtYW0lyx76RxVNc3F3dCQO4jiLDG+BihjhgZm1yFtTA4HtwKsirhesW+QCsg7nIGw9TvUqG+gmICFsnsVOaj9D6J/fFyYbWLUfqZi2w9zXS/h/4ZsOkIJPAElwTlpHAODW+fHrPXX4vPdN+H7q70NKPAjbhn5/SvSWPSunWoJhhaaRR9Uu+/sPSrhIjcsshUnByCO1TorRFyQP07flXaccxx66tVYhuJ8eIfDU9l2FOSyRH8ygnHLb5qzCBVOMZAz6Z/KgK5CybHbLbf0rfplFFtEzNhiq48u1JFlpyW3Pr61Y+EunWBpDDOD2oDvsWJxVlEJLMDLYzRx26qxbQFztmpqgBf6UXmYYysgbsOw9aCE9uxXOnbG+3FLktE08ZPtVmoUYVWdQDhRjYmiCqWdchin1EU0xRPZFXDoSDUiFFn1LcJkjODnYCrNogBnG1RzbhiTkf700VpsniVpElKjtjfNbS5IbFwg32yKsowEYpjY7gDtWXVtFKGZn04H8vH500RHi1xYlCMhOQHXUD/tXm+s/DNvfTmSzcQSEfQUwp/Or/APi2hy2p4D3B49KdhZEDAlkPORml5lWWxxi7lW1uHgm1LIhIIx3qM19B/Pv9jXWOu9DtuqxsuI2BHceYHHP/ABXIetdIuemTstxGdGTh8ZyP/exrh1xjrz3KM38A21H04pZv4D+I/pVU50k53wMnBzkevvS2bSckZxvt3HqKxY2tzfQ4yX2+1Cb6Afj/AGqoYj74327j196FiBkH77enr9qmKtzewn8f7UHzcR/GKqGI/Tn0+/2rRYZP6UwWxuoT/wBwUHzMP84/WqkkZ474rNvR/wBP+KD2I+9U17MZJmlOCV8qDtj/ANFWl4/hwNjlvKPzqot0ErKx3y5OAPTapIyVMpAAZg8rdzvj7Vc/DPw/L1W8WCMaVG7ueAKVZdPkv79Y4gzNkA7cD1rqvQ+lL022MVvhgcFnI+o+ldOedZvWQ/onS7bpVusNgmMnzyZ+o1fW8BYsWXHAPtSrK3LIGlGwGcBfSra3C+CH4B78V2c91ipHFEX2CKuS3GBWoZUnSOSI6433BA3xWy2pJTKoCAEebgj3oxhY49ONhkaRgUQLxBdbxoC3ckUogqBPHnSPrGndh6CjdmSTxGceGexOy0MolikLpgo3O2ST2+woAB1ruunO+PSiCKFJ7d9qKFUk3Ugkc6dxmnEaGXIBVtmPGKuhIwY1ZCJEbup/ejjjjiU5OFxsR2FEAscng76HGwRdlFbEYXKZUYGBnuKmmMCuFDxyK6keVTtSpGiQObhfDVBrZ87GmiFAdWko5GlSN62UkAETqrrg62NFxqJ45rdJFOUfcZHatOoQ6gdIFIeyja4S/hLM0UZVI84U/lR2ks9xbrLPCIZSMtEWzimoxV1r5EwT+M8GtRB2bRKp8u2r1phUga3yEx/hgcUUZcFMgaD9OeRVCpYI5AuoHI8vm2quNoyNrgVsA7o21XBGVzj8XOKXNCJEZXbfPdqSirBjIxIMEH6uar+sdIg6nAYrhF8w8suP0zV1Na4ZwNGBjfg1GuI2jyGXPYEVU+ONfEvSZOhzlLqJBGT5X0kg1543lixGRF6Dyn/au831hb9Ts2t7xElRttDjj3ri3xr8JS9DmeSNWa3L+UgfT7Gud4defIrPmbA4x4PoNzWklspCBGsRODgBu1UbxlTscgN2NMsARexA8ZYb/asXlv8ANblLQkhY02GDhuKX4Vo3Cg7Y/wAStKhW7fbYjPJHpUVUInkGNs+uaxizpJMNpgjB4wfNWvBt/R//ADpBjwNhWYPv+tZ2tbP8XV0XMqxNwqlsGlWK50AAnLNsB70Hzvzl5cDRpES6M553r0HwXZeK3zLx5VGY4/mOa3nvHP8Aj1/wz0b5CJpJBidlBYn0PavW2dvoCkZIUZAPGTVd0mFpcBvoO4B716GNARpEflz3POK7yY5WmRroRmOodgecVIjUHQNRAAyQeTSghC6SGJY9jUoZAJ2K8Y70MAVDxNsBk99waHmQLnylcYxvWKTIzx40Iu2c81mS8WkAEryOTQxpVOfAcDSN1PAHp+dbjCrI0DMSWG22SRTJCxgWQOoK7liNhW5t1WdC2BuxA3YU0Jt4xDK0IzhR5VVcBRTlDSQMhYuynuNs0bpkpLgnHbNNI0ODlgG2wKlphQQSIulgWXkDYVkyITiZPLnYj1oymmQg7AjbatKXiAD5cE7H0FRWaXiBO8gJ2Udqwq2oeEw584O+1YAyAtCdYZtwTxRggkmIjOfNtQI8NZZUljY4iyCvY1oRpPouXjKTKCFBp7jUV8FtOGy23NaTRcnU6FTGxAz600DEGeNWlVVnx9IO1LaEBzKDiTGCueBUleA0oVXyQvvWMu+SBnvtSUwkYmCqMDHKk7igKhtZOc8DC70xoudJKswxkVosVWGN1Z993HbHc1UwDRkNyxBFIlQOGzkcEHPFTNIOtlKk8ZpBUI3mOxGCSM1ZUsVU0TRszY82fKQdzVb1Kyj6nZywMmccxtxXoZolkGo4IxlcCq6W3IkDoP4h525HvWkcF+MPhqXo8/iplrZ2yrHlfY156zJ+ciwMsGOMV9AfEfR4Oo2kkbrqVlwVI3U+3vXE77pcnS+um2kH0sxUnuMbGs9Rvm7BEn5lsZyBscc1GYD5hzjc5zipABaWTTjKjfBqHGcSOedzvnmuFjcE3A371mfcVjYyO9Dj2b9qy6B6I7PNcbZaQjb3JNdd+Hun/L2cESAFsblRnGeTXPfg60jk6kcKFWFA2ecn3rsXQrPSgk82kgYx3Fduf9cr8xc2ECxQh1xowdsYqTDlmBVQABkAGtSp/D0gZBG61JgiOzOgHlxkVtzHBGdCnSVPcZo5gQvKgDHNEjBgQMbbc0RBZSuNyNs70aL28rDOM4OF5o1j0zYBKhhnGKG2BdHUsxYHBYjG/tUrHb/Ws2gFj8pVzqUnYYpNsGV5I5GZ2JLDbYDsKbcRnSrqzKE3bHcUOBcQpKutBs5Hc+1NGol0l4SDpAzrJ5JqQBgAZzilvEtxGhbUuCGxmiMiIwRnUM3A7mp9URUMCD3pGTbssZVmjKklyeKlDgHNBIUCHxCNPfNTQmAIY1azZTGTk44NMI3BQgb+bbmktbmNoTbv4cEYJZAORTYZ1mQOgOk8ZFEFuMnY/lSfJcFonVlZSDnipI2oJY1ljdTkahjI5oNNu2l08q4IalqrB3LyEhjkD0FHGhSNImy64wWPNEQBttVgAMhbSGGrnGd6I84OKTJZwyTxXDj+JF9JG3NIjuZ7cXUnUQiwxtlHUcr71RJZNgI2CsTn70k5kldSmCmMEHY1IXS4V0YEEZU4oWQjORqPOeKRKjhSTpHl2IIB5pRBxldOffmmkPGJWlIEQwQcbrWY84bYpjsK2yp7qN1lLoNak4YHtXhvjvoaXMSXsUX8WIcgb6e9dHuPLkknI422/P2qq6tbrLAzDzADdRwRV+wcGCBGl2OAfQGoQTzkj1HavSfEPTD0y/lUg6H86EdhXnQTuR2964dR15ug2GO2wzSvzWmtnn07Unz+orDq9X8CW5e4LbkuwBHtXaLCAQpGADqPvsB6Vzr4As41t7eUqV1HJONsV0i1GqUsFJTO2OK7cz04dX2ngBm8IkEEZI71IJCqEGMDYUhGjiw5+s+UZHaiJbaV1UnO4zsorSDsowqlEAABP3PuabIDHLGcthjp0j+tFboozIuMvuaeg9qzaoRHpYsDsRsOwol39KGeMSxvGdSlgRqB3FQ+mOkLvYRpMRbqoMknDZ9+9RVjjIweKXFGVldtZKtjA9MUxlDDHFajQogViWx3NQERnkCos9hBNcxXLxhpoQdBzxmnvIquilT5tgRSZwbZZbiNXkY48gP9KkBWTzGFfm1RJST5VOdqfJGsiFHGVPINCAjOrHGsDb1FMqVYWqsshG3h4AArZXA8oplaNXTEK0uLh2lFzb+CEJ0tqyGHrUtcMMqQR6io4dL6GeIhlAYxt2oIg9nJbWdvbloAp1SFvoxx981Uw+XxRgIAcnck8CtkelMwTSriJnhZYn8NyNm9DU0Lk0yk276gxXIYf71qRW1pC0YkiK4YmtmcIYredv40inBA2OOaEB7OBEUPONWDk7gVQFhfW154ot3z4LmNxjgjtUhtzuD+dV/VOmrdWNzb2Evy88hDGRNirZzmiinkjmisZ1kkcQ6mnA2J43rSJEoJXQFXJ7HuKQPLK2lyQSF0/wApFOQs80iyx4SPBjcnn1pNzD4oWJzpkLagV2yQasStTR4UsSSO+/FQCFUnVgpgjSN/zFTEdpFmjki0lJMDHcetRymjOMZOe3Hv9q1GXhPjvpQn6e8unzRksrAdvQ1ybGCcV3/qtss1s0RGScqVPH3riHXLJrDqM0DDYNlftWfJP66cX+Kp8749OK15v81bfv6UGE9B+n/FcHR2L4Xh8G3jhXAKoARq527V7O0DagsYKjSMhjXlegNmIEohwQuBz9xXpRKDEqqWUmPk9q9E+ON+rBMMfLpOD+LtTZLdLq1ktpFKxt5SVbBI9qVEvcqrcED1qQX8KaJvDLGXy7cLilILpsxkiIaExYJCq38o2BqVLII4WcjIUZOKXHEqSvKMlnxsTwB2FR7TFrcvbyTNI8rNIFP4V9KzfamzsFRLkOyxRgu4xyMUZQXccMsUjKpIc4H1D0rSMqTtFNIGMpJRMfh2pCPNa3s0l1PGtq2lIE4371FWYFIvoZJ7Z44ZjDIw8rgZxTZJEjXU5wM4zQSuyMHLARKpLZrKtQyKW8FnDSooL4rcZEZETvqc5Iz6UEodkWS10anZSxPdaY2JFcxFS6gqDzg0RBuYV6c151NUlnmZAPDBzsOAB2qdbSPLbxySRmN2UEoTup9KRaymIQ2t1KHujHqJA+rHJpsdvpupLgyOxYBQpOyj2pVPLAYyeaSxmF0uADCVOo9we1ZPbxztGz6sxtqXBxvSrO8F41wnhugikMeWGNXuKkGXsT3Voy2s3hsxBEi/ekjq0A6svS8O1x4fiEhfKB96Zg2Itre2t2eEsVYg/QPWnPEhLyRKnjaSofG9USKTOXaF/AI8THlzxmo3SkmtrSK3vZ/FuSCzEnc71qb/AOOS4uFEk3iOG8Mdu21MEhJFbwlm0rOVzpzuPXFQhIek2xa5llnVptjjJQE/0FTikcro7KDIgyM8rmlLKY1WO9ZNcjlU/wA3pVQE9qU+ZuLT/wCzJHgZO2QNqRHfiOeytLwBby4jJwo2yoGaLqEr9Mt7y+UPOcAiIdselOCxXBiuAgE/h+XPKg0Rk5DzG2dW0tGTqHHPFKYlZpGlAEYCiNjzk7VtJCFjtbh8zvGSWA2OK3oEuIGDaUCkH1wa1ApdWRqJMkak+x7UhyWHlOB7b6T6UR8TSYpWYszMwIHAzsKCVtg26ZJDqOT2zW4xUW4j1AlvQjH+lcu/tI6aymK8QZUjSWA/rXWHBkR8NwcZxvXmvim0F90W4tyOAcEjAB/3q2bDm5XCiSScVm3qf1pk6hHZT2J29KTkeh/WvNXodi+G5w9sFZSzZGMHj0r19ucnw9eAMjDDk1zr4XnzAhwSpx+9dDtpMOXV1zgMFfsO9d58cbPaxhUlkGAx04LKeKNUaW1lt4meIjKCTv8AekwgYKBRoBDBlPNMnlFuwuZZCkKrpIPYk7GlIkQzC4twYZCAGADew5rc5eaFZrEoZGIGph+HO9BgQSGXXpt9ONIX8RPNPiBDFV0iDTsMb781mqG4JaE3FsqSTAaVPtnemXMEFzEplRZTC2tR/mFRbOQW929hHbskEMYIkPDZNHAFsbiO1ijdhO7yM54U81FSov8AqbZRcxhWYAsmc4rUTG5iljni0AsyYP4h60mfw7GaW8YyP4pRNI3C9v8AWm3MJaeG48VlWEMWUcMMVkMhOhzAIyqRqNLdiKAqbZo0t4hodyXPp71kUkfULMOjMqyDY8GnKwZmTfK43xQDNGDqmjRWmVSEJ/pSemNdfJxDqBT5oglwnA3pRdelxxRYmm8WUjIGdOfX2qU9tG9wk5B8RAQpB7Gilsz20lxcTyj5fSCBj6cc0F7BJe26C1uDDllcuv4h6UUEjzWz/PxLHlimljkEZ2p8aeEUjjULEq4wO1AmG/glvJLNGLSxKC+3FJumbpsTy28TztLMCy54zsaZ1CGYW056eka3LjZm239TSbW9W2ktOnXk4e9ePJwPqxyaqJ7xo7q+kGRQcH0zUaG4eGCMX7IsruVGOD6VuVBaNcXamRyUyYhvuPSsCw30VvLPH5tpEVtipqKCWD5aae+Qu8hix4Y4OKZbSJd29vLLFpkYBwjjdTUVrqbp/wA7c9SkUWqsDER2GP8AepirDK0dwv1FcKfY71UbiEgVluCrEk4IHbtUC7tntpLi+tlea5dAqoWwoqzb3IoNWn6fNntViIxIuEeEOI51XDMu5UkdqcgKKud8DGTyajx3Nq9zLDEcSpvIFHf3NSORnBPuxrQi3w8QCLcaxuy9qRJrZcqCpGx9xmpczEjSuCp+rHagAGjY5zwFrUYqujceNJGNS7A4J9c/7VFvk+rZMemcj/8AakX0bCTxAGLpl1UH6jjAz+tQ5ZJDBG8i5YrlkXhdt/61pHCfiiBbbrV0iDC6yV2xsap/1r1P9oWP7+kYBd1XODya8trPp+5rz9/Xo5+OjfCbKemQyFiRscV0G2uB4CPIyhACHDDseK558AyxvYRa1BCjOPWvfWMkZR9YJQ7EAftiuvPxy6+ryFyqhV0aR9JAyCKmlEljKyqGQjdc5BqltJ/AuPlXLZfLR4H4R7VaR+2DjfY4NVDoVkUyeI4eNm8i44FSQ2c749iKixiVfrYupJI7EU8Hfdt/8wrKtXcDXcQjVzHuDqX2PFEsguoZkjJR1yucbg0LQ65EkDMChOQDsa0JDIqyQ5R9XnB71KrLOaOFo+nTTa7lY9Rz+L3rcLS2guHvZlaNpf4ZA4U8A0F5D9V3bQrJdqhVCTjmhs7wpDBB1VolupPwA5GfapYqc0LNNFIshVFByg4Oaf3qN4UvzQlE58LH+HjapA4rJreBVcltJZz3V49xNMrjIixkLj0FWFLnlEMbOyswHZBk0ikSRJ1K0jMgdASrgcEEHNTKTbzCaISBHUHsy4NNojZqN4dtLdawsbXEQ+rG65qQajfLxJcSXES/x2TB359M0AxSPbRgXbqzNJpUjvniot5ZsvUk6lJM5SCJgsKjknv71Mty89uhuogsnJU74INPBx9W9XRU2fUEveneL1S3FssjaVjmI3Hapy2yG5E4djhdKpnyihu7G1u5YjcRq7RnUingH1xUG7SawN1fs010wX+FbRjYf81fSLU9+PyoSdjnPtUKzvmltIZLqNbWSXiN23qXI4VSxJI9AOKuCFF1G0kvZ7SJx8xCAZEHO9SWYKuojA7ljsKhdR6azQXT9M8OC8nUAzFd9qKNEuLV7CeVpGSMLK5GNWRzmqgZzcRO5h0PrK4Q9h33qRqyc77dhxUG5hu4QRaaPMygauEQc1M3K7kn9hWmUK7GXyGwGPA7VBuo9AIOrzKR6ZJqTdlHbKPhw2D2A71H6g3iQFyACN9hk/8AFaRx/wDtIgC38UqjbSQx968ZvXQv7TocJbyADDMQWA2PFc98Ueorh5P+no4+PZfAVwy2QK5OARjFdM6O6yAMFyDjIzuK5Z8Ayr8pvjKk4z3rp3SYWRVaInOfuPzrpx8c+/q3lU6cqxFxECUZtxg9s1YWs5kjDnEn9aromUp5Tt963I0kP8WGNdDNmXscetVhYxSi2kEM0jOJpGMbHt/lzU5ZFzoVzrxkK3eq2Jkli0sGwwyrgZA9/vTEBjjDlRLPGhC4ONVTFT7ctcokkiNE4JBGcU8qM8be1V0JF7FDO4lhdRnQWxg+4qWjA+hx6Gpi6kKwGcfuKUbe1lmMpjjadRgMRkrW1b11fmK2vgtKxTSJQN6lEEPd9OaW66jdobfhUVfp981ZWd3DdwLLBIJEPBHekzPH4SRX+hjIdIBGzVGnW9t7mFbC3gFqPrycYqfVWpOKj317FZW7Tz5CLjOKJJfFRihBPA371gQTW4juo1JIwVO4qZgKGdJokkTOlxkbU3NVN1D1QX8DWkkC2a7OjDep+sTxN4LgnBAIOcGmK1eXS2kBmkDFARnSM4HrRIkZlE6Hd1x9x2qEt4LGzhTq0ieNI2gY31HtUl7dXuI5/EcaAQEBwPvigkYJ5FZ74Fa/Ks/IUQia1iknimcHxY86cHHNLEk8Ama50MuryFBvp96ZPDHJLHIzsGQ+XS2KyPxlklMullJ8gA3A96ohX/S7a6uob2RWllgBMSasDP2qPH1O6tbKN+qQqk80mlIYfMcE7Vb7jcZNA+kkF183r6VpCrpZpIiLVlR9slt9u9bIBA2H34pNs1vrljt33U5ffJzTjjPH/kasRC6kl60QFkyhta6tXAXO9R7G+S9in8EOWjkaPLjAyO49qlXjygL4IDAMNe+AFqvZ1nRJbU4bQ2lRsoyeT61pASkXCSwyYTI0ZGwzjcg0mN2dZIZCF7hVP4c7ZqTq1HDDDDONsbcfvUeVSA7OAOzb7Z/4qo5r/aZIZVtyrY0nfOwzXOdHuv6V73+0iZHMYj+nVsfWvBaz6iuHf134+PRfCEgtNIkOkSjuNhmuo9KvFmhSJXOcAKScEke9eDsbOKSBBpGlkGKubI3PTnVmBeMbA/y/erxsZ7y17600OmpM5P1DY/qKmKoWNiQCijPl3/avO9OvoydUSACTGrDYwQKvjdGOGRgviso+lPqrq5pEColuvy50xkZxjimohzlRv7Gloyu2qPb+bS3+lSFcBhnB7bjBqUYqwSSqJGAmUeXfBx9qeoOTqwd8ZIpIKTeKEj/jRDSrsOCfeh6e83hLFdOnzKDLqp2qKmJlTsD+RrFljad48FZgn1Fe1Cn8dOPDkRv3oxKDK8JDawv1YqLDBEHhRJgshGDkjv60zAIIcZFAAwABOo+vFF271FQ57aS1gb+6oIlkY5Oo4Bp9pPKyLHdaFuMZZVOf0p2rG2+KXqgMx2HiDbJXegyLx1ll8ZlaInKAcj70UcKQ6vAVUDHJwOTRZBO5reoGg1IkcmnWillORkZwaStqBcGZpZHPYFtl+wp5x3IGarbuKTp9tLNZRS3Upx5DJyPzqCzA2pcsnhI0jYCqMk0u1leaCNpojFIRkxk7ihWWSAzNdhPCXdWHce4pgF0t+owQzLK2kMHQocHNHCk6zSNJKpjP0IF3A9zS5beC8SFw7BVYOgQ4BqFPJe9Pa6urt/EiyBDBCuT/APtWItjn0/M0BbHcH7Ckx3GrQrqInK6tDncUM1wqzIjasEE5UbLitYhFp1C0uJbmK2+uGTRIqDHmxT5ZkiKByq6zpBY8modxaJMEe1bwIzN4snhjzSnHemYWVdEkel+R3wfarEImLWxdvEeWIyFjngeiilGJXYyA6H2JX0A4FSlAh23ZANl9cd6VJjWdwAcjHrmtIRMcxjUoZ85ORVT1eaRw3nCpnfFTpnOduM71R9dvIrKKVpnA0qfaqOZ/HcuJo4yQTkttXj9/U1Y9e6h/eF+8oPkGQtV+R615ertenmZHQPh25jvLdFUjXHhWBr2FvGjAoSCAN88GuS/DMjr1GLS7DJ3wea63YjKLn3rp4rvMZ80zo6HpaksYWKEDIGODUyCS6tSNS5VcA4Gc1JtgPAbbgn+lSYNwn/vrXRxItpo4pHZCVR21Fc5wfarS3ljeJQ8yyNnKnGD7VX3SLg+Ve3b2pUZIRACcUIvUkeUaVLwsrcEDfFMxA8xniRGmC6d9jj0NViMwWJgTnJ3zU5ydMZyck7n1qKksEuTGSxR4zqAVv2Na1NewSRyeJbtkrkbEe9RnVRehgAG0cge9F1J2D2mGIzKODUwbW7Xp08NpK9xLqHllZCQfuRVmJA3H7UH/AGZPtUDpbs1oSzE+fuaGrLXuec1HHUrc9QaxJYTBNW42x96av1p//Jrd0AIJHAAbHI5qGjVlIBBGPtWavQ7GodmzPaoWYsfc5p0JPzcwycALgUXWlmhu/HgJYafK4wQaGNntVgt0EkyZ0mT+Ue9K6+xTpUzISraRuDg802Bj8mpyc6Bvn2oQbQxSTm4iGZgpXOraoy3j2qxJ1Ao08rFQIgWFKh8gkKeUmU5xtmp6/wCGx70NIkiWS5S5SdyyKVEanC/mKCC4nWNUugvikEuV3C0JULuoAy++O9MYbkdjWpERF6bEt/Jexs0lxIAPElYkKPQCpbhnVo5FCrjOM800cIO2T/StR75zv5TS+kIRfD8y7grnTwBWSELhtWFXc4PNb6gzR2FwyMVYRsQVOCNjUK2Zn6bau7FmaBCWJySTjNTQ0yEZUjhufyzUbUWGN8ggZ/r/AFpPV5HjW1COyh7oKwBxqGDsfakdVZkiYqxUjOCDj0rUvvEQfiDrlr0a3LzyAtwqDk78Vxf4m+JLrrN1IHwkCnZB/rTfimaWTr0/iSu+JD9TE968627yZ/mNcfJ5L8jvxxJNLJ33oMGjb6z+dZXNp//Z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 dirty="0"/>
          </a:p>
        </p:txBody>
      </p:sp>
      <p:sp>
        <p:nvSpPr>
          <p:cNvPr id="8" name="AutoShape 8" descr="data:image/jpeg;base64,/9j/4AAQSkZJRgABAQAAAQABAAD/2wBDAAkGBwgHBgkIBwgKCgkLDRYPDQwMDRsUFRAWIB0iIiAdHx8kKDQsJCYxJx8fLT0tMTU3Ojo6Iys/RD84QzQ5Ojf/2wBDAQoKCg0MDRoPDxo3JR8lNzc3Nzc3Nzc3Nzc3Nzc3Nzc3Nzc3Nzc3Nzc3Nzc3Nzc3Nzc3Nzc3Nzc3Nzc3Nzc3Nzf/wAARCADKAPkDASIAAhEBAxEB/8QAHAAAAgIDAQEAAAAAAAAAAAAAAgMEBQABBwYI/8QAPBAAAgEDAwIEBAQDBwQDAQAAAQIDAAQREiExBUETIlFhBhQycUKBkaEjUrEHFTNiwdHhJEOS8CU08XL/xAAYAQEBAQEBAAAAAAAAAAAAAAAAAQIDBP/EAB8RAQEBAQADAAMBAQAAAAAAAAABEQIDITESE0FRMv/aAAwDAQACEQMRAD8A84KZHxQCmJXFvDAK2KwUWKitYrYrYFbAoMFZit4reKoGt4reKyg1isosVlAOK0RR4rWKoHFaxR4rMUAYoGFNxQkbUCiDWYphG9CRtQARQkUwihIoFnmhNMIoCKBZFDimYocUCzQmmGlsKADQNTD70BFULPFaxRnihqizFMSlrzRpWA4CioVoqg2M1vFYK3QYBRDasFbAqjVbA9anWXS7y8OIbdyP5iMD9atovhWYKDdXMURB3TOTitTi1n8pPrzY3GxzWwpPAzXq06HYKuE8edxuTjC1NhsIhGPDitkYHI0rk/vXSeK/1i+SPHwWFzOyiOJjq3HarG3+GOpzx60gGPQsAauJ7eWNyqHIP4uKk2cM6kK8s2kjYKe9dJ4oz+yqB/hXqanHglj/AJcGo8vQL+LZ48HPGd69PqvVOlZpAR69vvTRcXGxlLAgY1Kf60/VyfsrxcnSrxFBaB8ewqHLE8TaZFKn0IxXR45yyEyiKZiMjsRWoxaTAi7tkBOd2UVL4os8l/rmhWhIro8/wz067j1woAxGwjbn8qo734RkTV8rLqO2I32P61i+Kxudx5MihIzU696dd2R/6mB48kgFhsahMMc1zzPrUspZFCRRmgNDQGhNEaBjUUJNCaInalk+uaDTUBoiaAmgFqHNbJoc1RaLRrzSxQXN1HaxGR8n0A5NZRNG2aiTdTtYW0lyx76RxVNc3F3dCQO4jiLDG+BihjhgZm1yFtTA4HtwKsirhesW+QCsg7nIGw9TvUqG+gmICFsnsVOaj9D6J/fFyYbWLUfqZi2w9zXS/h/4ZsOkIJPAElwTlpHAODW+fHrPXX4vPdN+H7q70NKPAjbhn5/SvSWPSunWoJhhaaRR9Uu+/sPSrhIjcsshUnByCO1TorRFyQP07flXaccxx66tVYhuJ8eIfDU9l2FOSyRH8ygnHLb5qzCBVOMZAz6Z/KgK5CybHbLbf0rfplFFtEzNhiq48u1JFlpyW3Pr61Y+EunWBpDDOD2oDvsWJxVlEJLMDLYzRx26qxbQFztmpqgBf6UXmYYysgbsOw9aCE9uxXOnbG+3FLktE08ZPtVmoUYVWdQDhRjYmiCqWdchin1EU0xRPZFXDoSDUiFFn1LcJkjODnYCrNogBnG1RzbhiTkf700VpsniVpElKjtjfNbS5IbFwg32yKsowEYpjY7gDtWXVtFKGZn04H8vH500RHi1xYlCMhOQHXUD/tXm+s/DNvfTmSzcQSEfQUwp/Or/APi2hy2p4D3B49KdhZEDAlkPORml5lWWxxi7lW1uHgm1LIhIIx3qM19B/Pv9jXWOu9DtuqxsuI2BHceYHHP/ABXIetdIuemTstxGdGTh8ZyP/exrh1xjrz3KM38A21H04pZv4D+I/pVU50k53wMnBzkevvS2bSckZxvt3HqKxY2tzfQ4yX2+1Cb6Afj/AGqoYj74327j196FiBkH77enr9qmKtzewn8f7UHzcR/GKqGI/Tn0+/2rRYZP6UwWxuoT/wBwUHzMP84/WqkkZ474rNvR/wBP+KD2I+9U17MZJmlOCV8qDtj/ANFWl4/hwNjlvKPzqot0ErKx3y5OAPTapIyVMpAAZg8rdzvj7Vc/DPw/L1W8WCMaVG7ueAKVZdPkv79Y4gzNkA7cD1rqvQ+lL022MVvhgcFnI+o+ldOedZvWQ/onS7bpVusNgmMnzyZ+o1fW8BYsWXHAPtSrK3LIGlGwGcBfSra3C+CH4B78V2c91ipHFEX2CKuS3GBWoZUnSOSI6433BA3xWy2pJTKoCAEebgj3oxhY49ONhkaRgUQLxBdbxoC3ckUogqBPHnSPrGndh6CjdmSTxGceGexOy0MolikLpgo3O2ST2+woAB1ruunO+PSiCKFJ7d9qKFUk3Ugkc6dxmnEaGXIBVtmPGKuhIwY1ZCJEbup/ejjjjiU5OFxsR2FEAscng76HGwRdlFbEYXKZUYGBnuKmmMCuFDxyK6keVTtSpGiQObhfDVBrZ87GmiFAdWko5GlSN62UkAETqrrg62NFxqJ45rdJFOUfcZHatOoQ6gdIFIeyja4S/hLM0UZVI84U/lR2ks9xbrLPCIZSMtEWzimoxV1r5EwT+M8GtRB2bRKp8u2r1phUga3yEx/hgcUUZcFMgaD9OeRVCpYI5AuoHI8vm2quNoyNrgVsA7o21XBGVzj8XOKXNCJEZXbfPdqSirBjIxIMEH6uar+sdIg6nAYrhF8w8suP0zV1Na4ZwNGBjfg1GuI2jyGXPYEVU+ONfEvSZOhzlLqJBGT5X0kg1543lixGRF6Dyn/au831hb9Ts2t7xElRttDjj3ri3xr8JS9DmeSNWa3L+UgfT7Gud4defIrPmbA4x4PoNzWklspCBGsRODgBu1UbxlTscgN2NMsARexA8ZYb/asXlv8ANblLQkhY02GDhuKX4Vo3Cg7Y/wAStKhW7fbYjPJHpUVUInkGNs+uaxizpJMNpgjB4wfNWvBt/R//ADpBjwNhWYPv+tZ2tbP8XV0XMqxNwqlsGlWK50AAnLNsB70Hzvzl5cDRpES6M553r0HwXZeK3zLx5VGY4/mOa3nvHP8Aj1/wz0b5CJpJBidlBYn0PavW2dvoCkZIUZAPGTVd0mFpcBvoO4B716GNARpEflz3POK7yY5WmRroRmOodgecVIjUHQNRAAyQeTSghC6SGJY9jUoZAJ2K8Y70MAVDxNsBk99waHmQLnylcYxvWKTIzx40Iu2c81mS8WkAEryOTQxpVOfAcDSN1PAHp+dbjCrI0DMSWG22SRTJCxgWQOoK7liNhW5t1WdC2BuxA3YU0Jt4xDK0IzhR5VVcBRTlDSQMhYuynuNs0bpkpLgnHbNNI0ODlgG2wKlphQQSIulgWXkDYVkyITiZPLnYj1oymmQg7AjbatKXiAD5cE7H0FRWaXiBO8gJ2Udqwq2oeEw584O+1YAyAtCdYZtwTxRggkmIjOfNtQI8NZZUljY4iyCvY1oRpPouXjKTKCFBp7jUV8FtOGy23NaTRcnU6FTGxAz600DEGeNWlVVnx9IO1LaEBzKDiTGCueBUleA0oVXyQvvWMu+SBnvtSUwkYmCqMDHKk7igKhtZOc8DC70xoudJKswxkVosVWGN1Z993HbHc1UwDRkNyxBFIlQOGzkcEHPFTNIOtlKk8ZpBUI3mOxGCSM1ZUsVU0TRszY82fKQdzVb1Kyj6nZywMmccxtxXoZolkGo4IxlcCq6W3IkDoP4h525HvWkcF+MPhqXo8/iplrZ2yrHlfY156zJ+ciwMsGOMV9AfEfR4Oo2kkbrqVlwVI3U+3vXE77pcnS+um2kH0sxUnuMbGs9Rvm7BEn5lsZyBscc1GYD5hzjc5zipABaWTTjKjfBqHGcSOedzvnmuFjcE3A371mfcVjYyO9Dj2b9qy6B6I7PNcbZaQjb3JNdd+Hun/L2cESAFsblRnGeTXPfg60jk6kcKFWFA2ecn3rsXQrPSgk82kgYx3Fduf9cr8xc2ECxQh1xowdsYqTDlmBVQABkAGtSp/D0gZBG61JgiOzOgHlxkVtzHBGdCnSVPcZo5gQvKgDHNEjBgQMbbc0RBZSuNyNs70aL28rDOM4OF5o1j0zYBKhhnGKG2BdHUsxYHBYjG/tUrHb/Ws2gFj8pVzqUnYYpNsGV5I5GZ2JLDbYDsKbcRnSrqzKE3bHcUOBcQpKutBs5Hc+1NGol0l4SDpAzrJ5JqQBgAZzilvEtxGhbUuCGxmiMiIwRnUM3A7mp9URUMCD3pGTbssZVmjKklyeKlDgHNBIUCHxCNPfNTQmAIY1azZTGTk44NMI3BQgb+bbmktbmNoTbv4cEYJZAORTYZ1mQOgOk8ZFEFuMnY/lSfJcFonVlZSDnipI2oJY1ljdTkahjI5oNNu2l08q4IalqrB3LyEhjkD0FHGhSNImy64wWPNEQBttVgAMhbSGGrnGd6I84OKTJZwyTxXDj+JF9JG3NIjuZ7cXUnUQiwxtlHUcr71RJZNgI2CsTn70k5kldSmCmMEHY1IXS4V0YEEZU4oWQjORqPOeKRKjhSTpHl2IIB5pRBxldOffmmkPGJWlIEQwQcbrWY84bYpjsK2yp7qN1lLoNak4YHtXhvjvoaXMSXsUX8WIcgb6e9dHuPLkknI422/P2qq6tbrLAzDzADdRwRV+wcGCBGl2OAfQGoQTzkj1HavSfEPTD0y/lUg6H86EdhXnQTuR2964dR15ug2GO2wzSvzWmtnn07Unz+orDq9X8CW5e4LbkuwBHtXaLCAQpGADqPvsB6Vzr4As41t7eUqV1HJONsV0i1GqUsFJTO2OK7cz04dX2ngBm8IkEEZI71IJCqEGMDYUhGjiw5+s+UZHaiJbaV1UnO4zsorSDsowqlEAABP3PuabIDHLGcthjp0j+tFboozIuMvuaeg9qzaoRHpYsDsRsOwol39KGeMSxvGdSlgRqB3FQ+mOkLvYRpMRbqoMknDZ9+9RVjjIweKXFGVldtZKtjA9MUxlDDHFajQogViWx3NQERnkCos9hBNcxXLxhpoQdBzxmnvIquilT5tgRSZwbZZbiNXkY48gP9KkBWTzGFfm1RJST5VOdqfJGsiFHGVPINCAjOrHGsDb1FMqVYWqsshG3h4AArZXA8oplaNXTEK0uLh2lFzb+CEJ0tqyGHrUtcMMqQR6io4dL6GeIhlAYxt2oIg9nJbWdvbloAp1SFvoxx981Uw+XxRgIAcnck8CtkelMwTSriJnhZYn8NyNm9DU0Lk0yk276gxXIYf71qRW1pC0YkiK4YmtmcIYredv40inBA2OOaEB7OBEUPONWDk7gVQFhfW154ot3z4LmNxjgjtUhtzuD+dV/VOmrdWNzb2Evy88hDGRNirZzmiinkjmisZ1kkcQ6mnA2J43rSJEoJXQFXJ7HuKQPLK2lyQSF0/wApFOQs80iyx4SPBjcnn1pNzD4oWJzpkLagV2yQasStTR4UsSSO+/FQCFUnVgpgjSN/zFTEdpFmjki0lJMDHcetRymjOMZOe3Hv9q1GXhPjvpQn6e8unzRksrAdvQ1ybGCcV3/qtss1s0RGScqVPH3riHXLJrDqM0DDYNlftWfJP66cX+Kp8749OK15v81bfv6UGE9B+n/FcHR2L4Xh8G3jhXAKoARq527V7O0DagsYKjSMhjXlegNmIEohwQuBz9xXpRKDEqqWUmPk9q9E+ON+rBMMfLpOD+LtTZLdLq1ktpFKxt5SVbBI9qVEvcqrcED1qQX8KaJvDLGXy7cLilILpsxkiIaExYJCq38o2BqVLII4WcjIUZOKXHEqSvKMlnxsTwB2FR7TFrcvbyTNI8rNIFP4V9KzfamzsFRLkOyxRgu4xyMUZQXccMsUjKpIc4H1D0rSMqTtFNIGMpJRMfh2pCPNa3s0l1PGtq2lIE4371FWYFIvoZJ7Z44ZjDIw8rgZxTZJEjXU5wM4zQSuyMHLARKpLZrKtQyKW8FnDSooL4rcZEZETvqc5Iz6UEodkWS10anZSxPdaY2JFcxFS6gqDzg0RBuYV6c151NUlnmZAPDBzsOAB2qdbSPLbxySRmN2UEoTup9KRaymIQ2t1KHujHqJA+rHJpsdvpupLgyOxYBQpOyj2pVPLAYyeaSxmF0uADCVOo9we1ZPbxztGz6sxtqXBxvSrO8F41wnhugikMeWGNXuKkGXsT3Voy2s3hsxBEi/ekjq0A6svS8O1x4fiEhfKB96Zg2Itre2t2eEsVYg/QPWnPEhLyRKnjaSofG9USKTOXaF/AI8THlzxmo3SkmtrSK3vZ/FuSCzEnc71qb/AOOS4uFEk3iOG8Mdu21MEhJFbwlm0rOVzpzuPXFQhIek2xa5llnVptjjJQE/0FTikcro7KDIgyM8rmlLKY1WO9ZNcjlU/wA3pVQE9qU+ZuLT/wCzJHgZO2QNqRHfiOeytLwBby4jJwo2yoGaLqEr9Mt7y+UPOcAiIdselOCxXBiuAgE/h+XPKg0Rk5DzG2dW0tGTqHHPFKYlZpGlAEYCiNjzk7VtJCFjtbh8zvGSWA2OK3oEuIGDaUCkH1wa1ApdWRqJMkak+x7UhyWHlOB7b6T6UR8TSYpWYszMwIHAzsKCVtg26ZJDqOT2zW4xUW4j1AlvQjH+lcu/tI6aymK8QZUjSWA/rXWHBkR8NwcZxvXmvim0F90W4tyOAcEjAB/3q2bDm5XCiSScVm3qf1pk6hHZT2J29KTkeh/WvNXodi+G5w9sFZSzZGMHj0r19ucnw9eAMjDDk1zr4XnzAhwSpx+9dDtpMOXV1zgMFfsO9d58cbPaxhUlkGAx04LKeKNUaW1lt4meIjKCTv8AekwgYKBRoBDBlPNMnlFuwuZZCkKrpIPYk7GlIkQzC4twYZCAGADew5rc5eaFZrEoZGIGph+HO9BgQSGXXpt9ONIX8RPNPiBDFV0iDTsMb781mqG4JaE3FsqSTAaVPtnemXMEFzEplRZTC2tR/mFRbOQW929hHbskEMYIkPDZNHAFsbiO1ijdhO7yM54U81FSov8AqbZRcxhWYAsmc4rUTG5iljni0AsyYP4h60mfw7GaW8YyP4pRNI3C9v8AWm3MJaeG48VlWEMWUcMMVkMhOhzAIyqRqNLdiKAqbZo0t4hodyXPp71kUkfULMOjMqyDY8GnKwZmTfK43xQDNGDqmjRWmVSEJ/pSemNdfJxDqBT5oglwnA3pRdelxxRYmm8WUjIGdOfX2qU9tG9wk5B8RAQpB7Gilsz20lxcTyj5fSCBj6cc0F7BJe26C1uDDllcuv4h6UUEjzWz/PxLHlimljkEZ2p8aeEUjjULEq4wO1AmG/glvJLNGLSxKC+3FJumbpsTy28TztLMCy54zsaZ1CGYW056eka3LjZm239TSbW9W2ktOnXk4e9ePJwPqxyaqJ7xo7q+kGRQcH0zUaG4eGCMX7IsruVGOD6VuVBaNcXamRyUyYhvuPSsCw30VvLPH5tpEVtipqKCWD5aae+Qu8hix4Y4OKZbSJd29vLLFpkYBwjjdTUVrqbp/wA7c9SkUWqsDER2GP8AepirDK0dwv1FcKfY71UbiEgVluCrEk4IHbtUC7tntpLi+tlea5dAqoWwoqzb3IoNWn6fNntViIxIuEeEOI51XDMu5UkdqcgKKud8DGTyajx3Nq9zLDEcSpvIFHf3NSORnBPuxrQi3w8QCLcaxuy9qRJrZcqCpGx9xmpczEjSuCp+rHagAGjY5zwFrUYqujceNJGNS7A4J9c/7VFvk+rZMemcj/8AakX0bCTxAGLpl1UH6jjAz+tQ5ZJDBG8i5YrlkXhdt/61pHCfiiBbbrV0iDC6yV2xsap/1r1P9oWP7+kYBd1XODya8trPp+5rz9/Xo5+OjfCbKemQyFiRscV0G2uB4CPIyhACHDDseK558AyxvYRa1BCjOPWvfWMkZR9YJQ7EAftiuvPxy6+ryFyqhV0aR9JAyCKmlEljKyqGQjdc5BqltJ/AuPlXLZfLR4H4R7VaR+2DjfY4NVDoVkUyeI4eNm8i44FSQ2c749iKixiVfrYupJI7EU8Hfdt/8wrKtXcDXcQjVzHuDqX2PFEsguoZkjJR1yucbg0LQ65EkDMChOQDsa0JDIqyQ5R9XnB71KrLOaOFo+nTTa7lY9Rz+L3rcLS2guHvZlaNpf4ZA4U8A0F5D9V3bQrJdqhVCTjmhs7wpDBB1VolupPwA5GfapYqc0LNNFIshVFByg4Oaf3qN4UvzQlE58LH+HjapA4rJreBVcltJZz3V49xNMrjIixkLj0FWFLnlEMbOyswHZBk0ikSRJ1K0jMgdASrgcEEHNTKTbzCaISBHUHsy4NNojZqN4dtLdawsbXEQ+rG65qQajfLxJcSXES/x2TB359M0AxSPbRgXbqzNJpUjvniot5ZsvUk6lJM5SCJgsKjknv71Mty89uhuogsnJU74INPBx9W9XRU2fUEveneL1S3FssjaVjmI3Hapy2yG5E4djhdKpnyihu7G1u5YjcRq7RnUingH1xUG7SawN1fs010wX+FbRjYf81fSLU9+PyoSdjnPtUKzvmltIZLqNbWSXiN23qXI4VSxJI9AOKuCFF1G0kvZ7SJx8xCAZEHO9SWYKuojA7ljsKhdR6azQXT9M8OC8nUAzFd9qKNEuLV7CeVpGSMLK5GNWRzmqgZzcRO5h0PrK4Q9h33qRqyc77dhxUG5hu4QRaaPMygauEQc1M3K7kn9hWmUK7GXyGwGPA7VBuo9AIOrzKR6ZJqTdlHbKPhw2D2A71H6g3iQFyACN9hk/8AFaRx/wDtIgC38UqjbSQx968ZvXQv7TocJbyADDMQWA2PFc98Ueorh5P+no4+PZfAVwy2QK5OARjFdM6O6yAMFyDjIzuK5Z8Ayr8pvjKk4z3rp3SYWRVaInOfuPzrpx8c+/q3lU6cqxFxECUZtxg9s1YWs5kjDnEn9aromUp5Tt963I0kP8WGNdDNmXscetVhYxSi2kEM0jOJpGMbHt/lzU5ZFzoVzrxkK3eq2Jkli0sGwwyrgZA9/vTEBjjDlRLPGhC4ONVTFT7ctcokkiNE4JBGcU8qM8be1V0JF7FDO4lhdRnQWxg+4qWjA+hx6Gpi6kKwGcfuKUbe1lmMpjjadRgMRkrW1b11fmK2vgtKxTSJQN6lEEPd9OaW66jdobfhUVfp981ZWd3DdwLLBIJEPBHekzPH4SRX+hjIdIBGzVGnW9t7mFbC3gFqPrycYqfVWpOKj317FZW7Tz5CLjOKJJfFRihBPA371gQTW4juo1JIwVO4qZgKGdJokkTOlxkbU3NVN1D1QX8DWkkC2a7OjDep+sTxN4LgnBAIOcGmK1eXS2kBmkDFARnSM4HrRIkZlE6Hd1x9x2qEt4LGzhTq0ieNI2gY31HtUl7dXuI5/EcaAQEBwPvigkYJ5FZ74Fa/Ks/IUQia1iknimcHxY86cHHNLEk8Ama50MuryFBvp96ZPDHJLHIzsGQ+XS2KyPxlklMullJ8gA3A96ohX/S7a6uob2RWllgBMSasDP2qPH1O6tbKN+qQqk80mlIYfMcE7Vb7jcZNA+kkF183r6VpCrpZpIiLVlR9slt9u9bIBA2H34pNs1vrljt33U5ffJzTjjPH/kasRC6kl60QFkyhta6tXAXO9R7G+S9in8EOWjkaPLjAyO49qlXjygL4IDAMNe+AFqvZ1nRJbU4bQ2lRsoyeT61pASkXCSwyYTI0ZGwzjcg0mN2dZIZCF7hVP4c7ZqTq1HDDDDONsbcfvUeVSA7OAOzb7Z/4qo5r/aZIZVtyrY0nfOwzXOdHuv6V73+0iZHMYj+nVsfWvBaz6iuHf134+PRfCEgtNIkOkSjuNhmuo9KvFmhSJXOcAKScEke9eDsbOKSBBpGlkGKubI3PTnVmBeMbA/y/erxsZ7y17600OmpM5P1DY/qKmKoWNiQCijPl3/avO9OvoydUSACTGrDYwQKvjdGOGRgviso+lPqrq5pEColuvy50xkZxjimohzlRv7Gloyu2qPb+bS3+lSFcBhnB7bjBqUYqwSSqJGAmUeXfBx9qeoOTqwd8ZIpIKTeKEj/jRDSrsOCfeh6e83hLFdOnzKDLqp2qKmJlTsD+RrFljad48FZgn1Fe1Cn8dOPDkRv3oxKDK8JDawv1YqLDBEHhRJgshGDkjv60zAIIcZFAAwABOo+vFF271FQ57aS1gb+6oIlkY5Oo4Bp9pPKyLHdaFuMZZVOf0p2rG2+KXqgMx2HiDbJXegyLx1ll8ZlaInKAcj70UcKQ6vAVUDHJwOTRZBO5reoGg1IkcmnWillORkZwaStqBcGZpZHPYFtl+wp5x3IGarbuKTp9tLNZRS3Upx5DJyPzqCzA2pcsnhI0jYCqMk0u1leaCNpojFIRkxk7ihWWSAzNdhPCXdWHce4pgF0t+owQzLK2kMHQocHNHCk6zSNJKpjP0IF3A9zS5beC8SFw7BVYOgQ4BqFPJe9Pa6urt/EiyBDBCuT/APtWItjn0/M0BbHcH7Ckx3GrQrqInK6tDncUM1wqzIjasEE5UbLitYhFp1C0uJbmK2+uGTRIqDHmxT5ZkiKByq6zpBY8modxaJMEe1bwIzN4snhjzSnHemYWVdEkel+R3wfarEImLWxdvEeWIyFjngeiilGJXYyA6H2JX0A4FSlAh23ZANl9cd6VJjWdwAcjHrmtIRMcxjUoZ85ORVT1eaRw3nCpnfFTpnOduM71R9dvIrKKVpnA0qfaqOZ/HcuJo4yQTkttXj9/U1Y9e6h/eF+8oPkGQtV+R615ertenmZHQPh25jvLdFUjXHhWBr2FvGjAoSCAN88GuS/DMjr1GLS7DJ3wea63YjKLn3rp4rvMZ80zo6HpaksYWKEDIGODUyCS6tSNS5VcA4Gc1JtgPAbbgn+lSYNwn/vrXRxItpo4pHZCVR21Fc5wfarS3ljeJQ8yyNnKnGD7VX3SLg+Ve3b2pUZIRACcUIvUkeUaVLwsrcEDfFMxA8xniRGmC6d9jj0NViMwWJgTnJ3zU5ydMZyck7n1qKksEuTGSxR4zqAVv2Na1NewSRyeJbtkrkbEe9RnVRehgAG0cge9F1J2D2mGIzKODUwbW7Xp08NpK9xLqHllZCQfuRVmJA3H7UH/AGZPtUDpbs1oSzE+fuaGrLXuec1HHUrc9QaxJYTBNW42x96av1p//Jrd0AIJHAAbHI5qGjVlIBBGPtWavQ7GodmzPaoWYsfc5p0JPzcwycALgUXWlmhu/HgJYafK4wQaGNntVgt0EkyZ0mT+Ue9K6+xTpUzISraRuDg802Bj8mpyc6Bvn2oQbQxSTm4iGZgpXOraoy3j2qxJ1Ao08rFQIgWFKh8gkKeUmU5xtmp6/wCGx70NIkiWS5S5SdyyKVEanC/mKCC4nWNUugvikEuV3C0JULuoAy++O9MYbkdjWpERF6bEt/Jexs0lxIAPElYkKPQCpbhnVo5FCrjOM800cIO2T/StR75zv5TS+kIRfD8y7grnTwBWSELhtWFXc4PNb6gzR2FwyMVYRsQVOCNjUK2Zn6bau7FmaBCWJySTjNTQ0yEZUjhufyzUbUWGN8ggZ/r/AFpPV5HjW1COyh7oKwBxqGDsfakdVZkiYqxUjOCDj0rUvvEQfiDrlr0a3LzyAtwqDk78Vxf4m+JLrrN1IHwkCnZB/rTfimaWTr0/iSu+JD9TE968627yZ/mNcfJ5L8jvxxJNLJ33oMGjb6z+dZXNp//Z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 dirty="0"/>
          </a:p>
        </p:txBody>
      </p:sp>
      <p:sp>
        <p:nvSpPr>
          <p:cNvPr id="9" name="AutoShape 10" descr="data:image/jpeg;base64,/9j/4AAQSkZJRgABAQAAAQABAAD/2wBDAAkGBwgHBgkIBwgKCgkLDRYPDQwMDRsUFRAWIB0iIiAdHx8kKDQsJCYxJx8fLT0tMTU3Ojo6Iys/RD84QzQ5Ojf/2wBDAQoKCg0MDRoPDxo3JR8lNzc3Nzc3Nzc3Nzc3Nzc3Nzc3Nzc3Nzc3Nzc3Nzc3Nzc3Nzc3Nzc3Nzc3Nzc3Nzc3Nzf/wAARCADKAPkDASIAAhEBAxEB/8QAHAAAAgIDAQEAAAAAAAAAAAAAAgMEBQABBwYI/8QAPBAAAgEDAwIEBAQDBwQDAQAAAQIDAAQREiExBUETIlFhBhQycUKBkaEjUrEHFTNiwdHhJEOS8CU08XL/xAAYAQEBAQEBAAAAAAAAAAAAAAAAAQIDBP/EAB8RAQEBAQADAAMBAQAAAAAAAAABEQIDITESE0FRMv/aAAwDAQACEQMRAD8A84KZHxQCmJXFvDAK2KwUWKitYrYrYFbAoMFZit4reKoGt4reKyg1isosVlAOK0RR4rWKoHFaxR4rMUAYoGFNxQkbUCiDWYphG9CRtQARQkUwihIoFnmhNMIoCKBZFDimYocUCzQmmGlsKADQNTD70BFULPFaxRnihqizFMSlrzRpWA4CioVoqg2M1vFYK3QYBRDasFbAqjVbA9anWXS7y8OIbdyP5iMD9atovhWYKDdXMURB3TOTitTi1n8pPrzY3GxzWwpPAzXq06HYKuE8edxuTjC1NhsIhGPDitkYHI0rk/vXSeK/1i+SPHwWFzOyiOJjq3HarG3+GOpzx60gGPQsAauJ7eWNyqHIP4uKk2cM6kK8s2kjYKe9dJ4oz+yqB/hXqanHglj/AJcGo8vQL+LZ48HPGd69PqvVOlZpAR69vvTRcXGxlLAgY1Kf60/VyfsrxcnSrxFBaB8ewqHLE8TaZFKn0IxXR45yyEyiKZiMjsRWoxaTAi7tkBOd2UVL4os8l/rmhWhIro8/wz067j1woAxGwjbn8qo734RkTV8rLqO2I32P61i+Kxudx5MihIzU696dd2R/6mB48kgFhsahMMc1zzPrUspZFCRRmgNDQGhNEaBjUUJNCaInalk+uaDTUBoiaAmgFqHNbJoc1RaLRrzSxQXN1HaxGR8n0A5NZRNG2aiTdTtYW0lyx76RxVNc3F3dCQO4jiLDG+BihjhgZm1yFtTA4HtwKsirhesW+QCsg7nIGw9TvUqG+gmICFsnsVOaj9D6J/fFyYbWLUfqZi2w9zXS/h/4ZsOkIJPAElwTlpHAODW+fHrPXX4vPdN+H7q70NKPAjbhn5/SvSWPSunWoJhhaaRR9Uu+/sPSrhIjcsshUnByCO1TorRFyQP07flXaccxx66tVYhuJ8eIfDU9l2FOSyRH8ygnHLb5qzCBVOMZAz6Z/KgK5CybHbLbf0rfplFFtEzNhiq48u1JFlpyW3Pr61Y+EunWBpDDOD2oDvsWJxVlEJLMDLYzRx26qxbQFztmpqgBf6UXmYYysgbsOw9aCE9uxXOnbG+3FLktE08ZPtVmoUYVWdQDhRjYmiCqWdchin1EU0xRPZFXDoSDUiFFn1LcJkjODnYCrNogBnG1RzbhiTkf700VpsniVpElKjtjfNbS5IbFwg32yKsowEYpjY7gDtWXVtFKGZn04H8vH500RHi1xYlCMhOQHXUD/tXm+s/DNvfTmSzcQSEfQUwp/Or/APi2hy2p4D3B49KdhZEDAlkPORml5lWWxxi7lW1uHgm1LIhIIx3qM19B/Pv9jXWOu9DtuqxsuI2BHceYHHP/ABXIetdIuemTstxGdGTh8ZyP/exrh1xjrz3KM38A21H04pZv4D+I/pVU50k53wMnBzkevvS2bSckZxvt3HqKxY2tzfQ4yX2+1Cb6Afj/AGqoYj74327j196FiBkH77enr9qmKtzewn8f7UHzcR/GKqGI/Tn0+/2rRYZP6UwWxuoT/wBwUHzMP84/WqkkZ474rNvR/wBP+KD2I+9U17MZJmlOCV8qDtj/ANFWl4/hwNjlvKPzqot0ErKx3y5OAPTapIyVMpAAZg8rdzvj7Vc/DPw/L1W8WCMaVG7ueAKVZdPkv79Y4gzNkA7cD1rqvQ+lL022MVvhgcFnI+o+ldOedZvWQ/onS7bpVusNgmMnzyZ+o1fW8BYsWXHAPtSrK3LIGlGwGcBfSra3C+CH4B78V2c91ipHFEX2CKuS3GBWoZUnSOSI6433BA3xWy2pJTKoCAEebgj3oxhY49ONhkaRgUQLxBdbxoC3ckUogqBPHnSPrGndh6CjdmSTxGceGexOy0MolikLpgo3O2ST2+woAB1ruunO+PSiCKFJ7d9qKFUk3Ugkc6dxmnEaGXIBVtmPGKuhIwY1ZCJEbup/ejjjjiU5OFxsR2FEAscng76HGwRdlFbEYXKZUYGBnuKmmMCuFDxyK6keVTtSpGiQObhfDVBrZ87GmiFAdWko5GlSN62UkAETqrrg62NFxqJ45rdJFOUfcZHatOoQ6gdIFIeyja4S/hLM0UZVI84U/lR2ks9xbrLPCIZSMtEWzimoxV1r5EwT+M8GtRB2bRKp8u2r1phUga3yEx/hgcUUZcFMgaD9OeRVCpYI5AuoHI8vm2quNoyNrgVsA7o21XBGVzj8XOKXNCJEZXbfPdqSirBjIxIMEH6uar+sdIg6nAYrhF8w8suP0zV1Na4ZwNGBjfg1GuI2jyGXPYEVU+ONfEvSZOhzlLqJBGT5X0kg1543lixGRF6Dyn/au831hb9Ts2t7xElRttDjj3ri3xr8JS9DmeSNWa3L+UgfT7Gud4defIrPmbA4x4PoNzWklspCBGsRODgBu1UbxlTscgN2NMsARexA8ZYb/asXlv8ANblLQkhY02GDhuKX4Vo3Cg7Y/wAStKhW7fbYjPJHpUVUInkGNs+uaxizpJMNpgjB4wfNWvBt/R//ADpBjwNhWYPv+tZ2tbP8XV0XMqxNwqlsGlWK50AAnLNsB70Hzvzl5cDRpES6M553r0HwXZeK3zLx5VGY4/mOa3nvHP8Aj1/wz0b5CJpJBidlBYn0PavW2dvoCkZIUZAPGTVd0mFpcBvoO4B716GNARpEflz3POK7yY5WmRroRmOodgecVIjUHQNRAAyQeTSghC6SGJY9jUoZAJ2K8Y70MAVDxNsBk99waHmQLnylcYxvWKTIzx40Iu2c81mS8WkAEryOTQxpVOfAcDSN1PAHp+dbjCrI0DMSWG22SRTJCxgWQOoK7liNhW5t1WdC2BuxA3YU0Jt4xDK0IzhR5VVcBRTlDSQMhYuynuNs0bpkpLgnHbNNI0ODlgG2wKlphQQSIulgWXkDYVkyITiZPLnYj1oymmQg7AjbatKXiAD5cE7H0FRWaXiBO8gJ2Udqwq2oeEw584O+1YAyAtCdYZtwTxRggkmIjOfNtQI8NZZUljY4iyCvY1oRpPouXjKTKCFBp7jUV8FtOGy23NaTRcnU6FTGxAz600DEGeNWlVVnx9IO1LaEBzKDiTGCueBUleA0oVXyQvvWMu+SBnvtSUwkYmCqMDHKk7igKhtZOc8DC70xoudJKswxkVosVWGN1Z993HbHc1UwDRkNyxBFIlQOGzkcEHPFTNIOtlKk8ZpBUI3mOxGCSM1ZUsVU0TRszY82fKQdzVb1Kyj6nZywMmccxtxXoZolkGo4IxlcCq6W3IkDoP4h525HvWkcF+MPhqXo8/iplrZ2yrHlfY156zJ+ciwMsGOMV9AfEfR4Oo2kkbrqVlwVI3U+3vXE77pcnS+um2kH0sxUnuMbGs9Rvm7BEn5lsZyBscc1GYD5hzjc5zipABaWTTjKjfBqHGcSOedzvnmuFjcE3A371mfcVjYyO9Dj2b9qy6B6I7PNcbZaQjb3JNdd+Hun/L2cESAFsblRnGeTXPfg60jk6kcKFWFA2ecn3rsXQrPSgk82kgYx3Fduf9cr8xc2ECxQh1xowdsYqTDlmBVQABkAGtSp/D0gZBG61JgiOzOgHlxkVtzHBGdCnSVPcZo5gQvKgDHNEjBgQMbbc0RBZSuNyNs70aL28rDOM4OF5o1j0zYBKhhnGKG2BdHUsxYHBYjG/tUrHb/Ws2gFj8pVzqUnYYpNsGV5I5GZ2JLDbYDsKbcRnSrqzKE3bHcUOBcQpKutBs5Hc+1NGol0l4SDpAzrJ5JqQBgAZzilvEtxGhbUuCGxmiMiIwRnUM3A7mp9URUMCD3pGTbssZVmjKklyeKlDgHNBIUCHxCNPfNTQmAIY1azZTGTk44NMI3BQgb+bbmktbmNoTbv4cEYJZAORTYZ1mQOgOk8ZFEFuMnY/lSfJcFonVlZSDnipI2oJY1ljdTkahjI5oNNu2l08q4IalqrB3LyEhjkD0FHGhSNImy64wWPNEQBttVgAMhbSGGrnGd6I84OKTJZwyTxXDj+JF9JG3NIjuZ7cXUnUQiwxtlHUcr71RJZNgI2CsTn70k5kldSmCmMEHY1IXS4V0YEEZU4oWQjORqPOeKRKjhSTpHl2IIB5pRBxldOffmmkPGJWlIEQwQcbrWY84bYpjsK2yp7qN1lLoNak4YHtXhvjvoaXMSXsUX8WIcgb6e9dHuPLkknI422/P2qq6tbrLAzDzADdRwRV+wcGCBGl2OAfQGoQTzkj1HavSfEPTD0y/lUg6H86EdhXnQTuR2964dR15ug2GO2wzSvzWmtnn07Unz+orDq9X8CW5e4LbkuwBHtXaLCAQpGADqPvsB6Vzr4As41t7eUqV1HJONsV0i1GqUsFJTO2OK7cz04dX2ngBm8IkEEZI71IJCqEGMDYUhGjiw5+s+UZHaiJbaV1UnO4zsorSDsowqlEAABP3PuabIDHLGcthjp0j+tFboozIuMvuaeg9qzaoRHpYsDsRsOwol39KGeMSxvGdSlgRqB3FQ+mOkLvYRpMRbqoMknDZ9+9RVjjIweKXFGVldtZKtjA9MUxlDDHFajQogViWx3NQERnkCos9hBNcxXLxhpoQdBzxmnvIquilT5tgRSZwbZZbiNXkY48gP9KkBWTzGFfm1RJST5VOdqfJGsiFHGVPINCAjOrHGsDb1FMqVYWqsshG3h4AArZXA8oplaNXTEK0uLh2lFzb+CEJ0tqyGHrUtcMMqQR6io4dL6GeIhlAYxt2oIg9nJbWdvbloAp1SFvoxx981Uw+XxRgIAcnck8CtkelMwTSriJnhZYn8NyNm9DU0Lk0yk276gxXIYf71qRW1pC0YkiK4YmtmcIYredv40inBA2OOaEB7OBEUPONWDk7gVQFhfW154ot3z4LmNxjgjtUhtzuD+dV/VOmrdWNzb2Evy88hDGRNirZzmiinkjmisZ1kkcQ6mnA2J43rSJEoJXQFXJ7HuKQPLK2lyQSF0/wApFOQs80iyx4SPBjcnn1pNzD4oWJzpkLagV2yQasStTR4UsSSO+/FQCFUnVgpgjSN/zFTEdpFmjki0lJMDHcetRymjOMZOe3Hv9q1GXhPjvpQn6e8unzRksrAdvQ1ybGCcV3/qtss1s0RGScqVPH3riHXLJrDqM0DDYNlftWfJP66cX+Kp8749OK15v81bfv6UGE9B+n/FcHR2L4Xh8G3jhXAKoARq527V7O0DagsYKjSMhjXlegNmIEohwQuBz9xXpRKDEqqWUmPk9q9E+ON+rBMMfLpOD+LtTZLdLq1ktpFKxt5SVbBI9qVEvcqrcED1qQX8KaJvDLGXy7cLilILpsxkiIaExYJCq38o2BqVLII4WcjIUZOKXHEqSvKMlnxsTwB2FR7TFrcvbyTNI8rNIFP4V9KzfamzsFRLkOyxRgu4xyMUZQXccMsUjKpIc4H1D0rSMqTtFNIGMpJRMfh2pCPNa3s0l1PGtq2lIE4371FWYFIvoZJ7Z44ZjDIw8rgZxTZJEjXU5wM4zQSuyMHLARKpLZrKtQyKW8FnDSooL4rcZEZETvqc5Iz6UEodkWS10anZSxPdaY2JFcxFS6gqDzg0RBuYV6c151NUlnmZAPDBzsOAB2qdbSPLbxySRmN2UEoTup9KRaymIQ2t1KHujHqJA+rHJpsdvpupLgyOxYBQpOyj2pVPLAYyeaSxmF0uADCVOo9we1ZPbxztGz6sxtqXBxvSrO8F41wnhugikMeWGNXuKkGXsT3Voy2s3hsxBEi/ekjq0A6svS8O1x4fiEhfKB96Zg2Itre2t2eEsVYg/QPWnPEhLyRKnjaSofG9USKTOXaF/AI8THlzxmo3SkmtrSK3vZ/FuSCzEnc71qb/AOOS4uFEk3iOG8Mdu21MEhJFbwlm0rOVzpzuPXFQhIek2xa5llnVptjjJQE/0FTikcro7KDIgyM8rmlLKY1WO9ZNcjlU/wA3pVQE9qU+ZuLT/wCzJHgZO2QNqRHfiOeytLwBby4jJwo2yoGaLqEr9Mt7y+UPOcAiIdselOCxXBiuAgE/h+XPKg0Rk5DzG2dW0tGTqHHPFKYlZpGlAEYCiNjzk7VtJCFjtbh8zvGSWA2OK3oEuIGDaUCkH1wa1ApdWRqJMkak+x7UhyWHlOB7b6T6UR8TSYpWYszMwIHAzsKCVtg26ZJDqOT2zW4xUW4j1AlvQjH+lcu/tI6aymK8QZUjSWA/rXWHBkR8NwcZxvXmvim0F90W4tyOAcEjAB/3q2bDm5XCiSScVm3qf1pk6hHZT2J29KTkeh/WvNXodi+G5w9sFZSzZGMHj0r19ucnw9eAMjDDk1zr4XnzAhwSpx+9dDtpMOXV1zgMFfsO9d58cbPaxhUlkGAx04LKeKNUaW1lt4meIjKCTv8AekwgYKBRoBDBlPNMnlFuwuZZCkKrpIPYk7GlIkQzC4twYZCAGADew5rc5eaFZrEoZGIGph+HO9BgQSGXXpt9ONIX8RPNPiBDFV0iDTsMb781mqG4JaE3FsqSTAaVPtnemXMEFzEplRZTC2tR/mFRbOQW929hHbskEMYIkPDZNHAFsbiO1ijdhO7yM54U81FSov8AqbZRcxhWYAsmc4rUTG5iljni0AsyYP4h60mfw7GaW8YyP4pRNI3C9v8AWm3MJaeG48VlWEMWUcMMVkMhOhzAIyqRqNLdiKAqbZo0t4hodyXPp71kUkfULMOjMqyDY8GnKwZmTfK43xQDNGDqmjRWmVSEJ/pSemNdfJxDqBT5oglwnA3pRdelxxRYmm8WUjIGdOfX2qU9tG9wk5B8RAQpB7Gilsz20lxcTyj5fSCBj6cc0F7BJe26C1uDDllcuv4h6UUEjzWz/PxLHlimljkEZ2p8aeEUjjULEq4wO1AmG/glvJLNGLSxKC+3FJumbpsTy28TztLMCy54zsaZ1CGYW056eka3LjZm239TSbW9W2ktOnXk4e9ePJwPqxyaqJ7xo7q+kGRQcH0zUaG4eGCMX7IsruVGOD6VuVBaNcXamRyUyYhvuPSsCw30VvLPH5tpEVtipqKCWD5aae+Qu8hix4Y4OKZbSJd29vLLFpkYBwjjdTUVrqbp/wA7c9SkUWqsDER2GP8AepirDK0dwv1FcKfY71UbiEgVluCrEk4IHbtUC7tntpLi+tlea5dAqoWwoqzb3IoNWn6fNntViIxIuEeEOI51XDMu5UkdqcgKKud8DGTyajx3Nq9zLDEcSpvIFHf3NSORnBPuxrQi3w8QCLcaxuy9qRJrZcqCpGx9xmpczEjSuCp+rHagAGjY5zwFrUYqujceNJGNS7A4J9c/7VFvk+rZMemcj/8AakX0bCTxAGLpl1UH6jjAz+tQ5ZJDBG8i5YrlkXhdt/61pHCfiiBbbrV0iDC6yV2xsap/1r1P9oWP7+kYBd1XODya8trPp+5rz9/Xo5+OjfCbKemQyFiRscV0G2uB4CPIyhACHDDseK558AyxvYRa1BCjOPWvfWMkZR9YJQ7EAftiuvPxy6+ryFyqhV0aR9JAyCKmlEljKyqGQjdc5BqltJ/AuPlXLZfLR4H4R7VaR+2DjfY4NVDoVkUyeI4eNm8i44FSQ2c749iKixiVfrYupJI7EU8Hfdt/8wrKtXcDXcQjVzHuDqX2PFEsguoZkjJR1yucbg0LQ65EkDMChOQDsa0JDIqyQ5R9XnB71KrLOaOFo+nTTa7lY9Rz+L3rcLS2guHvZlaNpf4ZA4U8A0F5D9V3bQrJdqhVCTjmhs7wpDBB1VolupPwA5GfapYqc0LNNFIshVFByg4Oaf3qN4UvzQlE58LH+HjapA4rJreBVcltJZz3V49xNMrjIixkLj0FWFLnlEMbOyswHZBk0ikSRJ1K0jMgdASrgcEEHNTKTbzCaISBHUHsy4NNojZqN4dtLdawsbXEQ+rG65qQajfLxJcSXES/x2TB359M0AxSPbRgXbqzNJpUjvniot5ZsvUk6lJM5SCJgsKjknv71Mty89uhuogsnJU74INPBx9W9XRU2fUEveneL1S3FssjaVjmI3Hapy2yG5E4djhdKpnyihu7G1u5YjcRq7RnUingH1xUG7SawN1fs010wX+FbRjYf81fSLU9+PyoSdjnPtUKzvmltIZLqNbWSXiN23qXI4VSxJI9AOKuCFF1G0kvZ7SJx8xCAZEHO9SWYKuojA7ljsKhdR6azQXT9M8OC8nUAzFd9qKNEuLV7CeVpGSMLK5GNWRzmqgZzcRO5h0PrK4Q9h33qRqyc77dhxUG5hu4QRaaPMygauEQc1M3K7kn9hWmUK7GXyGwGPA7VBuo9AIOrzKR6ZJqTdlHbKPhw2D2A71H6g3iQFyACN9hk/8AFaRx/wDtIgC38UqjbSQx968ZvXQv7TocJbyADDMQWA2PFc98Ueorh5P+no4+PZfAVwy2QK5OARjFdM6O6yAMFyDjIzuK5Z8Ayr8pvjKk4z3rp3SYWRVaInOfuPzrpx8c+/q3lU6cqxFxECUZtxg9s1YWs5kjDnEn9aromUp5Tt963I0kP8WGNdDNmXscetVhYxSi2kEM0jOJpGMbHt/lzU5ZFzoVzrxkK3eq2Jkli0sGwwyrgZA9/vTEBjjDlRLPGhC4ONVTFT7ctcokkiNE4JBGcU8qM8be1V0JF7FDO4lhdRnQWxg+4qWjA+hx6Gpi6kKwGcfuKUbe1lmMpjjadRgMRkrW1b11fmK2vgtKxTSJQN6lEEPd9OaW66jdobfhUVfp981ZWd3DdwLLBIJEPBHekzPH4SRX+hjIdIBGzVGnW9t7mFbC3gFqPrycYqfVWpOKj317FZW7Tz5CLjOKJJfFRihBPA371gQTW4juo1JIwVO4qZgKGdJokkTOlxkbU3NVN1D1QX8DWkkC2a7OjDep+sTxN4LgnBAIOcGmK1eXS2kBmkDFARnSM4HrRIkZlE6Hd1x9x2qEt4LGzhTq0ieNI2gY31HtUl7dXuI5/EcaAQEBwPvigkYJ5FZ74Fa/Ks/IUQia1iknimcHxY86cHHNLEk8Ama50MuryFBvp96ZPDHJLHIzsGQ+XS2KyPxlklMullJ8gA3A96ohX/S7a6uob2RWllgBMSasDP2qPH1O6tbKN+qQqk80mlIYfMcE7Vb7jcZNA+kkF183r6VpCrpZpIiLVlR9slt9u9bIBA2H34pNs1vrljt33U5ffJzTjjPH/kasRC6kl60QFkyhta6tXAXO9R7G+S9in8EOWjkaPLjAyO49qlXjygL4IDAMNe+AFqvZ1nRJbU4bQ2lRsoyeT61pASkXCSwyYTI0ZGwzjcg0mN2dZIZCF7hVP4c7ZqTq1HDDDDONsbcfvUeVSA7OAOzb7Z/4qo5r/aZIZVtyrY0nfOwzXOdHuv6V73+0iZHMYj+nVsfWvBaz6iuHf134+PRfCEgtNIkOkSjuNhmuo9KvFmhSJXOcAKScEke9eDsbOKSBBpGlkGKubI3PTnVmBeMbA/y/erxsZ7y17600OmpM5P1DY/qKmKoWNiQCijPl3/avO9OvoydUSACTGrDYwQKvjdGOGRgviso+lPqrq5pEColuvy50xkZxjimohzlRv7Gloyu2qPb+bS3+lSFcBhnB7bjBqUYqwSSqJGAmUeXfBx9qeoOTqwd8ZIpIKTeKEj/jRDSrsOCfeh6e83hLFdOnzKDLqp2qKmJlTsD+RrFljad48FZgn1Fe1Cn8dOPDkRv3oxKDK8JDawv1YqLDBEHhRJgshGDkjv60zAIIcZFAAwABOo+vFF271FQ57aS1gb+6oIlkY5Oo4Bp9pPKyLHdaFuMZZVOf0p2rG2+KXqgMx2HiDbJXegyLx1ll8ZlaInKAcj70UcKQ6vAVUDHJwOTRZBO5reoGg1IkcmnWillORkZwaStqBcGZpZHPYFtl+wp5x3IGarbuKTp9tLNZRS3Upx5DJyPzqCzA2pcsnhI0jYCqMk0u1leaCNpojFIRkxk7ihWWSAzNdhPCXdWHce4pgF0t+owQzLK2kMHQocHNHCk6zSNJKpjP0IF3A9zS5beC8SFw7BVYOgQ4BqFPJe9Pa6urt/EiyBDBCuT/APtWItjn0/M0BbHcH7Ckx3GrQrqInK6tDncUM1wqzIjasEE5UbLitYhFp1C0uJbmK2+uGTRIqDHmxT5ZkiKByq6zpBY8modxaJMEe1bwIzN4snhjzSnHemYWVdEkel+R3wfarEImLWxdvEeWIyFjngeiilGJXYyA6H2JX0A4FSlAh23ZANl9cd6VJjWdwAcjHrmtIRMcxjUoZ85ORVT1eaRw3nCpnfFTpnOduM71R9dvIrKKVpnA0qfaqOZ/HcuJo4yQTkttXj9/U1Y9e6h/eF+8oPkGQtV+R615ertenmZHQPh25jvLdFUjXHhWBr2FvGjAoSCAN88GuS/DMjr1GLS7DJ3wea63YjKLn3rp4rvMZ80zo6HpaksYWKEDIGODUyCS6tSNS5VcA4Gc1JtgPAbbgn+lSYNwn/vrXRxItpo4pHZCVR21Fc5wfarS3ljeJQ8yyNnKnGD7VX3SLg+Ve3b2pUZIRACcUIvUkeUaVLwsrcEDfFMxA8xniRGmC6d9jj0NViMwWJgTnJ3zU5ydMZyck7n1qKksEuTGSxR4zqAVv2Na1NewSRyeJbtkrkbEe9RnVRehgAG0cge9F1J2D2mGIzKODUwbW7Xp08NpK9xLqHllZCQfuRVmJA3H7UH/AGZPtUDpbs1oSzE+fuaGrLXuec1HHUrc9QaxJYTBNW42x96av1p//Jrd0AIJHAAbHI5qGjVlIBBGPtWavQ7GodmzPaoWYsfc5p0JPzcwycALgUXWlmhu/HgJYafK4wQaGNntVgt0EkyZ0mT+Ue9K6+xTpUzISraRuDg802Bj8mpyc6Bvn2oQbQxSTm4iGZgpXOraoy3j2qxJ1Ao08rFQIgWFKh8gkKeUmU5xtmp6/wCGx70NIkiWS5S5SdyyKVEanC/mKCC4nWNUugvikEuV3C0JULuoAy++O9MYbkdjWpERF6bEt/Jexs0lxIAPElYkKPQCpbhnVo5FCrjOM800cIO2T/StR75zv5TS+kIRfD8y7grnTwBWSELhtWFXc4PNb6gzR2FwyMVYRsQVOCNjUK2Zn6bau7FmaBCWJySTjNTQ0yEZUjhufyzUbUWGN8ggZ/r/AFpPV5HjW1COyh7oKwBxqGDsfakdVZkiYqxUjOCDj0rUvvEQfiDrlr0a3LzyAtwqDk78Vxf4m+JLrrN1IHwkCnZB/rTfimaWTr0/iSu+JD9TE968627yZ/mNcfJ5L8jvxxJNLJ33oMGjb6z+dZXNp//Z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 dirty="0"/>
          </a:p>
        </p:txBody>
      </p:sp>
      <p:pic>
        <p:nvPicPr>
          <p:cNvPr id="2060" name="Picture 12" descr="http://t1.gstatic.com/images?q=tbn:ANd9GcSVyd8tbUmk67u7PlGNj-eAya2EroUb90XJHsOrPkaRUM5cawg_b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3976" y="2835934"/>
            <a:ext cx="4453380" cy="368940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AutoShape 2" descr="data:image/jpeg;base64,/9j/4AAQSkZJRgABAQAAAQABAAD/2wCEAAkGBhQSEBUUExQVFBQWGRgXGBcXGBgXGBgUFxcXHBwYFxofHyYeHBojHRgXHy8gJCcpLCwsFx4xNTAqNScrLCkBCQoKDgwOGg8PGiolHB8sLiwqLCosKSwpLCwsKiksKSkpLCopKSwtLCwvLCksKSwsLCwsLCwsKSwsKSksKSwpKf/AABEIAOQA3QMBIgACEQEDEQH/xAAaAAACAwEBAAAAAAAAAAAAAAACAwEEBQAG/8QAPhAAAQMCBAMFBwMDAgUFAAAAAQACEQMhBBIxQQVRYRMicYGRBjKhscHR8EJSYiNy8RWCFDOSouE0U2Sywv/EABsBAAMBAQEBAQAAAAAAAAAAAAABAwIEBQYH/8QAMhEAAgIBAwIEBAUDBQAAAAAAAAECAxESITEEQRMiUWEycZGhgbHB0fAFFEIjUmLC4f/aAAwDAQACEQMRAD8AoRJQu6BOAUkLyD9Q1Fc7yFI6WTAB5og0xog1qEhnNGGwFzEeW6BNkBqCojnooqE67IFqwJy8kIYUbgUDXGeiDWQoTGzZQ0fnkmATBQZbOLjZS4SuB0tvy8U2otMkpeZigzVKeFYCW4eqyWUhMEBDf88U8BJqGB4+eqB6iQPBMAQtJHknMqHkgTYtMDF2ZNY5MzkUQYVZ4V5zlWrM+6DUZFZzzFl1J5vOqkjoipu9EiuQmEonuOy4lEWzr8kExhehD/RcNVB/AgwSTdS0x+aoSSuaUDJBU57clB81AcIQILtUJdbchRIUFMBba0zO359PioL9dERO6W7mDbZARfYshyHMULE6gzM4AECTHqjBmTS3YyjhXVLNEwJjwIuOvIIHOItvpdei4Rw1zv8AltzAHvExckaR4KjxPh/eIJ7wBOaQWlo/ceYmFVw2PNr6uLta7Gb2vRLe/ohgixaRvexPhzQZgVI9RYe6GColubeImFLHW1Q0ydSOqSE93gbTdtCIu5IGOAKnMmPAIqxz5/hTmVuiQ928ru0i6AaLHaoXEbBAai4O6oBIXV9ENNyY4BA4AbaJGwy66h1QWkfJA1/JQ4+KAwND4XSYUhSG/m6RkG+67MoB1RZR8EAS3ooCguje35PkpcLJmU8gfl0WWyjZMoUHOmGnu7wgHJRWWIe2QZ/Cooumdot49R0TKuGym4I8bIajYE8+vpHPRP2E5R+JMZh2F7oEfm56RdauFqEvbTa0bRINyIJdz1+CjhmCgsIa4uFycwaGzoHTtHzUs4maVSW5XOY5wmCTlm4/tN/AFUimeb1Fyk2lwaHD6bnOgvcxjHHNqzvWka6gCUivR7JwEyyoBHcDgb3kG24KPB8beyq+pTpFzXuL8hZIvzOYEgGY26JPEcfUrVMz6b2hplrGgADnBJtp052VWtjzVYte7SWPVCK+Hf2j6VSSc21yDPvNB5jbqsytTyuLbGCRO1lqV+NOfUc54LC5w2dIDTIDbwY1jdMrDPmaalN4ItkFgdnGBAOx8bqbiejR1Glrg8/Vp5hFxO4sRHVOj8lNo8PqOf7pAbYuJhgIuZPP7K9huHal57tgC02MzcT4adVjSztd8FlmYRZQXnktLieDawtLRqCInMbbz5jos6dlh7FqrFZHUgC1KiT0/PgjDiXQNOd72Gnr8E3Jy9EcG9SYso2O05Im00DRBhI1nJ1QKJ6I3G6l3qgMi9NAluI6ppAS3GNPggaHgImhC5TNkEiCFIcUJMHVRmQawS7zS3GB05fZG8yocRZAmgA8mFp8FxEEyYJECdJka7bLN7C88xodOdvirnD6ohxEy0SJFwZifnHiFpckL8OtxZcqvdDz2Yyh0zHuuNrX1t15pbXh5aMucnXuxfoQb+JHjGqZRwRqF0ZgydSb9AeZ/wA+JY8lgYKLDla8isWEFwaBFzrIJB0i3JVXueJf1Kh5K+SzT4UXHNUubw1vPW7jbne/jonEMp5Q2lc73dlHV14Gu40VfFf06ge6o3sxHvHUAEZQ0QDZxM396I0ik3jdNh7jajx+ke4xoN4BNzvFt7Js8xRste2Wa5cWdqWnPJGXctJ1B5gaifBJfQFQ03u7pmSMsE65Zke6NT6LJbx2pJytpMnkC6OguAl1+LVSYcaZnoR6QUsot/YX/wC02sNXqAVDWyBguC2dN5HohdhaZOV0B8E9wFpuJiB021OyxK3EqlQQ6CP4uc23UXaT4haWG41TcQ6o1zH7EyWaGNJjWdE0/RmZ9LdVu4sLF4eo73T2oYB3CC1wBGobuTBPjKp4eoLzOYbcueZaFMik99btM5rFjQGkFobmDReJ7uYaR5qK7WVahp6PbMP5xEh29uv+U9y9HVuHlnuhHEDn74933csAZSRNo18dbXWa8zYW8uugV+rTqPYWnKHNcCZcAC0tiZJvJi/j51H0CyxtpA1ttdYkmj3OmsjKOlMVOyhxIAUtCNvVTO8FtTmjN0OUzZRnjVMRF1w6KXdFDPWEDIPT6JNRhm0jwTnBA8eKDSY8ifPwXES1TlugASJCmsHJNyjklk6/LdEwkwdAg1nJLrbLm+H5Clj0zCuh7ZgiYuOfPogUnhZG4XBOdHdMExMWHVW8Lgw5xbTb7w7zjB7tjoLTYc7ocRXEuu7NoLx5EbBWqNU0+yaGgtqFweTEGzoZA8DrufFWjtweH13US0Y7sY6iXsAY4NawyC0zIInvaQ4WO4usjE8Viq80RmLnAl5ktaQwN7o0c6B4Cd5UcR4hmJpUp7Ke8ZMuPIH9o5jWFWa2NBAScsEuj6B2eezj09QDTl2Z5L3fudc+Ww8keSVzSdVPabqWW+T3owjBYiiHME6BYXGqxZXoPJ7klp84n4R6K5wripfVrNdbK+w5NPX/AGz5pPtNQLqDj+2HDy1+CtBaZ4Zx3TdtLnDtv9GalNv54JrI6KngcQX02u5taZ6kXVwVFF7PB2p6kn6hU5bdji3w0McxoVrYbiLKstexrarhlkzkqHUBx11AsZn4LKBUOpyIhaU/U87qehhasx2ZtY3DBzGhwFN8kMMjW5yHa99/PVIwdQkEOynLYggT4C079ErC4rtHUmVe92bi5jtS4BpGQ9dD1yxqjx9I5m1gbE5XGdDNiTMA7T0lV5Wx5FLlVPwp7fuVuJ4RrS3L3ZuQOQMDW40KqQrHEqn9QyQIAj+x0kEkneVWLzFhvvZSlyfSUvEFncJjwgeZIj8+i57AdSfDZFmHJZK7gG3JS1TVdKHNogogtdPqlvZ+FNlLcJ2QA0oWtTMkbroQYElsi4BQdheQY1638E2EQpIE0mIMyLSPGL+C4VQLeMDw3T3NXU6M2Ak/fmmEspcl6izM+nPeOXMTs5upH0kqOLYxwYKehdy/SwWJ8SZA8ym4bCZszQ7K0Nyl2kA3eR1t5TKz3uzuLzPeNuYaLNF+nzKrLZZPno1f3HU4fERLWwLbKIunmmllvX4won0SM7jeJczDvc3WI8Np/Oas4Stmph37gD6gH6qcdhc9N7I1aR8DCo+zRzYZl7tlvoT9CFTCdefc5tbXUYfDX5MqH+nj52qs/wC4f4+K1q7C9padCCPUKhxynlqYepe1QNPg5aGMxDabcxNrQBqTyHMrUt9LRKrEfEhLjP2ZQ9nKv9ADdhc30M/Vag+KyeAsipXYRBD80f3A/ZbQp9fgs2rzMt0ks0x9tvoS1EuLIRBtlMuLcfJajMSa7MrgD3Sx53zasdHIxBI6rMe0puFcWvBBgO7p13Nj5H6rcHvg8z+odPrh4i5QOJZn/rTOazmmO65v6dNBFj6pDnLVw2GHaVWHXN7pAjK4Al07EX/JWUaZzHlNj9+Sc1vk6OisUoYCi6E+CNtMz1UdmfVTO4WApI5KTSPipyFAwHT+earEkakq4KZ5pZomdUGky1UF0DWo6q5rZQSQjJcqy2mluMIs4GpQKTIa0XV7hmXvSL3jqIuB1VE1Ra+ukKe1gTJ/x8k1sRtxOLWR9aoRTqkd2XBgH98gj/pDvRJIsuxeLDsrRN3Bx12Y4W6SVJCpYcnRQw5y9xbmwhDZKeAoKkejkUVicBimK4JhrKjjP8YH2WlxFznEU2WLved+1m58ToFi8QY5pxIZypuiNhr4hdFUMpr1PM6m7TNTxxn8juKvfVoPqkFrWlrmNOpg+8fWyaMWypig06tALAdMxEkxziI8CV1PiTcRhqjdH5TLfAajoqOM4SatGnWp2qNY2QNTAiR1EKyj/jLY5XY866/MsJv3waeFMY2qP3U2u9DC2WtheV4LxTtMRTLrOyOY7aYkgxsvWFqhdBxaT9Dv6G1WQbjxlnNHimRZQCpCgdwD2bIOztunFBB6IMySawWauJ7rnyZcym2bST3sw+ELPJHjt6K7wuvJqsPuHu9Ju4O8i7VBXoFji1wuPiOY6Kthw9DmMdIjtBrsduoS+0nfRWSOmqEtiFI9BZFsvGvxUtaUYZKNrUGsgFqB1OfJNeLKHCd0AgnDVCxvTzTY6KJ8EGExRPNMLJAXN1lU8bxA5hTpAOqH0aObvsnGLk9iVtkYLLLFbFMpiXOj82G6qf8AH1HD+nSMfueQwemqdg+GBpzOl9Tdzv8A88grUrb0r3JpWT3ey+5mPwVdxBNRjI2a3N8XFNOAqf8Avv8AJrB9FdaVNSoAJcQBzMD4pa2zPgQju2/qzOdgKw0rnzYxZdXjj2OLe0Y+DF2lunUStarxmjBGYHawc75BYmLZQeYIbTbrma2qHfEZR43V69/iRx9Q3FLwpfdi8fi6we2uGjLAacrg5hE6GLi/orWC4pTfiC4nKHUwIdbvBwtyNlrYTFUHMDGFhbEBsjTqDqvPcX4WKNTuSQ4FwGsAa+I+6tDTPytYOO/xKcWKWpZy17+wXGPZ8tmrRnq0bcy3mOib7OcUa5jaR7rmyBP6hJ069FPDBnbNB/ZvF3Uzdh6jkPksOrTAGha8OcCf0ugiwOzgqKOtOEuxHxvBmrq1s+fT8DW9oeFhrmVGTmc6LbnYjqr/AALjYqf032eNNs3Pz5hZrOMdpTYHe+yox0/uE6+PNX+OcCuatIQ4XIHP9w6qUo7KFnPqdMLHrlfRxtlfzub6mVlcF4sKoyu98D1HMfULWLenmuKUXF4Z7dNsbYqUeAFICIREQU3B0s7g3mUkO2ahByfYnhlLLUqNjWDeSR3Q4kQl43Edo4QO63QdOvVPd7td7BDi5w5xTHdhnUQAfFUgP4/K/VUmzh6FJrU+SALqcqYy8/kFSpHqZAUhqKFxugQDggcmZULgdkDQTnrmuHmpIhdF0zBT4pjeypudvoP7jp+dErgWFy08zrvqd5x3g6fdZ3tS8l9NmxM/EBehpmOSvJaa17nnwl4vUSz/AIcfiSFANtUrFcQbTsTc6NF3HyVJ3b1eVFvq8/ZSUG93sdEr0tlu/Ybxfiwos5v/AEt+/RZmExVJ0OrVBUfyM5G9GiI81VODb/xXZuJc2bkm5OU7+K0cT7MMI7hLT1Mjz3XVprgkm+e55asvuk5qKai8YNZj2wIgDoszivEnM7tNhfUN4gkNbzKyKWMq4V+V47vLY9WnZHWzV2uFJ4j33zIc9x26NAAASjTiWXwUl1muDjFYl6d/wKT+KGYr0WO/25HeRCs0SC5rqFXK4A9yqdNLCbEG/ogwHF2mn2VSmah0aIknpzEc0mpwNwILyykHuhrSS4iRYE/+d11bJ4e36nmPVJJx8y+jX4iq9SpQqh5YaZmQWjumeW0FbXBajK7aodBzPLsp1AcBpvrN0nC8C7KXVqjTTg2zHLPUHkNBzVPhvAy4Ohxa9paWnSzhIncHRZnKEovfjuaprsqsXlynnZkcW4MaJL2d5g9W+PMdV6Xh3FmVm2MHdu48eiwa/E6jGupV2mXNIDh8PEddUv8A05zadOvRNw0FwGxAuR9QsTi5xSm/kzoqsVNjdK2x5o918i5xvAmm4VqUgTeNjz8OfitrhfEhWp5t9COR/Lqtwvira7MrwA6Lt2I5josWk84XFZf0O/8AqdD/ALSpOLnFwl8S4LxnGmatg/8ATnz7M9cG+av4eoaVN9SIMQJ/kYAHUn0AKXgMLMl2oEgdev4UfE6xe5tP9kOdPdl36RHMC8dVCMcGOs6jx5qmHHcHAUyGlhkZgAHbyTfXYu1i9lWL4Wi6oKch78xFoBkyNr6Rz9FmVKpe8uIiTNuazI9PplzhbEOd+BAxp+KNxKgFYOvSiDU/JRCohPmFJQaJdUvZQKhCieiFzuiBji5cHIct1Vr4skltNuYjVx91v3PQLSWSE5qKMr2rpXpu01HnqFcw2KqVmgt/ps3Orjzjl53RVuDB7HZyXPIs47HoNAFkcKxhw7y1+kw7of3DouxYnXhco8SbdPUap7Rn/Nz0OGwbGaC+7jJcfE/RPLbIWPB03+IRbLjbbe57cVGK8p532hwzmvFVvSSNnDRafC+LNrNicr9x9RzCuVKbS3KRIOqwMd7OFpzUjI1yz3h4FdMZRsjplyu55dldvT2OypZi+UbWNwjajcrhI+R6civKY3hVXDPzsJLf3Dbo4fgVmlxqrT7rxP8AcCD6q032nZF2u+B+y3XGyvjdErrem6jdvTJdxvB3NqMe/IGO0JbqbT5FZ2IwRq4akBnDhULRn1uTJPSB8Fco8cbcUqRkkmLanoJ5KOJCoyg6q4982AGjGkiY5k2kprVGfpngzJ1yqxnOFu0tipgPZ4dpD6jSWQSxszHUnQJHEGV2vNUTkfcFhMQIAtsIFpCb/q1N7pylhcB2haCXP07jeh5oantHVY9wLQLwGme4BbLZVSsz+5xyl06jhNr3ROF4q2qDSxF50dpfryPVVuGV6lANfrTftNiQSPJ1knEOfiCXtYJHvZAfiJPqrHDOKBrTTqDNTk+Lb/dVcMReF80Qje5TTlLjiXr8yzjsLYV6BgTJAsWu+nUKcdXbXoZ7CpTgkDkbEjp8kmliDh3BzTnputbQgag8nCUPE8HlHa0iezfIttP6SOSmo7r7P9Ck5+SWFz8S/wCyPbYbGO7PD181+yDWtFsztHE/x7oJ6hOxFV9ENykDM0ue8RmJzEE5tdtOiy/ZRjalEAGXNEGTGUSTAG8zPW/lrcXZlc1omGgwbQ6TeLm33XJY8No7uhpj5W3uylTcLmZm++6EVFD2nb/CkQRqCuY+gTS2YbneKIPQNaCidYpDOJUDqiyohogMgEJeXxVgM/PVA9olAKQJd+eShlhAUImtWjLSBzqnxXhQrNkWeBY8+hV5zVLWpxk4vKI3UwtjpkeV4dxN+HdkeCR+06jq3p0Xp8Nj2VGy0z8/MJWLwDKohwnkdx4FYWI4DUpnNTcXRpBhw+66Xot52Z5ijf0my80Puj0xIKBxXm6XtDUZZ7Z8QWn88leo8fpnWR43+SnKia9zqr6+ifLw/fY03sBHeAI6gFV6nDaR/Qz/AKQhbxWkf1t8zCl3FaQH/Mb6rKU1sslnKiW7a+x2cU7MZJ5MAA8zYBZ3FqVR9N2chskBtNu5LgBmdvroE+tx5mlMOqO2ACXTc91QF5BqC7WAy2n/ADed3dPTpWKlHzNHJbKuxaIvPy4/9G4XhVJjwWt91usk3PKdDAJ81i45/ZV3Oyh9OoJg6OaY35grY4ljmU6ZYHd8ggAXdJBueSDhNLPh29oGloFhrZs3PX6BUg3Hzy+RzXVQm1TXs1vn9zG4PVFOq+q0EUha+suIgdYufJbGC4fTf2zXj3ajjOhggHVU8TiKVXCODcrCL5JAMjkN5F1Y4HiYpOe8wHuAk6SGgfObrdjbTlw+CNEIxmq201jPtuNw1SjiKbqQGXKTAHIaOCxsLXNNxo1DNImHRpAOoPIwJ6K1w6gGYt7DIMktOnUtjcEH4JDq5rOcx4h4JyGNLnuO6cjstxWG125IWvVGL/yTa+eOzLPfwdYOYZpnT+Q/aeq9jWxLKtCm9hlsu8iQDB6rx2AxYLTQrCBoCbFp5fZTTr1cI7Kb03GehItI5Oj85Yshq2fP5lensVUlNfBndd4v9j1LCkupgOmTOvigweMbUEtdI+I8k4tuvPaa2Z9FFxnujmVdQNRsifdANVJdKNjaz3CLlwPmgRMbdIeCwBzKQ+J5JrnSlOddAkiELnI3BdlhM0DMlECuARD4IE0AVDhZDiTESSG3kg6G0T01+ClpjUgjYmAfsfJPBPWs4AqUWuEOAI5ESqOK9n6Totl8CRdazdLcp8lzmJqco8MxOiuz4opmEPZtu7nfD7JbvZ+m25LoubkAR5BbzmrM4+SKDo3IHlKtCycmo5OS7pOnqhKehbIrYWk0sc8Ds6QkwLOeBu46x0Hqgq4htMNZIpGpdx/a3kOu0nqVz6pfgyR+0CBtEAhScJTxQa7NleBBFvl6quN8y4ycreEo141NJ+nPOAqVahTBDIc9wi3ecSeblY4CZw7RY+8P+4qcLwenQ7xPm4i1tliYTjLqTHMaAbmHcvLfZPRri1DP4mfG8CcZW4Sw9l+pw4CDWrCS1rRmFud4+C0fZusH4csIkAkEdHX+6Rhq4c00mFz6tX33EQADqR4Bdj8M7DVc9Mdw9LDofmtybktEnv2/AjXoqkroLy76u/P7E8Sw5aylW/UwAE840J8hHmp4k0sezEMFiBmGxkCJ6EW8Vz+LurN7IUxLrayB1Ftlt9myOyMHu6Hduiw3KGNX8RWMK7tXhvbZp/8AIpVsDTxLA8d0xqNQeRG6Szh9ZgygsqN/a8HRN4VhzSrPpatIzD1j1vHktjs1Kc3B4XB10UQujrksS4eDzx4cZ/8ATgHmypCNlKoNG1x4VWn5rdDVZo4Bzhm7rWnQuMSeSz4zZqyiqrdyx9DzkVP/AJA86RUOxFQDWsPGnTd8lvYjCuY7K9uU+sjolNb6JeJ7Fo0KUcxmzCPF3CxqD/fSc35Ep9Hi747op1P7HwfQrXqUQRcA+UhUMR7P03GYy792B/jyWlKD5ROVV8fhln+e+TqXHGEw8Opn+Q+oV1rwb6ylf8C0tyuGcDdxk+qZSwoYIaMo6KUnHsdVStXxtNfcObriDCkNRjRYLAAKdlLRf/CL5IGKrCWkc1nMwbxuDvsLyDIAaYNuq0C3W+xHzv8AFAyiSGzqORN/HTxW4ywc861N7omgDEOgHS3IaapxQZSucSssulhYJzWScTQD2ua4WNkxo9VxP56ITw8hKKkmmeSAqYVxa4S11oOjhz6FdT4e2of6bwP4vs4eB3Xqa9BrxleA4cisbE+zW9N3k77ruhfF87M+dv8A6fZD4Vqiu3dfIih7NOPvvt0ufUq5W4DRgWiBqCQfNZbKuIo2OaOveb6qcTx5zqZaWiSIkTHp/wCU3GyT2f0Mwt6WuLU4NP33FUsV2cuoNIZoXkFxdHU2A6L1THBzb6EDwWBR4w2ow0i3KXDK2PdnbqAl4bFVwOyAMiwltx58uqzOty52aN0dRGp7PVF+i4foaB4lSpVXMAa0WuB+rcGFR4gw13do1waBDG5jlzc4PmtT/Q2GmwOnMJ7wNzNzMzurD+EU3Na0ts02E+s85WFZCLyuS76a6xaZpaeUuP5gq8F4Y6nLnGXG3gPHmT8lqGUQEISVzTk5PLPVoqjVBRj2I1tz+a3K/EKYFEOEsdYbw6wGbeBJnyWHlTadZzRYkTrBInx5pI5+s6bx0sPdF72hqkim14DajRcCDYgfMgx05LKphMcZJJkncm58yhGtki3TVeFWoEQj2QxZEAkdBEWUOcSpkIXtQByghc9dC1gSOBREqCI0RFyMALhEGqHLhojAA5kWWQha2Cpc4pDBXKUJKeAJRtS0bEYEwgLqviOHU3+80Hy+yeSjyrSbXBKUIy+JZMkcDpteHCRBnWRYrUa60Istko2TlKUuWFdNcPhSQxw0RNCX2ll1MrGCuB0pYCMlQAkCIlddc5c8oGcSoBUSiaU8AQHKcyJzUtyMBkh11xYpLrR+QihLA8glvwUc1y5bJnNRFq5ckaBGqlzbKVyYwY+iEi65ckBDwlkrlyBnb/nRE1y5cmJj01q5cgmzi1KeFy5A4gFt/wA6o2tXLkjTOLETNVy5MXYEa+qly5cgECQpYFy5BphlJe6/guXIEuQsqaAuXJIGf//Z"/>
          <p:cNvSpPr>
            <a:spLocks noChangeAspect="1" noChangeArrowheads="1"/>
          </p:cNvSpPr>
          <p:nvPr/>
        </p:nvSpPr>
        <p:spPr bwMode="auto">
          <a:xfrm>
            <a:off x="917575" y="6175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 dirty="0"/>
          </a:p>
        </p:txBody>
      </p:sp>
      <p:sp>
        <p:nvSpPr>
          <p:cNvPr id="10" name="AutoShape 4" descr="data:image/jpeg;base64,/9j/4AAQSkZJRgABAQAAAQABAAD/2wCEAAkGBhQSEBUUExQVFBQWGRgXGBcXGBgXGBgUFxcXHBwYFxofHyYeHBojHRgXHy8gJCcpLCwsFx4xNTAqNScrLCkBCQoKDgwOGg8PGiolHB8sLiwqLCosKSwpLCwsKiksKSkpLCopKSwtLCwvLCksKSwsLCwsLCwsKSwsKSksKSwpKf/AABEIAOQA3QMBIgACEQEDEQH/xAAaAAACAwEBAAAAAAAAAAAAAAACAwEEBQAG/8QAPhAAAQMCBAMFBwMDAgUFAAAAAQACEQMhBBIxQQVRYRMicYGRBjKhscHR8EJSYiNy8RWCFDOSouE0U2Sywv/EABsBAAMBAQEBAQAAAAAAAAAAAAABAwIEBQYH/8QAMhEAAgIBAwIEBAUDBQAAAAAAAAECAxESITEEQRMiUWEycZGhgbHB0fAFFEIjUmLC4f/aAAwDAQACEQMRAD8AoRJQu6BOAUkLyD9Q1Fc7yFI6WTAB5og0xog1qEhnNGGwFzEeW6BNkBqCojnooqE67IFqwJy8kIYUbgUDXGeiDWQoTGzZQ0fnkmATBQZbOLjZS4SuB0tvy8U2otMkpeZigzVKeFYCW4eqyWUhMEBDf88U8BJqGB4+eqB6iQPBMAQtJHknMqHkgTYtMDF2ZNY5MzkUQYVZ4V5zlWrM+6DUZFZzzFl1J5vOqkjoipu9EiuQmEonuOy4lEWzr8kExhehD/RcNVB/AgwSTdS0x+aoSSuaUDJBU57clB81AcIQILtUJdbchRIUFMBba0zO359PioL9dERO6W7mDbZARfYshyHMULE6gzM4AECTHqjBmTS3YyjhXVLNEwJjwIuOvIIHOItvpdei4Rw1zv8AltzAHvExckaR4KjxPh/eIJ7wBOaQWlo/ceYmFVw2PNr6uLta7Gb2vRLe/ohgixaRvexPhzQZgVI9RYe6GColubeImFLHW1Q0ydSOqSE93gbTdtCIu5IGOAKnMmPAIqxz5/hTmVuiQ928ru0i6AaLHaoXEbBAai4O6oBIXV9ENNyY4BA4AbaJGwy66h1QWkfJA1/JQ4+KAwND4XSYUhSG/m6RkG+67MoB1RZR8EAS3ooCguje35PkpcLJmU8gfl0WWyjZMoUHOmGnu7wgHJRWWIe2QZ/Cooumdot49R0TKuGym4I8bIajYE8+vpHPRP2E5R+JMZh2F7oEfm56RdauFqEvbTa0bRINyIJdz1+CjhmCgsIa4uFycwaGzoHTtHzUs4maVSW5XOY5wmCTlm4/tN/AFUimeb1Fyk2lwaHD6bnOgvcxjHHNqzvWka6gCUivR7JwEyyoBHcDgb3kG24KPB8beyq+pTpFzXuL8hZIvzOYEgGY26JPEcfUrVMz6b2hplrGgADnBJtp052VWtjzVYte7SWPVCK+Hf2j6VSSc21yDPvNB5jbqsytTyuLbGCRO1lqV+NOfUc54LC5w2dIDTIDbwY1jdMrDPmaalN4ItkFgdnGBAOx8bqbiejR1Glrg8/Vp5hFxO4sRHVOj8lNo8PqOf7pAbYuJhgIuZPP7K9huHal57tgC02MzcT4adVjSztd8FlmYRZQXnktLieDawtLRqCInMbbz5jos6dlh7FqrFZHUgC1KiT0/PgjDiXQNOd72Gnr8E3Jy9EcG9SYso2O05Im00DRBhI1nJ1QKJ6I3G6l3qgMi9NAluI6ppAS3GNPggaHgImhC5TNkEiCFIcUJMHVRmQawS7zS3GB05fZG8yocRZAmgA8mFp8FxEEyYJECdJka7bLN7C88xodOdvirnD6ohxEy0SJFwZifnHiFpckL8OtxZcqvdDz2Yyh0zHuuNrX1t15pbXh5aMucnXuxfoQb+JHjGqZRwRqF0ZgydSb9AeZ/wA+JY8lgYKLDla8isWEFwaBFzrIJB0i3JVXueJf1Kh5K+SzT4UXHNUubw1vPW7jbne/jonEMp5Q2lc73dlHV14Gu40VfFf06ge6o3sxHvHUAEZQ0QDZxM396I0ik3jdNh7jajx+ke4xoN4BNzvFt7Js8xRste2Wa5cWdqWnPJGXctJ1B5gaifBJfQFQ03u7pmSMsE65Zke6NT6LJbx2pJytpMnkC6OguAl1+LVSYcaZnoR6QUsot/YX/wC02sNXqAVDWyBguC2dN5HohdhaZOV0B8E9wFpuJiB021OyxK3EqlQQ6CP4uc23UXaT4haWG41TcQ6o1zH7EyWaGNJjWdE0/RmZ9LdVu4sLF4eo73T2oYB3CC1wBGobuTBPjKp4eoLzOYbcueZaFMik99btM5rFjQGkFobmDReJ7uYaR5qK7WVahp6PbMP5xEh29uv+U9y9HVuHlnuhHEDn74933csAZSRNo18dbXWa8zYW8uugV+rTqPYWnKHNcCZcAC0tiZJvJi/j51H0CyxtpA1ttdYkmj3OmsjKOlMVOyhxIAUtCNvVTO8FtTmjN0OUzZRnjVMRF1w6KXdFDPWEDIPT6JNRhm0jwTnBA8eKDSY8ifPwXES1TlugASJCmsHJNyjklk6/LdEwkwdAg1nJLrbLm+H5Clj0zCuh7ZgiYuOfPogUnhZG4XBOdHdMExMWHVW8Lgw5xbTb7w7zjB7tjoLTYc7ocRXEuu7NoLx5EbBWqNU0+yaGgtqFweTEGzoZA8DrufFWjtweH13US0Y7sY6iXsAY4NawyC0zIInvaQ4WO4usjE8Viq80RmLnAl5ktaQwN7o0c6B4Cd5UcR4hmJpUp7Ke8ZMuPIH9o5jWFWa2NBAScsEuj6B2eezj09QDTl2Z5L3fudc+Ww8keSVzSdVPabqWW+T3owjBYiiHME6BYXGqxZXoPJ7klp84n4R6K5wripfVrNdbK+w5NPX/AGz5pPtNQLqDj+2HDy1+CtBaZ4Zx3TdtLnDtv9GalNv54JrI6KngcQX02u5taZ6kXVwVFF7PB2p6kn6hU5bdji3w0McxoVrYbiLKstexrarhlkzkqHUBx11AsZn4LKBUOpyIhaU/U87qehhasx2ZtY3DBzGhwFN8kMMjW5yHa99/PVIwdQkEOynLYggT4C079ErC4rtHUmVe92bi5jtS4BpGQ9dD1yxqjx9I5m1gbE5XGdDNiTMA7T0lV5Wx5FLlVPwp7fuVuJ4RrS3L3ZuQOQMDW40KqQrHEqn9QyQIAj+x0kEkneVWLzFhvvZSlyfSUvEFncJjwgeZIj8+i57AdSfDZFmHJZK7gG3JS1TVdKHNogogtdPqlvZ+FNlLcJ2QA0oWtTMkbroQYElsi4BQdheQY1638E2EQpIE0mIMyLSPGL+C4VQLeMDw3T3NXU6M2Ak/fmmEspcl6izM+nPeOXMTs5upH0kqOLYxwYKehdy/SwWJ8SZA8ym4bCZszQ7K0Nyl2kA3eR1t5TKz3uzuLzPeNuYaLNF+nzKrLZZPno1f3HU4fERLWwLbKIunmmllvX4won0SM7jeJczDvc3WI8Np/Oas4Stmph37gD6gH6qcdhc9N7I1aR8DCo+zRzYZl7tlvoT9CFTCdefc5tbXUYfDX5MqH+nj52qs/wC4f4+K1q7C9padCCPUKhxynlqYepe1QNPg5aGMxDabcxNrQBqTyHMrUt9LRKrEfEhLjP2ZQ9nKv9ADdhc30M/Vag+KyeAsipXYRBD80f3A/ZbQp9fgs2rzMt0ks0x9tvoS1EuLIRBtlMuLcfJajMSa7MrgD3Sx53zasdHIxBI6rMe0puFcWvBBgO7p13Nj5H6rcHvg8z+odPrh4i5QOJZn/rTOazmmO65v6dNBFj6pDnLVw2GHaVWHXN7pAjK4Al07EX/JWUaZzHlNj9+Sc1vk6OisUoYCi6E+CNtMz1UdmfVTO4WApI5KTSPipyFAwHT+earEkakq4KZ5pZomdUGky1UF0DWo6q5rZQSQjJcqy2mluMIs4GpQKTIa0XV7hmXvSL3jqIuB1VE1Ra+ukKe1gTJ/x8k1sRtxOLWR9aoRTqkd2XBgH98gj/pDvRJIsuxeLDsrRN3Bx12Y4W6SVJCpYcnRQw5y9xbmwhDZKeAoKkejkUVicBimK4JhrKjjP8YH2WlxFznEU2WLved+1m58ToFi8QY5pxIZypuiNhr4hdFUMpr1PM6m7TNTxxn8juKvfVoPqkFrWlrmNOpg+8fWyaMWypig06tALAdMxEkxziI8CV1PiTcRhqjdH5TLfAajoqOM4SatGnWp2qNY2QNTAiR1EKyj/jLY5XY866/MsJv3waeFMY2qP3U2u9DC2WtheV4LxTtMRTLrOyOY7aYkgxsvWFqhdBxaT9Dv6G1WQbjxlnNHimRZQCpCgdwD2bIOztunFBB6IMySawWauJ7rnyZcym2bST3sw+ELPJHjt6K7wuvJqsPuHu9Ju4O8i7VBXoFji1wuPiOY6Kthw9DmMdIjtBrsduoS+0nfRWSOmqEtiFI9BZFsvGvxUtaUYZKNrUGsgFqB1OfJNeLKHCd0AgnDVCxvTzTY6KJ8EGExRPNMLJAXN1lU8bxA5hTpAOqH0aObvsnGLk9iVtkYLLLFbFMpiXOj82G6qf8AH1HD+nSMfueQwemqdg+GBpzOl9Tdzv8A88grUrb0r3JpWT3ey+5mPwVdxBNRjI2a3N8XFNOAqf8Avv8AJrB9FdaVNSoAJcQBzMD4pa2zPgQju2/qzOdgKw0rnzYxZdXjj2OLe0Y+DF2lunUStarxmjBGYHawc75BYmLZQeYIbTbrma2qHfEZR43V69/iRx9Q3FLwpfdi8fi6we2uGjLAacrg5hE6GLi/orWC4pTfiC4nKHUwIdbvBwtyNlrYTFUHMDGFhbEBsjTqDqvPcX4WKNTuSQ4FwGsAa+I+6tDTPytYOO/xKcWKWpZy17+wXGPZ8tmrRnq0bcy3mOib7OcUa5jaR7rmyBP6hJ069FPDBnbNB/ZvF3Uzdh6jkPksOrTAGha8OcCf0ugiwOzgqKOtOEuxHxvBmrq1s+fT8DW9oeFhrmVGTmc6LbnYjqr/AALjYqf032eNNs3Pz5hZrOMdpTYHe+yox0/uE6+PNX+OcCuatIQ4XIHP9w6qUo7KFnPqdMLHrlfRxtlfzub6mVlcF4sKoyu98D1HMfULWLenmuKUXF4Z7dNsbYqUeAFICIREQU3B0s7g3mUkO2ahByfYnhlLLUqNjWDeSR3Q4kQl43Edo4QO63QdOvVPd7td7BDi5w5xTHdhnUQAfFUgP4/K/VUmzh6FJrU+SALqcqYy8/kFSpHqZAUhqKFxugQDggcmZULgdkDQTnrmuHmpIhdF0zBT4pjeypudvoP7jp+dErgWFy08zrvqd5x3g6fdZ3tS8l9NmxM/EBehpmOSvJaa17nnwl4vUSz/AIcfiSFANtUrFcQbTsTc6NF3HyVJ3b1eVFvq8/ZSUG93sdEr0tlu/Ybxfiwos5v/AEt+/RZmExVJ0OrVBUfyM5G9GiI81VODb/xXZuJc2bkm5OU7+K0cT7MMI7hLT1Mjz3XVprgkm+e55asvuk5qKai8YNZj2wIgDoszivEnM7tNhfUN4gkNbzKyKWMq4V+V47vLY9WnZHWzV2uFJ4j33zIc9x26NAAASjTiWXwUl1muDjFYl6d/wKT+KGYr0WO/25HeRCs0SC5rqFXK4A9yqdNLCbEG/ogwHF2mn2VSmah0aIknpzEc0mpwNwILyykHuhrSS4iRYE/+d11bJ4e36nmPVJJx8y+jX4iq9SpQqh5YaZmQWjumeW0FbXBajK7aodBzPLsp1AcBpvrN0nC8C7KXVqjTTg2zHLPUHkNBzVPhvAy4Ohxa9paWnSzhIncHRZnKEovfjuaprsqsXlynnZkcW4MaJL2d5g9W+PMdV6Xh3FmVm2MHdu48eiwa/E6jGupV2mXNIDh8PEddUv8A05zadOvRNw0FwGxAuR9QsTi5xSm/kzoqsVNjdK2x5o918i5xvAmm4VqUgTeNjz8OfitrhfEhWp5t9COR/Lqtwvira7MrwA6Lt2I5josWk84XFZf0O/8AqdD/ALSpOLnFwl8S4LxnGmatg/8ATnz7M9cG+av4eoaVN9SIMQJ/kYAHUn0AKXgMLMl2oEgdev4UfE6xe5tP9kOdPdl36RHMC8dVCMcGOs6jx5qmHHcHAUyGlhkZgAHbyTfXYu1i9lWL4Wi6oKch78xFoBkyNr6Rz9FmVKpe8uIiTNuazI9PplzhbEOd+BAxp+KNxKgFYOvSiDU/JRCohPmFJQaJdUvZQKhCieiFzuiBji5cHIct1Vr4skltNuYjVx91v3PQLSWSE5qKMr2rpXpu01HnqFcw2KqVmgt/ps3Orjzjl53RVuDB7HZyXPIs47HoNAFkcKxhw7y1+kw7of3DouxYnXhco8SbdPUap7Rn/Nz0OGwbGaC+7jJcfE/RPLbIWPB03+IRbLjbbe57cVGK8p532hwzmvFVvSSNnDRafC+LNrNicr9x9RzCuVKbS3KRIOqwMd7OFpzUjI1yz3h4FdMZRsjplyu55dldvT2OypZi+UbWNwjajcrhI+R6civKY3hVXDPzsJLf3Dbo4fgVmlxqrT7rxP8AcCD6q032nZF2u+B+y3XGyvjdErrem6jdvTJdxvB3NqMe/IGO0JbqbT5FZ2IwRq4akBnDhULRn1uTJPSB8Fco8cbcUqRkkmLanoJ5KOJCoyg6q4982AGjGkiY5k2kprVGfpngzJ1yqxnOFu0tipgPZ4dpD6jSWQSxszHUnQJHEGV2vNUTkfcFhMQIAtsIFpCb/q1N7pylhcB2haCXP07jeh5oantHVY9wLQLwGme4BbLZVSsz+5xyl06jhNr3ROF4q2qDSxF50dpfryPVVuGV6lANfrTftNiQSPJ1knEOfiCXtYJHvZAfiJPqrHDOKBrTTqDNTk+Lb/dVcMReF80Qje5TTlLjiXr8yzjsLYV6BgTJAsWu+nUKcdXbXoZ7CpTgkDkbEjp8kmliDh3BzTnputbQgag8nCUPE8HlHa0iezfIttP6SOSmo7r7P9Ck5+SWFz8S/wCyPbYbGO7PD181+yDWtFsztHE/x7oJ6hOxFV9ENykDM0ue8RmJzEE5tdtOiy/ZRjalEAGXNEGTGUSTAG8zPW/lrcXZlc1omGgwbQ6TeLm33XJY8No7uhpj5W3uylTcLmZm++6EVFD2nb/CkQRqCuY+gTS2YbneKIPQNaCidYpDOJUDqiyohogMgEJeXxVgM/PVA9olAKQJd+eShlhAUImtWjLSBzqnxXhQrNkWeBY8+hV5zVLWpxk4vKI3UwtjpkeV4dxN+HdkeCR+06jq3p0Xp8Nj2VGy0z8/MJWLwDKohwnkdx4FYWI4DUpnNTcXRpBhw+66Xot52Z5ijf0my80Puj0xIKBxXm6XtDUZZ7Z8QWn88leo8fpnWR43+SnKia9zqr6+ifLw/fY03sBHeAI6gFV6nDaR/Qz/AKQhbxWkf1t8zCl3FaQH/Mb6rKU1sslnKiW7a+x2cU7MZJ5MAA8zYBZ3FqVR9N2chskBtNu5LgBmdvroE+tx5mlMOqO2ACXTc91QF5BqC7WAy2n/ADed3dPTpWKlHzNHJbKuxaIvPy4/9G4XhVJjwWt91usk3PKdDAJ81i45/ZV3Oyh9OoJg6OaY35grY4ljmU6ZYHd8ggAXdJBueSDhNLPh29oGloFhrZs3PX6BUg3Hzy+RzXVQm1TXs1vn9zG4PVFOq+q0EUha+suIgdYufJbGC4fTf2zXj3ajjOhggHVU8TiKVXCODcrCL5JAMjkN5F1Y4HiYpOe8wHuAk6SGgfObrdjbTlw+CNEIxmq201jPtuNw1SjiKbqQGXKTAHIaOCxsLXNNxo1DNImHRpAOoPIwJ6K1w6gGYt7DIMktOnUtjcEH4JDq5rOcx4h4JyGNLnuO6cjstxWG125IWvVGL/yTa+eOzLPfwdYOYZpnT+Q/aeq9jWxLKtCm9hlsu8iQDB6rx2AxYLTQrCBoCbFp5fZTTr1cI7Kb03GehItI5Oj85Yshq2fP5lensVUlNfBndd4v9j1LCkupgOmTOvigweMbUEtdI+I8k4tuvPaa2Z9FFxnujmVdQNRsifdANVJdKNjaz3CLlwPmgRMbdIeCwBzKQ+J5JrnSlOddAkiELnI3BdlhM0DMlECuARD4IE0AVDhZDiTESSG3kg6G0T01+ClpjUgjYmAfsfJPBPWs4AqUWuEOAI5ESqOK9n6Totl8CRdazdLcp8lzmJqco8MxOiuz4opmEPZtu7nfD7JbvZ+m25LoubkAR5BbzmrM4+SKDo3IHlKtCycmo5OS7pOnqhKehbIrYWk0sc8Ds6QkwLOeBu46x0Hqgq4htMNZIpGpdx/a3kOu0nqVz6pfgyR+0CBtEAhScJTxQa7NleBBFvl6quN8y4ycreEo141NJ+nPOAqVahTBDIc9wi3ecSeblY4CZw7RY+8P+4qcLwenQ7xPm4i1tliYTjLqTHMaAbmHcvLfZPRri1DP4mfG8CcZW4Sw9l+pw4CDWrCS1rRmFud4+C0fZusH4csIkAkEdHX+6Rhq4c00mFz6tX33EQADqR4Bdj8M7DVc9Mdw9LDofmtybktEnv2/AjXoqkroLy76u/P7E8Sw5aylW/UwAE840J8hHmp4k0sezEMFiBmGxkCJ6EW8Vz+LurN7IUxLrayB1Ftlt9myOyMHu6Hduiw3KGNX8RWMK7tXhvbZp/8AIpVsDTxLA8d0xqNQeRG6Szh9ZgygsqN/a8HRN4VhzSrPpatIzD1j1vHktjs1Kc3B4XB10UQujrksS4eDzx4cZ/8ATgHmypCNlKoNG1x4VWn5rdDVZo4Bzhm7rWnQuMSeSz4zZqyiqrdyx9DzkVP/AJA86RUOxFQDWsPGnTd8lvYjCuY7K9uU+sjolNb6JeJ7Fo0KUcxmzCPF3CxqD/fSc35Ep9Hi747op1P7HwfQrXqUQRcA+UhUMR7P03GYy792B/jyWlKD5ROVV8fhln+e+TqXHGEw8Opn+Q+oV1rwb6ylf8C0tyuGcDdxk+qZSwoYIaMo6KUnHsdVStXxtNfcObriDCkNRjRYLAAKdlLRf/CL5IGKrCWkc1nMwbxuDvsLyDIAaYNuq0C3W+xHzv8AFAyiSGzqORN/HTxW4ywc861N7omgDEOgHS3IaapxQZSucSssulhYJzWScTQD2ua4WNkxo9VxP56ITw8hKKkmmeSAqYVxa4S11oOjhz6FdT4e2of6bwP4vs4eB3Xqa9BrxleA4cisbE+zW9N3k77ruhfF87M+dv8A6fZD4Vqiu3dfIih7NOPvvt0ufUq5W4DRgWiBqCQfNZbKuIo2OaOveb6qcTx5zqZaWiSIkTHp/wCU3GyT2f0Mwt6WuLU4NP33FUsV2cuoNIZoXkFxdHU2A6L1THBzb6EDwWBR4w2ow0i3KXDK2PdnbqAl4bFVwOyAMiwltx58uqzOty52aN0dRGp7PVF+i4foaB4lSpVXMAa0WuB+rcGFR4gw13do1waBDG5jlzc4PmtT/Q2GmwOnMJ7wNzNzMzurD+EU3Na0ts02E+s85WFZCLyuS76a6xaZpaeUuP5gq8F4Y6nLnGXG3gPHmT8lqGUQEISVzTk5PLPVoqjVBRj2I1tz+a3K/EKYFEOEsdYbw6wGbeBJnyWHlTadZzRYkTrBInx5pI5+s6bx0sPdF72hqkim14DajRcCDYgfMgx05LKphMcZJJkncm58yhGtki3TVeFWoEQj2QxZEAkdBEWUOcSpkIXtQByghc9dC1gSOBREqCI0RFyMALhEGqHLhojAA5kWWQha2Cpc4pDBXKUJKeAJRtS0bEYEwgLqviOHU3+80Hy+yeSjyrSbXBKUIy+JZMkcDpteHCRBnWRYrUa60Istko2TlKUuWFdNcPhSQxw0RNCX2ll1MrGCuB0pYCMlQAkCIlddc5c8oGcSoBUSiaU8AQHKcyJzUtyMBkh11xYpLrR+QihLA8glvwUc1y5bJnNRFq5ckaBGqlzbKVyYwY+iEi65ckBDwlkrlyBnb/nRE1y5cmJj01q5cgmzi1KeFy5A4gFt/wA6o2tXLkjTOLETNVy5MXYEa+qly5cgECQpYFy5BphlJe6/guXIEuQsqaAuXJIGf//Z"/>
          <p:cNvSpPr>
            <a:spLocks noChangeAspect="1" noChangeArrowheads="1"/>
          </p:cNvSpPr>
          <p:nvPr/>
        </p:nvSpPr>
        <p:spPr bwMode="auto">
          <a:xfrm>
            <a:off x="1069975" y="769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 dirty="0"/>
          </a:p>
        </p:txBody>
      </p:sp>
      <p:sp>
        <p:nvSpPr>
          <p:cNvPr id="11" name="AutoShape 6" descr="data:image/jpeg;base64,/9j/4AAQSkZJRgABAQAAAQABAAD/2wCEAAkGBhQSEBUUExQVFBQWGRgXGBcXGBgXGBgUFxcXHBwYFxofHyYeHBojHRgXHy8gJCcpLCwsFx4xNTAqNScrLCkBCQoKDgwOGg8PGiolHB8sLiwqLCosKSwpLCwsKiksKSkpLCopKSwtLCwvLCksKSwsLCwsLCwsKSwsKSksKSwpKf/AABEIAOQA3QMBIgACEQEDEQH/xAAaAAACAwEBAAAAAAAAAAAAAAACAwEEBQAG/8QAPhAAAQMCBAMFBwMDAgUFAAAAAQACEQMhBBIxQQVRYRMicYGRBjKhscHR8EJSYiNy8RWCFDOSouE0U2Sywv/EABsBAAMBAQEBAQAAAAAAAAAAAAABAwIEBQYH/8QAMhEAAgIBAwIEBAUDBQAAAAAAAAECAxESITEEQRMiUWEycZGhgbHB0fAFFEIjUmLC4f/aAAwDAQACEQMRAD8AoRJQu6BOAUkLyD9Q1Fc7yFI6WTAB5og0xog1qEhnNGGwFzEeW6BNkBqCojnooqE67IFqwJy8kIYUbgUDXGeiDWQoTGzZQ0fnkmATBQZbOLjZS4SuB0tvy8U2otMkpeZigzVKeFYCW4eqyWUhMEBDf88U8BJqGB4+eqB6iQPBMAQtJHknMqHkgTYtMDF2ZNY5MzkUQYVZ4V5zlWrM+6DUZFZzzFl1J5vOqkjoipu9EiuQmEonuOy4lEWzr8kExhehD/RcNVB/AgwSTdS0x+aoSSuaUDJBU57clB81AcIQILtUJdbchRIUFMBba0zO359PioL9dERO6W7mDbZARfYshyHMULE6gzM4AECTHqjBmTS3YyjhXVLNEwJjwIuOvIIHOItvpdei4Rw1zv8AltzAHvExckaR4KjxPh/eIJ7wBOaQWlo/ceYmFVw2PNr6uLta7Gb2vRLe/ohgixaRvexPhzQZgVI9RYe6GColubeImFLHW1Q0ydSOqSE93gbTdtCIu5IGOAKnMmPAIqxz5/hTmVuiQ928ru0i6AaLHaoXEbBAai4O6oBIXV9ENNyY4BA4AbaJGwy66h1QWkfJA1/JQ4+KAwND4XSYUhSG/m6RkG+67MoB1RZR8EAS3ooCguje35PkpcLJmU8gfl0WWyjZMoUHOmGnu7wgHJRWWIe2QZ/Cooumdot49R0TKuGym4I8bIajYE8+vpHPRP2E5R+JMZh2F7oEfm56RdauFqEvbTa0bRINyIJdz1+CjhmCgsIa4uFycwaGzoHTtHzUs4maVSW5XOY5wmCTlm4/tN/AFUimeb1Fyk2lwaHD6bnOgvcxjHHNqzvWka6gCUivR7JwEyyoBHcDgb3kG24KPB8beyq+pTpFzXuL8hZIvzOYEgGY26JPEcfUrVMz6b2hplrGgADnBJtp052VWtjzVYte7SWPVCK+Hf2j6VSSc21yDPvNB5jbqsytTyuLbGCRO1lqV+NOfUc54LC5w2dIDTIDbwY1jdMrDPmaalN4ItkFgdnGBAOx8bqbiejR1Glrg8/Vp5hFxO4sRHVOj8lNo8PqOf7pAbYuJhgIuZPP7K9huHal57tgC02MzcT4adVjSztd8FlmYRZQXnktLieDawtLRqCInMbbz5jos6dlh7FqrFZHUgC1KiT0/PgjDiXQNOd72Gnr8E3Jy9EcG9SYso2O05Im00DRBhI1nJ1QKJ6I3G6l3qgMi9NAluI6ppAS3GNPggaHgImhC5TNkEiCFIcUJMHVRmQawS7zS3GB05fZG8yocRZAmgA8mFp8FxEEyYJECdJka7bLN7C88xodOdvirnD6ohxEy0SJFwZifnHiFpckL8OtxZcqvdDz2Yyh0zHuuNrX1t15pbXh5aMucnXuxfoQb+JHjGqZRwRqF0ZgydSb9AeZ/wA+JY8lgYKLDla8isWEFwaBFzrIJB0i3JVXueJf1Kh5K+SzT4UXHNUubw1vPW7jbne/jonEMp5Q2lc73dlHV14Gu40VfFf06ge6o3sxHvHUAEZQ0QDZxM396I0ik3jdNh7jajx+ke4xoN4BNzvFt7Js8xRste2Wa5cWdqWnPJGXctJ1B5gaifBJfQFQ03u7pmSMsE65Zke6NT6LJbx2pJytpMnkC6OguAl1+LVSYcaZnoR6QUsot/YX/wC02sNXqAVDWyBguC2dN5HohdhaZOV0B8E9wFpuJiB021OyxK3EqlQQ6CP4uc23UXaT4haWG41TcQ6o1zH7EyWaGNJjWdE0/RmZ9LdVu4sLF4eo73T2oYB3CC1wBGobuTBPjKp4eoLzOYbcueZaFMik99btM5rFjQGkFobmDReJ7uYaR5qK7WVahp6PbMP5xEh29uv+U9y9HVuHlnuhHEDn74933csAZSRNo18dbXWa8zYW8uugV+rTqPYWnKHNcCZcAC0tiZJvJi/j51H0CyxtpA1ttdYkmj3OmsjKOlMVOyhxIAUtCNvVTO8FtTmjN0OUzZRnjVMRF1w6KXdFDPWEDIPT6JNRhm0jwTnBA8eKDSY8ifPwXES1TlugASJCmsHJNyjklk6/LdEwkwdAg1nJLrbLm+H5Clj0zCuh7ZgiYuOfPogUnhZG4XBOdHdMExMWHVW8Lgw5xbTb7w7zjB7tjoLTYc7ocRXEuu7NoLx5EbBWqNU0+yaGgtqFweTEGzoZA8DrufFWjtweH13US0Y7sY6iXsAY4NawyC0zIInvaQ4WO4usjE8Viq80RmLnAl5ktaQwN7o0c6B4Cd5UcR4hmJpUp7Ke8ZMuPIH9o5jWFWa2NBAScsEuj6B2eezj09QDTl2Z5L3fudc+Ww8keSVzSdVPabqWW+T3owjBYiiHME6BYXGqxZXoPJ7klp84n4R6K5wripfVrNdbK+w5NPX/AGz5pPtNQLqDj+2HDy1+CtBaZ4Zx3TdtLnDtv9GalNv54JrI6KngcQX02u5taZ6kXVwVFF7PB2p6kn6hU5bdji3w0McxoVrYbiLKstexrarhlkzkqHUBx11AsZn4LKBUOpyIhaU/U87qehhasx2ZtY3DBzGhwFN8kMMjW5yHa99/PVIwdQkEOynLYggT4C079ErC4rtHUmVe92bi5jtS4BpGQ9dD1yxqjx9I5m1gbE5XGdDNiTMA7T0lV5Wx5FLlVPwp7fuVuJ4RrS3L3ZuQOQMDW40KqQrHEqn9QyQIAj+x0kEkneVWLzFhvvZSlyfSUvEFncJjwgeZIj8+i57AdSfDZFmHJZK7gG3JS1TVdKHNogogtdPqlvZ+FNlLcJ2QA0oWtTMkbroQYElsi4BQdheQY1638E2EQpIE0mIMyLSPGL+C4VQLeMDw3T3NXU6M2Ak/fmmEspcl6izM+nPeOXMTs5upH0kqOLYxwYKehdy/SwWJ8SZA8ym4bCZszQ7K0Nyl2kA3eR1t5TKz3uzuLzPeNuYaLNF+nzKrLZZPno1f3HU4fERLWwLbKIunmmllvX4won0SM7jeJczDvc3WI8Np/Oas4Stmph37gD6gH6qcdhc9N7I1aR8DCo+zRzYZl7tlvoT9CFTCdefc5tbXUYfDX5MqH+nj52qs/wC4f4+K1q7C9padCCPUKhxynlqYepe1QNPg5aGMxDabcxNrQBqTyHMrUt9LRKrEfEhLjP2ZQ9nKv9ADdhc30M/Vag+KyeAsipXYRBD80f3A/ZbQp9fgs2rzMt0ks0x9tvoS1EuLIRBtlMuLcfJajMSa7MrgD3Sx53zasdHIxBI6rMe0puFcWvBBgO7p13Nj5H6rcHvg8z+odPrh4i5QOJZn/rTOazmmO65v6dNBFj6pDnLVw2GHaVWHXN7pAjK4Al07EX/JWUaZzHlNj9+Sc1vk6OisUoYCi6E+CNtMz1UdmfVTO4WApI5KTSPipyFAwHT+earEkakq4KZ5pZomdUGky1UF0DWo6q5rZQSQjJcqy2mluMIs4GpQKTIa0XV7hmXvSL3jqIuB1VE1Ra+ukKe1gTJ/x8k1sRtxOLWR9aoRTqkd2XBgH98gj/pDvRJIsuxeLDsrRN3Bx12Y4W6SVJCpYcnRQw5y9xbmwhDZKeAoKkejkUVicBimK4JhrKjjP8YH2WlxFznEU2WLved+1m58ToFi8QY5pxIZypuiNhr4hdFUMpr1PM6m7TNTxxn8juKvfVoPqkFrWlrmNOpg+8fWyaMWypig06tALAdMxEkxziI8CV1PiTcRhqjdH5TLfAajoqOM4SatGnWp2qNY2QNTAiR1EKyj/jLY5XY866/MsJv3waeFMY2qP3U2u9DC2WtheV4LxTtMRTLrOyOY7aYkgxsvWFqhdBxaT9Dv6G1WQbjxlnNHimRZQCpCgdwD2bIOztunFBB6IMySawWauJ7rnyZcym2bST3sw+ELPJHjt6K7wuvJqsPuHu9Ju4O8i7VBXoFji1wuPiOY6Kthw9DmMdIjtBrsduoS+0nfRWSOmqEtiFI9BZFsvGvxUtaUYZKNrUGsgFqB1OfJNeLKHCd0AgnDVCxvTzTY6KJ8EGExRPNMLJAXN1lU8bxA5hTpAOqH0aObvsnGLk9iVtkYLLLFbFMpiXOj82G6qf8AH1HD+nSMfueQwemqdg+GBpzOl9Tdzv8A88grUrb0r3JpWT3ey+5mPwVdxBNRjI2a3N8XFNOAqf8Avv8AJrB9FdaVNSoAJcQBzMD4pa2zPgQju2/qzOdgKw0rnzYxZdXjj2OLe0Y+DF2lunUStarxmjBGYHawc75BYmLZQeYIbTbrma2qHfEZR43V69/iRx9Q3FLwpfdi8fi6we2uGjLAacrg5hE6GLi/orWC4pTfiC4nKHUwIdbvBwtyNlrYTFUHMDGFhbEBsjTqDqvPcX4WKNTuSQ4FwGsAa+I+6tDTPytYOO/xKcWKWpZy17+wXGPZ8tmrRnq0bcy3mOib7OcUa5jaR7rmyBP6hJ069FPDBnbNB/ZvF3Uzdh6jkPksOrTAGha8OcCf0ugiwOzgqKOtOEuxHxvBmrq1s+fT8DW9oeFhrmVGTmc6LbnYjqr/AALjYqf032eNNs3Pz5hZrOMdpTYHe+yox0/uE6+PNX+OcCuatIQ4XIHP9w6qUo7KFnPqdMLHrlfRxtlfzub6mVlcF4sKoyu98D1HMfULWLenmuKUXF4Z7dNsbYqUeAFICIREQU3B0s7g3mUkO2ahByfYnhlLLUqNjWDeSR3Q4kQl43Edo4QO63QdOvVPd7td7BDi5w5xTHdhnUQAfFUgP4/K/VUmzh6FJrU+SALqcqYy8/kFSpHqZAUhqKFxugQDggcmZULgdkDQTnrmuHmpIhdF0zBT4pjeypudvoP7jp+dErgWFy08zrvqd5x3g6fdZ3tS8l9NmxM/EBehpmOSvJaa17nnwl4vUSz/AIcfiSFANtUrFcQbTsTc6NF3HyVJ3b1eVFvq8/ZSUG93sdEr0tlu/Ybxfiwos5v/AEt+/RZmExVJ0OrVBUfyM5G9GiI81VODb/xXZuJc2bkm5OU7+K0cT7MMI7hLT1Mjz3XVprgkm+e55asvuk5qKai8YNZj2wIgDoszivEnM7tNhfUN4gkNbzKyKWMq4V+V47vLY9WnZHWzV2uFJ4j33zIc9x26NAAASjTiWXwUl1muDjFYl6d/wKT+KGYr0WO/25HeRCs0SC5rqFXK4A9yqdNLCbEG/ogwHF2mn2VSmah0aIknpzEc0mpwNwILyykHuhrSS4iRYE/+d11bJ4e36nmPVJJx8y+jX4iq9SpQqh5YaZmQWjumeW0FbXBajK7aodBzPLsp1AcBpvrN0nC8C7KXVqjTTg2zHLPUHkNBzVPhvAy4Ohxa9paWnSzhIncHRZnKEovfjuaprsqsXlynnZkcW4MaJL2d5g9W+PMdV6Xh3FmVm2MHdu48eiwa/E6jGupV2mXNIDh8PEddUv8A05zadOvRNw0FwGxAuR9QsTi5xSm/kzoqsVNjdK2x5o918i5xvAmm4VqUgTeNjz8OfitrhfEhWp5t9COR/Lqtwvira7MrwA6Lt2I5josWk84XFZf0O/8AqdD/ALSpOLnFwl8S4LxnGmatg/8ATnz7M9cG+av4eoaVN9SIMQJ/kYAHUn0AKXgMLMl2oEgdev4UfE6xe5tP9kOdPdl36RHMC8dVCMcGOs6jx5qmHHcHAUyGlhkZgAHbyTfXYu1i9lWL4Wi6oKch78xFoBkyNr6Rz9FmVKpe8uIiTNuazI9PplzhbEOd+BAxp+KNxKgFYOvSiDU/JRCohPmFJQaJdUvZQKhCieiFzuiBji5cHIct1Vr4skltNuYjVx91v3PQLSWSE5qKMr2rpXpu01HnqFcw2KqVmgt/ps3Orjzjl53RVuDB7HZyXPIs47HoNAFkcKxhw7y1+kw7of3DouxYnXhco8SbdPUap7Rn/Nz0OGwbGaC+7jJcfE/RPLbIWPB03+IRbLjbbe57cVGK8p532hwzmvFVvSSNnDRafC+LNrNicr9x9RzCuVKbS3KRIOqwMd7OFpzUjI1yz3h4FdMZRsjplyu55dldvT2OypZi+UbWNwjajcrhI+R6civKY3hVXDPzsJLf3Dbo4fgVmlxqrT7rxP8AcCD6q032nZF2u+B+y3XGyvjdErrem6jdvTJdxvB3NqMe/IGO0JbqbT5FZ2IwRq4akBnDhULRn1uTJPSB8Fco8cbcUqRkkmLanoJ5KOJCoyg6q4982AGjGkiY5k2kprVGfpngzJ1yqxnOFu0tipgPZ4dpD6jSWQSxszHUnQJHEGV2vNUTkfcFhMQIAtsIFpCb/q1N7pylhcB2haCXP07jeh5oantHVY9wLQLwGme4BbLZVSsz+5xyl06jhNr3ROF4q2qDSxF50dpfryPVVuGV6lANfrTftNiQSPJ1knEOfiCXtYJHvZAfiJPqrHDOKBrTTqDNTk+Lb/dVcMReF80Qje5TTlLjiXr8yzjsLYV6BgTJAsWu+nUKcdXbXoZ7CpTgkDkbEjp8kmliDh3BzTnputbQgag8nCUPE8HlHa0iezfIttP6SOSmo7r7P9Ck5+SWFz8S/wCyPbYbGO7PD181+yDWtFsztHE/x7oJ6hOxFV9ENykDM0ue8RmJzEE5tdtOiy/ZRjalEAGXNEGTGUSTAG8zPW/lrcXZlc1omGgwbQ6TeLm33XJY8No7uhpj5W3uylTcLmZm++6EVFD2nb/CkQRqCuY+gTS2YbneKIPQNaCidYpDOJUDqiyohogMgEJeXxVgM/PVA9olAKQJd+eShlhAUImtWjLSBzqnxXhQrNkWeBY8+hV5zVLWpxk4vKI3UwtjpkeV4dxN+HdkeCR+06jq3p0Xp8Nj2VGy0z8/MJWLwDKohwnkdx4FYWI4DUpnNTcXRpBhw+66Xot52Z5ijf0my80Puj0xIKBxXm6XtDUZZ7Z8QWn88leo8fpnWR43+SnKia9zqr6+ifLw/fY03sBHeAI6gFV6nDaR/Qz/AKQhbxWkf1t8zCl3FaQH/Mb6rKU1sslnKiW7a+x2cU7MZJ5MAA8zYBZ3FqVR9N2chskBtNu5LgBmdvroE+tx5mlMOqO2ACXTc91QF5BqC7WAy2n/ADed3dPTpWKlHzNHJbKuxaIvPy4/9G4XhVJjwWt91usk3PKdDAJ81i45/ZV3Oyh9OoJg6OaY35grY4ljmU6ZYHd8ggAXdJBueSDhNLPh29oGloFhrZs3PX6BUg3Hzy+RzXVQm1TXs1vn9zG4PVFOq+q0EUha+suIgdYufJbGC4fTf2zXj3ajjOhggHVU8TiKVXCODcrCL5JAMjkN5F1Y4HiYpOe8wHuAk6SGgfObrdjbTlw+CNEIxmq201jPtuNw1SjiKbqQGXKTAHIaOCxsLXNNxo1DNImHRpAOoPIwJ6K1w6gGYt7DIMktOnUtjcEH4JDq5rOcx4h4JyGNLnuO6cjstxWG125IWvVGL/yTa+eOzLPfwdYOYZpnT+Q/aeq9jWxLKtCm9hlsu8iQDB6rx2AxYLTQrCBoCbFp5fZTTr1cI7Kb03GehItI5Oj85Yshq2fP5lensVUlNfBndd4v9j1LCkupgOmTOvigweMbUEtdI+I8k4tuvPaa2Z9FFxnujmVdQNRsifdANVJdKNjaz3CLlwPmgRMbdIeCwBzKQ+J5JrnSlOddAkiELnI3BdlhM0DMlECuARD4IE0AVDhZDiTESSG3kg6G0T01+ClpjUgjYmAfsfJPBPWs4AqUWuEOAI5ESqOK9n6Totl8CRdazdLcp8lzmJqco8MxOiuz4opmEPZtu7nfD7JbvZ+m25LoubkAR5BbzmrM4+SKDo3IHlKtCycmo5OS7pOnqhKehbIrYWk0sc8Ds6QkwLOeBu46x0Hqgq4htMNZIpGpdx/a3kOu0nqVz6pfgyR+0CBtEAhScJTxQa7NleBBFvl6quN8y4ycreEo141NJ+nPOAqVahTBDIc9wi3ecSeblY4CZw7RY+8P+4qcLwenQ7xPm4i1tliYTjLqTHMaAbmHcvLfZPRri1DP4mfG8CcZW4Sw9l+pw4CDWrCS1rRmFud4+C0fZusH4csIkAkEdHX+6Rhq4c00mFz6tX33EQADqR4Bdj8M7DVc9Mdw9LDofmtybktEnv2/AjXoqkroLy76u/P7E8Sw5aylW/UwAE840J8hHmp4k0sezEMFiBmGxkCJ6EW8Vz+LurN7IUxLrayB1Ftlt9myOyMHu6Hduiw3KGNX8RWMK7tXhvbZp/8AIpVsDTxLA8d0xqNQeRG6Szh9ZgygsqN/a8HRN4VhzSrPpatIzD1j1vHktjs1Kc3B4XB10UQujrksS4eDzx4cZ/8ATgHmypCNlKoNG1x4VWn5rdDVZo4Bzhm7rWnQuMSeSz4zZqyiqrdyx9DzkVP/AJA86RUOxFQDWsPGnTd8lvYjCuY7K9uU+sjolNb6JeJ7Fo0KUcxmzCPF3CxqD/fSc35Ep9Hi747op1P7HwfQrXqUQRcA+UhUMR7P03GYy792B/jyWlKD5ROVV8fhln+e+TqXHGEw8Opn+Q+oV1rwb6ylf8C0tyuGcDdxk+qZSwoYIaMo6KUnHsdVStXxtNfcObriDCkNRjRYLAAKdlLRf/CL5IGKrCWkc1nMwbxuDvsLyDIAaYNuq0C3W+xHzv8AFAyiSGzqORN/HTxW4ywc861N7omgDEOgHS3IaapxQZSucSssulhYJzWScTQD2ua4WNkxo9VxP56ITw8hKKkmmeSAqYVxa4S11oOjhz6FdT4e2of6bwP4vs4eB3Xqa9BrxleA4cisbE+zW9N3k77ruhfF87M+dv8A6fZD4Vqiu3dfIih7NOPvvt0ufUq5W4DRgWiBqCQfNZbKuIo2OaOveb6qcTx5zqZaWiSIkTHp/wCU3GyT2f0Mwt6WuLU4NP33FUsV2cuoNIZoXkFxdHU2A6L1THBzb6EDwWBR4w2ow0i3KXDK2PdnbqAl4bFVwOyAMiwltx58uqzOty52aN0dRGp7PVF+i4foaB4lSpVXMAa0WuB+rcGFR4gw13do1waBDG5jlzc4PmtT/Q2GmwOnMJ7wNzNzMzurD+EU3Na0ts02E+s85WFZCLyuS76a6xaZpaeUuP5gq8F4Y6nLnGXG3gPHmT8lqGUQEISVzTk5PLPVoqjVBRj2I1tz+a3K/EKYFEOEsdYbw6wGbeBJnyWHlTadZzRYkTrBInx5pI5+s6bx0sPdF72hqkim14DajRcCDYgfMgx05LKphMcZJJkncm58yhGtki3TVeFWoEQj2QxZEAkdBEWUOcSpkIXtQByghc9dC1gSOBREqCI0RFyMALhEGqHLhojAA5kWWQha2Cpc4pDBXKUJKeAJRtS0bEYEwgLqviOHU3+80Hy+yeSjyrSbXBKUIy+JZMkcDpteHCRBnWRYrUa60Istko2TlKUuWFdNcPhSQxw0RNCX2ll1MrGCuB0pYCMlQAkCIlddc5c8oGcSoBUSiaU8AQHKcyJzUtyMBkh11xYpLrR+QihLA8glvwUc1y5bJnNRFq5ckaBGqlzbKVyYwY+iEi65ckBDwlkrlyBnb/nRE1y5cmJj01q5cgmzi1KeFy5A4gFt/wA6o2tXLkjTOLETNVy5MXYEa+qly5cgECQpYFy5BphlJe6/guXIEuQsqaAuXJIGf//Z"/>
          <p:cNvSpPr>
            <a:spLocks noChangeAspect="1" noChangeArrowheads="1"/>
          </p:cNvSpPr>
          <p:nvPr/>
        </p:nvSpPr>
        <p:spPr bwMode="auto">
          <a:xfrm>
            <a:off x="1222375" y="922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 dirty="0"/>
          </a:p>
        </p:txBody>
      </p:sp>
      <p:sp>
        <p:nvSpPr>
          <p:cNvPr id="12" name="AutoShape 8" descr="data:image/jpeg;base64,/9j/4AAQSkZJRgABAQAAAQABAAD/2wCEAAkGBhQSEBUUExQVFBQWGRgXGBcXGBgXGBgUFxcXHBwYFxofHyYeHBojHRgXHy8gJCcpLCwsFx4xNTAqNScrLCkBCQoKDgwOGg8PGiolHB8sLiwqLCosKSwpLCwsKiksKSkpLCopKSwtLCwvLCksKSwsLCwsLCwsKSwsKSksKSwpKf/AABEIAOQA3QMBIgACEQEDEQH/xAAaAAACAwEBAAAAAAAAAAAAAAACAwEEBQAG/8QAPhAAAQMCBAMFBwMDAgUFAAAAAQACEQMhBBIxQQVRYRMicYGRBjKhscHR8EJSYiNy8RWCFDOSouE0U2Sywv/EABsBAAMBAQEBAQAAAAAAAAAAAAABAwIEBQYH/8QAMhEAAgIBAwIEBAUDBQAAAAAAAAECAxESITEEQRMiUWEycZGhgbHB0fAFFEIjUmLC4f/aAAwDAQACEQMRAD8AoRJQu6BOAUkLyD9Q1Fc7yFI6WTAB5og0xog1qEhnNGGwFzEeW6BNkBqCojnooqE67IFqwJy8kIYUbgUDXGeiDWQoTGzZQ0fnkmATBQZbOLjZS4SuB0tvy8U2otMkpeZigzVKeFYCW4eqyWUhMEBDf88U8BJqGB4+eqB6iQPBMAQtJHknMqHkgTYtMDF2ZNY5MzkUQYVZ4V5zlWrM+6DUZFZzzFl1J5vOqkjoipu9EiuQmEonuOy4lEWzr8kExhehD/RcNVB/AgwSTdS0x+aoSSuaUDJBU57clB81AcIQILtUJdbchRIUFMBba0zO359PioL9dERO6W7mDbZARfYshyHMULE6gzM4AECTHqjBmTS3YyjhXVLNEwJjwIuOvIIHOItvpdei4Rw1zv8AltzAHvExckaR4KjxPh/eIJ7wBOaQWlo/ceYmFVw2PNr6uLta7Gb2vRLe/ohgixaRvexPhzQZgVI9RYe6GColubeImFLHW1Q0ydSOqSE93gbTdtCIu5IGOAKnMmPAIqxz5/hTmVuiQ928ru0i6AaLHaoXEbBAai4O6oBIXV9ENNyY4BA4AbaJGwy66h1QWkfJA1/JQ4+KAwND4XSYUhSG/m6RkG+67MoB1RZR8EAS3ooCguje35PkpcLJmU8gfl0WWyjZMoUHOmGnu7wgHJRWWIe2QZ/Cooumdot49R0TKuGym4I8bIajYE8+vpHPRP2E5R+JMZh2F7oEfm56RdauFqEvbTa0bRINyIJdz1+CjhmCgsIa4uFycwaGzoHTtHzUs4maVSW5XOY5wmCTlm4/tN/AFUimeb1Fyk2lwaHD6bnOgvcxjHHNqzvWka6gCUivR7JwEyyoBHcDgb3kG24KPB8beyq+pTpFzXuL8hZIvzOYEgGY26JPEcfUrVMz6b2hplrGgADnBJtp052VWtjzVYte7SWPVCK+Hf2j6VSSc21yDPvNB5jbqsytTyuLbGCRO1lqV+NOfUc54LC5w2dIDTIDbwY1jdMrDPmaalN4ItkFgdnGBAOx8bqbiejR1Glrg8/Vp5hFxO4sRHVOj8lNo8PqOf7pAbYuJhgIuZPP7K9huHal57tgC02MzcT4adVjSztd8FlmYRZQXnktLieDawtLRqCInMbbz5jos6dlh7FqrFZHUgC1KiT0/PgjDiXQNOd72Gnr8E3Jy9EcG9SYso2O05Im00DRBhI1nJ1QKJ6I3G6l3qgMi9NAluI6ppAS3GNPggaHgImhC5TNkEiCFIcUJMHVRmQawS7zS3GB05fZG8yocRZAmgA8mFp8FxEEyYJECdJka7bLN7C88xodOdvirnD6ohxEy0SJFwZifnHiFpckL8OtxZcqvdDz2Yyh0zHuuNrX1t15pbXh5aMucnXuxfoQb+JHjGqZRwRqF0ZgydSb9AeZ/wA+JY8lgYKLDla8isWEFwaBFzrIJB0i3JVXueJf1Kh5K+SzT4UXHNUubw1vPW7jbne/jonEMp5Q2lc73dlHV14Gu40VfFf06ge6o3sxHvHUAEZQ0QDZxM396I0ik3jdNh7jajx+ke4xoN4BNzvFt7Js8xRste2Wa5cWdqWnPJGXctJ1B5gaifBJfQFQ03u7pmSMsE65Zke6NT6LJbx2pJytpMnkC6OguAl1+LVSYcaZnoR6QUsot/YX/wC02sNXqAVDWyBguC2dN5HohdhaZOV0B8E9wFpuJiB021OyxK3EqlQQ6CP4uc23UXaT4haWG41TcQ6o1zH7EyWaGNJjWdE0/RmZ9LdVu4sLF4eo73T2oYB3CC1wBGobuTBPjKp4eoLzOYbcueZaFMik99btM5rFjQGkFobmDReJ7uYaR5qK7WVahp6PbMP5xEh29uv+U9y9HVuHlnuhHEDn74933csAZSRNo18dbXWa8zYW8uugV+rTqPYWnKHNcCZcAC0tiZJvJi/j51H0CyxtpA1ttdYkmj3OmsjKOlMVOyhxIAUtCNvVTO8FtTmjN0OUzZRnjVMRF1w6KXdFDPWEDIPT6JNRhm0jwTnBA8eKDSY8ifPwXES1TlugASJCmsHJNyjklk6/LdEwkwdAg1nJLrbLm+H5Clj0zCuh7ZgiYuOfPogUnhZG4XBOdHdMExMWHVW8Lgw5xbTb7w7zjB7tjoLTYc7ocRXEuu7NoLx5EbBWqNU0+yaGgtqFweTEGzoZA8DrufFWjtweH13US0Y7sY6iXsAY4NawyC0zIInvaQ4WO4usjE8Viq80RmLnAl5ktaQwN7o0c6B4Cd5UcR4hmJpUp7Ke8ZMuPIH9o5jWFWa2NBAScsEuj6B2eezj09QDTl2Z5L3fudc+Ww8keSVzSdVPabqWW+T3owjBYiiHME6BYXGqxZXoPJ7klp84n4R6K5wripfVrNdbK+w5NPX/AGz5pPtNQLqDj+2HDy1+CtBaZ4Zx3TdtLnDtv9GalNv54JrI6KngcQX02u5taZ6kXVwVFF7PB2p6kn6hU5bdji3w0McxoVrYbiLKstexrarhlkzkqHUBx11AsZn4LKBUOpyIhaU/U87qehhasx2ZtY3DBzGhwFN8kMMjW5yHa99/PVIwdQkEOynLYggT4C079ErC4rtHUmVe92bi5jtS4BpGQ9dD1yxqjx9I5m1gbE5XGdDNiTMA7T0lV5Wx5FLlVPwp7fuVuJ4RrS3L3ZuQOQMDW40KqQrHEqn9QyQIAj+x0kEkneVWLzFhvvZSlyfSUvEFncJjwgeZIj8+i57AdSfDZFmHJZK7gG3JS1TVdKHNogogtdPqlvZ+FNlLcJ2QA0oWtTMkbroQYElsi4BQdheQY1638E2EQpIE0mIMyLSPGL+C4VQLeMDw3T3NXU6M2Ak/fmmEspcl6izM+nPeOXMTs5upH0kqOLYxwYKehdy/SwWJ8SZA8ym4bCZszQ7K0Nyl2kA3eR1t5TKz3uzuLzPeNuYaLNF+nzKrLZZPno1f3HU4fERLWwLbKIunmmllvX4won0SM7jeJczDvc3WI8Np/Oas4Stmph37gD6gH6qcdhc9N7I1aR8DCo+zRzYZl7tlvoT9CFTCdefc5tbXUYfDX5MqH+nj52qs/wC4f4+K1q7C9padCCPUKhxynlqYepe1QNPg5aGMxDabcxNrQBqTyHMrUt9LRKrEfEhLjP2ZQ9nKv9ADdhc30M/Vag+KyeAsipXYRBD80f3A/ZbQp9fgs2rzMt0ks0x9tvoS1EuLIRBtlMuLcfJajMSa7MrgD3Sx53zasdHIxBI6rMe0puFcWvBBgO7p13Nj5H6rcHvg8z+odPrh4i5QOJZn/rTOazmmO65v6dNBFj6pDnLVw2GHaVWHXN7pAjK4Al07EX/JWUaZzHlNj9+Sc1vk6OisUoYCi6E+CNtMz1UdmfVTO4WApI5KTSPipyFAwHT+earEkakq4KZ5pZomdUGky1UF0DWo6q5rZQSQjJcqy2mluMIs4GpQKTIa0XV7hmXvSL3jqIuB1VE1Ra+ukKe1gTJ/x8k1sRtxOLWR9aoRTqkd2XBgH98gj/pDvRJIsuxeLDsrRN3Bx12Y4W6SVJCpYcnRQw5y9xbmwhDZKeAoKkejkUVicBimK4JhrKjjP8YH2WlxFznEU2WLved+1m58ToFi8QY5pxIZypuiNhr4hdFUMpr1PM6m7TNTxxn8juKvfVoPqkFrWlrmNOpg+8fWyaMWypig06tALAdMxEkxziI8CV1PiTcRhqjdH5TLfAajoqOM4SatGnWp2qNY2QNTAiR1EKyj/jLY5XY866/MsJv3waeFMY2qP3U2u9DC2WtheV4LxTtMRTLrOyOY7aYkgxsvWFqhdBxaT9Dv6G1WQbjxlnNHimRZQCpCgdwD2bIOztunFBB6IMySawWauJ7rnyZcym2bST3sw+ELPJHjt6K7wuvJqsPuHu9Ju4O8i7VBXoFji1wuPiOY6Kthw9DmMdIjtBrsduoS+0nfRWSOmqEtiFI9BZFsvGvxUtaUYZKNrUGsgFqB1OfJNeLKHCd0AgnDVCxvTzTY6KJ8EGExRPNMLJAXN1lU8bxA5hTpAOqH0aObvsnGLk9iVtkYLLLFbFMpiXOj82G6qf8AH1HD+nSMfueQwemqdg+GBpzOl9Tdzv8A88grUrb0r3JpWT3ey+5mPwVdxBNRjI2a3N8XFNOAqf8Avv8AJrB9FdaVNSoAJcQBzMD4pa2zPgQju2/qzOdgKw0rnzYxZdXjj2OLe0Y+DF2lunUStarxmjBGYHawc75BYmLZQeYIbTbrma2qHfEZR43V69/iRx9Q3FLwpfdi8fi6we2uGjLAacrg5hE6GLi/orWC4pTfiC4nKHUwIdbvBwtyNlrYTFUHMDGFhbEBsjTqDqvPcX4WKNTuSQ4FwGsAa+I+6tDTPytYOO/xKcWKWpZy17+wXGPZ8tmrRnq0bcy3mOib7OcUa5jaR7rmyBP6hJ069FPDBnbNB/ZvF3Uzdh6jkPksOrTAGha8OcCf0ugiwOzgqKOtOEuxHxvBmrq1s+fT8DW9oeFhrmVGTmc6LbnYjqr/AALjYqf032eNNs3Pz5hZrOMdpTYHe+yox0/uE6+PNX+OcCuatIQ4XIHP9w6qUo7KFnPqdMLHrlfRxtlfzub6mVlcF4sKoyu98D1HMfULWLenmuKUXF4Z7dNsbYqUeAFICIREQU3B0s7g3mUkO2ahByfYnhlLLUqNjWDeSR3Q4kQl43Edo4QO63QdOvVPd7td7BDi5w5xTHdhnUQAfFUgP4/K/VUmzh6FJrU+SALqcqYy8/kFSpHqZAUhqKFxugQDggcmZULgdkDQTnrmuHmpIhdF0zBT4pjeypudvoP7jp+dErgWFy08zrvqd5x3g6fdZ3tS8l9NmxM/EBehpmOSvJaa17nnwl4vUSz/AIcfiSFANtUrFcQbTsTc6NF3HyVJ3b1eVFvq8/ZSUG93sdEr0tlu/Ybxfiwos5v/AEt+/RZmExVJ0OrVBUfyM5G9GiI81VODb/xXZuJc2bkm5OU7+K0cT7MMI7hLT1Mjz3XVprgkm+e55asvuk5qKai8YNZj2wIgDoszivEnM7tNhfUN4gkNbzKyKWMq4V+V47vLY9WnZHWzV2uFJ4j33zIc9x26NAAASjTiWXwUl1muDjFYl6d/wKT+KGYr0WO/25HeRCs0SC5rqFXK4A9yqdNLCbEG/ogwHF2mn2VSmah0aIknpzEc0mpwNwILyykHuhrSS4iRYE/+d11bJ4e36nmPVJJx8y+jX4iq9SpQqh5YaZmQWjumeW0FbXBajK7aodBzPLsp1AcBpvrN0nC8C7KXVqjTTg2zHLPUHkNBzVPhvAy4Ohxa9paWnSzhIncHRZnKEovfjuaprsqsXlynnZkcW4MaJL2d5g9W+PMdV6Xh3FmVm2MHdu48eiwa/E6jGupV2mXNIDh8PEddUv8A05zadOvRNw0FwGxAuR9QsTi5xSm/kzoqsVNjdK2x5o918i5xvAmm4VqUgTeNjz8OfitrhfEhWp5t9COR/Lqtwvira7MrwA6Lt2I5josWk84XFZf0O/8AqdD/ALSpOLnFwl8S4LxnGmatg/8ATnz7M9cG+av4eoaVN9SIMQJ/kYAHUn0AKXgMLMl2oEgdev4UfE6xe5tP9kOdPdl36RHMC8dVCMcGOs6jx5qmHHcHAUyGlhkZgAHbyTfXYu1i9lWL4Wi6oKch78xFoBkyNr6Rz9FmVKpe8uIiTNuazI9PplzhbEOd+BAxp+KNxKgFYOvSiDU/JRCohPmFJQaJdUvZQKhCieiFzuiBji5cHIct1Vr4skltNuYjVx91v3PQLSWSE5qKMr2rpXpu01HnqFcw2KqVmgt/ps3Orjzjl53RVuDB7HZyXPIs47HoNAFkcKxhw7y1+kw7of3DouxYnXhco8SbdPUap7Rn/Nz0OGwbGaC+7jJcfE/RPLbIWPB03+IRbLjbbe57cVGK8p532hwzmvFVvSSNnDRafC+LNrNicr9x9RzCuVKbS3KRIOqwMd7OFpzUjI1yz3h4FdMZRsjplyu55dldvT2OypZi+UbWNwjajcrhI+R6civKY3hVXDPzsJLf3Dbo4fgVmlxqrT7rxP8AcCD6q032nZF2u+B+y3XGyvjdErrem6jdvTJdxvB3NqMe/IGO0JbqbT5FZ2IwRq4akBnDhULRn1uTJPSB8Fco8cbcUqRkkmLanoJ5KOJCoyg6q4982AGjGkiY5k2kprVGfpngzJ1yqxnOFu0tipgPZ4dpD6jSWQSxszHUnQJHEGV2vNUTkfcFhMQIAtsIFpCb/q1N7pylhcB2haCXP07jeh5oantHVY9wLQLwGme4BbLZVSsz+5xyl06jhNr3ROF4q2qDSxF50dpfryPVVuGV6lANfrTftNiQSPJ1knEOfiCXtYJHvZAfiJPqrHDOKBrTTqDNTk+Lb/dVcMReF80Qje5TTlLjiXr8yzjsLYV6BgTJAsWu+nUKcdXbXoZ7CpTgkDkbEjp8kmliDh3BzTnputbQgag8nCUPE8HlHa0iezfIttP6SOSmo7r7P9Ck5+SWFz8S/wCyPbYbGO7PD181+yDWtFsztHE/x7oJ6hOxFV9ENykDM0ue8RmJzEE5tdtOiy/ZRjalEAGXNEGTGUSTAG8zPW/lrcXZlc1omGgwbQ6TeLm33XJY8No7uhpj5W3uylTcLmZm++6EVFD2nb/CkQRqCuY+gTS2YbneKIPQNaCidYpDOJUDqiyohogMgEJeXxVgM/PVA9olAKQJd+eShlhAUImtWjLSBzqnxXhQrNkWeBY8+hV5zVLWpxk4vKI3UwtjpkeV4dxN+HdkeCR+06jq3p0Xp8Nj2VGy0z8/MJWLwDKohwnkdx4FYWI4DUpnNTcXRpBhw+66Xot52Z5ijf0my80Puj0xIKBxXm6XtDUZZ7Z8QWn88leo8fpnWR43+SnKia9zqr6+ifLw/fY03sBHeAI6gFV6nDaR/Qz/AKQhbxWkf1t8zCl3FaQH/Mb6rKU1sslnKiW7a+x2cU7MZJ5MAA8zYBZ3FqVR9N2chskBtNu5LgBmdvroE+tx5mlMOqO2ACXTc91QF5BqC7WAy2n/ADed3dPTpWKlHzNHJbKuxaIvPy4/9G4XhVJjwWt91usk3PKdDAJ81i45/ZV3Oyh9OoJg6OaY35grY4ljmU6ZYHd8ggAXdJBueSDhNLPh29oGloFhrZs3PX6BUg3Hzy+RzXVQm1TXs1vn9zG4PVFOq+q0EUha+suIgdYufJbGC4fTf2zXj3ajjOhggHVU8TiKVXCODcrCL5JAMjkN5F1Y4HiYpOe8wHuAk6SGgfObrdjbTlw+CNEIxmq201jPtuNw1SjiKbqQGXKTAHIaOCxsLXNNxo1DNImHRpAOoPIwJ6K1w6gGYt7DIMktOnUtjcEH4JDq5rOcx4h4JyGNLnuO6cjstxWG125IWvVGL/yTa+eOzLPfwdYOYZpnT+Q/aeq9jWxLKtCm9hlsu8iQDB6rx2AxYLTQrCBoCbFp5fZTTr1cI7Kb03GehItI5Oj85Yshq2fP5lensVUlNfBndd4v9j1LCkupgOmTOvigweMbUEtdI+I8k4tuvPaa2Z9FFxnujmVdQNRsifdANVJdKNjaz3CLlwPmgRMbdIeCwBzKQ+J5JrnSlOddAkiELnI3BdlhM0DMlECuARD4IE0AVDhZDiTESSG3kg6G0T01+ClpjUgjYmAfsfJPBPWs4AqUWuEOAI5ESqOK9n6Totl8CRdazdLcp8lzmJqco8MxOiuz4opmEPZtu7nfD7JbvZ+m25LoubkAR5BbzmrM4+SKDo3IHlKtCycmo5OS7pOnqhKehbIrYWk0sc8Ds6QkwLOeBu46x0Hqgq4htMNZIpGpdx/a3kOu0nqVz6pfgyR+0CBtEAhScJTxQa7NleBBFvl6quN8y4ycreEo141NJ+nPOAqVahTBDIc9wi3ecSeblY4CZw7RY+8P+4qcLwenQ7xPm4i1tliYTjLqTHMaAbmHcvLfZPRri1DP4mfG8CcZW4Sw9l+pw4CDWrCS1rRmFud4+C0fZusH4csIkAkEdHX+6Rhq4c00mFz6tX33EQADqR4Bdj8M7DVc9Mdw9LDofmtybktEnv2/AjXoqkroLy76u/P7E8Sw5aylW/UwAE840J8hHmp4k0sezEMFiBmGxkCJ6EW8Vz+LurN7IUxLrayB1Ftlt9myOyMHu6Hduiw3KGNX8RWMK7tXhvbZp/8AIpVsDTxLA8d0xqNQeRG6Szh9ZgygsqN/a8HRN4VhzSrPpatIzD1j1vHktjs1Kc3B4XB10UQujrksS4eDzx4cZ/8ATgHmypCNlKoNG1x4VWn5rdDVZo4Bzhm7rWnQuMSeSz4zZqyiqrdyx9DzkVP/AJA86RUOxFQDWsPGnTd8lvYjCuY7K9uU+sjolNb6JeJ7Fo0KUcxmzCPF3CxqD/fSc35Ep9Hi747op1P7HwfQrXqUQRcA+UhUMR7P03GYy792B/jyWlKD5ROVV8fhln+e+TqXHGEw8Opn+Q+oV1rwb6ylf8C0tyuGcDdxk+qZSwoYIaMo6KUnHsdVStXxtNfcObriDCkNRjRYLAAKdlLRf/CL5IGKrCWkc1nMwbxuDvsLyDIAaYNuq0C3W+xHzv8AFAyiSGzqORN/HTxW4ywc861N7omgDEOgHS3IaapxQZSucSssulhYJzWScTQD2ua4WNkxo9VxP56ITw8hKKkmmeSAqYVxa4S11oOjhz6FdT4e2of6bwP4vs4eB3Xqa9BrxleA4cisbE+zW9N3k77ruhfF87M+dv8A6fZD4Vqiu3dfIih7NOPvvt0ufUq5W4DRgWiBqCQfNZbKuIo2OaOveb6qcTx5zqZaWiSIkTHp/wCU3GyT2f0Mwt6WuLU4NP33FUsV2cuoNIZoXkFxdHU2A6L1THBzb6EDwWBR4w2ow0i3KXDK2PdnbqAl4bFVwOyAMiwltx58uqzOty52aN0dRGp7PVF+i4foaB4lSpVXMAa0WuB+rcGFR4gw13do1waBDG5jlzc4PmtT/Q2GmwOnMJ7wNzNzMzurD+EU3Na0ts02E+s85WFZCLyuS76a6xaZpaeUuP5gq8F4Y6nLnGXG3gPHmT8lqGUQEISVzTk5PLPVoqjVBRj2I1tz+a3K/EKYFEOEsdYbw6wGbeBJnyWHlTadZzRYkTrBInx5pI5+s6bx0sPdF72hqkim14DajRcCDYgfMgx05LKphMcZJJkncm58yhGtki3TVeFWoEQj2QxZEAkdBEWUOcSpkIXtQByghc9dC1gSOBREqCI0RFyMALhEGqHLhojAA5kWWQha2Cpc4pDBXKUJKeAJRtS0bEYEwgLqviOHU3+80Hy+yeSjyrSbXBKUIy+JZMkcDpteHCRBnWRYrUa60Istko2TlKUuWFdNcPhSQxw0RNCX2ll1MrGCuB0pYCMlQAkCIlddc5c8oGcSoBUSiaU8AQHKcyJzUtyMBkh11xYpLrR+QihLA8glvwUc1y5bJnNRFq5ckaBGqlzbKVyYwY+iEi65ckBDwlkrlyBnb/nRE1y5cmJj01q5cgmzi1KeFy5A4gFt/wA6o2tXLkjTOLETNVy5MXYEa+qly5cgECQpYFy5BphlJe6/guXIEuQsqaAuXJIGf//Z"/>
          <p:cNvSpPr>
            <a:spLocks noChangeAspect="1" noChangeArrowheads="1"/>
          </p:cNvSpPr>
          <p:nvPr/>
        </p:nvSpPr>
        <p:spPr bwMode="auto">
          <a:xfrm>
            <a:off x="1374775" y="1074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 dirty="0"/>
          </a:p>
        </p:txBody>
      </p:sp>
      <p:sp>
        <p:nvSpPr>
          <p:cNvPr id="13" name="AutoShape 10" descr="data:image/jpeg;base64,/9j/4AAQSkZJRgABAQAAAQABAAD/2wCEAAkGBhQSEBUUExQVFBQWGRgXGBcXGBgXGBgUFxcXHBwYFxofHyYeHBojHRgXHy8gJCcpLCwsFx4xNTAqNScrLCkBCQoKDgwOGg8PGiolHB8sLiwqLCosKSwpLCwsKiksKSkpLCopKSwtLCwvLCksKSwsLCwsLCwsKSwsKSksKSwpKf/AABEIAOQA3QMBIgACEQEDEQH/xAAaAAACAwEBAAAAAAAAAAAAAAACAwEEBQAG/8QAPhAAAQMCBAMFBwMDAgUFAAAAAQACEQMhBBIxQQVRYRMicYGRBjKhscHR8EJSYiNy8RWCFDOSouE0U2Sywv/EABsBAAMBAQEBAQAAAAAAAAAAAAABAwIEBQYH/8QAMhEAAgIBAwIEBAUDBQAAAAAAAAECAxESITEEQRMiUWEycZGhgbHB0fAFFEIjUmLC4f/aAAwDAQACEQMRAD8AoRJQu6BOAUkLyD9Q1Fc7yFI6WTAB5og0xog1qEhnNGGwFzEeW6BNkBqCojnooqE67IFqwJy8kIYUbgUDXGeiDWQoTGzZQ0fnkmATBQZbOLjZS4SuB0tvy8U2otMkpeZigzVKeFYCW4eqyWUhMEBDf88U8BJqGB4+eqB6iQPBMAQtJHknMqHkgTYtMDF2ZNY5MzkUQYVZ4V5zlWrM+6DUZFZzzFl1J5vOqkjoipu9EiuQmEonuOy4lEWzr8kExhehD/RcNVB/AgwSTdS0x+aoSSuaUDJBU57clB81AcIQILtUJdbchRIUFMBba0zO359PioL9dERO6W7mDbZARfYshyHMULE6gzM4AECTHqjBmTS3YyjhXVLNEwJjwIuOvIIHOItvpdei4Rw1zv8AltzAHvExckaR4KjxPh/eIJ7wBOaQWlo/ceYmFVw2PNr6uLta7Gb2vRLe/ohgixaRvexPhzQZgVI9RYe6GColubeImFLHW1Q0ydSOqSE93gbTdtCIu5IGOAKnMmPAIqxz5/hTmVuiQ928ru0i6AaLHaoXEbBAai4O6oBIXV9ENNyY4BA4AbaJGwy66h1QWkfJA1/JQ4+KAwND4XSYUhSG/m6RkG+67MoB1RZR8EAS3ooCguje35PkpcLJmU8gfl0WWyjZMoUHOmGnu7wgHJRWWIe2QZ/Cooumdot49R0TKuGym4I8bIajYE8+vpHPRP2E5R+JMZh2F7oEfm56RdauFqEvbTa0bRINyIJdz1+CjhmCgsIa4uFycwaGzoHTtHzUs4maVSW5XOY5wmCTlm4/tN/AFUimeb1Fyk2lwaHD6bnOgvcxjHHNqzvWka6gCUivR7JwEyyoBHcDgb3kG24KPB8beyq+pTpFzXuL8hZIvzOYEgGY26JPEcfUrVMz6b2hplrGgADnBJtp052VWtjzVYte7SWPVCK+Hf2j6VSSc21yDPvNB5jbqsytTyuLbGCRO1lqV+NOfUc54LC5w2dIDTIDbwY1jdMrDPmaalN4ItkFgdnGBAOx8bqbiejR1Glrg8/Vp5hFxO4sRHVOj8lNo8PqOf7pAbYuJhgIuZPP7K9huHal57tgC02MzcT4adVjSztd8FlmYRZQXnktLieDawtLRqCInMbbz5jos6dlh7FqrFZHUgC1KiT0/PgjDiXQNOd72Gnr8E3Jy9EcG9SYso2O05Im00DRBhI1nJ1QKJ6I3G6l3qgMi9NAluI6ppAS3GNPggaHgImhC5TNkEiCFIcUJMHVRmQawS7zS3GB05fZG8yocRZAmgA8mFp8FxEEyYJECdJka7bLN7C88xodOdvirnD6ohxEy0SJFwZifnHiFpckL8OtxZcqvdDz2Yyh0zHuuNrX1t15pbXh5aMucnXuxfoQb+JHjGqZRwRqF0ZgydSb9AeZ/wA+JY8lgYKLDla8isWEFwaBFzrIJB0i3JVXueJf1Kh5K+SzT4UXHNUubw1vPW7jbne/jonEMp5Q2lc73dlHV14Gu40VfFf06ge6o3sxHvHUAEZQ0QDZxM396I0ik3jdNh7jajx+ke4xoN4BNzvFt7Js8xRste2Wa5cWdqWnPJGXctJ1B5gaifBJfQFQ03u7pmSMsE65Zke6NT6LJbx2pJytpMnkC6OguAl1+LVSYcaZnoR6QUsot/YX/wC02sNXqAVDWyBguC2dN5HohdhaZOV0B8E9wFpuJiB021OyxK3EqlQQ6CP4uc23UXaT4haWG41TcQ6o1zH7EyWaGNJjWdE0/RmZ9LdVu4sLF4eo73T2oYB3CC1wBGobuTBPjKp4eoLzOYbcueZaFMik99btM5rFjQGkFobmDReJ7uYaR5qK7WVahp6PbMP5xEh29uv+U9y9HVuHlnuhHEDn74933csAZSRNo18dbXWa8zYW8uugV+rTqPYWnKHNcCZcAC0tiZJvJi/j51H0CyxtpA1ttdYkmj3OmsjKOlMVOyhxIAUtCNvVTO8FtTmjN0OUzZRnjVMRF1w6KXdFDPWEDIPT6JNRhm0jwTnBA8eKDSY8ifPwXES1TlugASJCmsHJNyjklk6/LdEwkwdAg1nJLrbLm+H5Clj0zCuh7ZgiYuOfPogUnhZG4XBOdHdMExMWHVW8Lgw5xbTb7w7zjB7tjoLTYc7ocRXEuu7NoLx5EbBWqNU0+yaGgtqFweTEGzoZA8DrufFWjtweH13US0Y7sY6iXsAY4NawyC0zIInvaQ4WO4usjE8Viq80RmLnAl5ktaQwN7o0c6B4Cd5UcR4hmJpUp7Ke8ZMuPIH9o5jWFWa2NBAScsEuj6B2eezj09QDTl2Z5L3fudc+Ww8keSVzSdVPabqWW+T3owjBYiiHME6BYXGqxZXoPJ7klp84n4R6K5wripfVrNdbK+w5NPX/AGz5pPtNQLqDj+2HDy1+CtBaZ4Zx3TdtLnDtv9GalNv54JrI6KngcQX02u5taZ6kXVwVFF7PB2p6kn6hU5bdji3w0McxoVrYbiLKstexrarhlkzkqHUBx11AsZn4LKBUOpyIhaU/U87qehhasx2ZtY3DBzGhwFN8kMMjW5yHa99/PVIwdQkEOynLYggT4C079ErC4rtHUmVe92bi5jtS4BpGQ9dD1yxqjx9I5m1gbE5XGdDNiTMA7T0lV5Wx5FLlVPwp7fuVuJ4RrS3L3ZuQOQMDW40KqQrHEqn9QyQIAj+x0kEkneVWLzFhvvZSlyfSUvEFncJjwgeZIj8+i57AdSfDZFmHJZK7gG3JS1TVdKHNogogtdPqlvZ+FNlLcJ2QA0oWtTMkbroQYElsi4BQdheQY1638E2EQpIE0mIMyLSPGL+C4VQLeMDw3T3NXU6M2Ak/fmmEspcl6izM+nPeOXMTs5upH0kqOLYxwYKehdy/SwWJ8SZA8ym4bCZszQ7K0Nyl2kA3eR1t5TKz3uzuLzPeNuYaLNF+nzKrLZZPno1f3HU4fERLWwLbKIunmmllvX4won0SM7jeJczDvc3WI8Np/Oas4Stmph37gD6gH6qcdhc9N7I1aR8DCo+zRzYZl7tlvoT9CFTCdefc5tbXUYfDX5MqH+nj52qs/wC4f4+K1q7C9padCCPUKhxynlqYepe1QNPg5aGMxDabcxNrQBqTyHMrUt9LRKrEfEhLjP2ZQ9nKv9ADdhc30M/Vag+KyeAsipXYRBD80f3A/ZbQp9fgs2rzMt0ks0x9tvoS1EuLIRBtlMuLcfJajMSa7MrgD3Sx53zasdHIxBI6rMe0puFcWvBBgO7p13Nj5H6rcHvg8z+odPrh4i5QOJZn/rTOazmmO65v6dNBFj6pDnLVw2GHaVWHXN7pAjK4Al07EX/JWUaZzHlNj9+Sc1vk6OisUoYCi6E+CNtMz1UdmfVTO4WApI5KTSPipyFAwHT+earEkakq4KZ5pZomdUGky1UF0DWo6q5rZQSQjJcqy2mluMIs4GpQKTIa0XV7hmXvSL3jqIuB1VE1Ra+ukKe1gTJ/x8k1sRtxOLWR9aoRTqkd2XBgH98gj/pDvRJIsuxeLDsrRN3Bx12Y4W6SVJCpYcnRQw5y9xbmwhDZKeAoKkejkUVicBimK4JhrKjjP8YH2WlxFznEU2WLved+1m58ToFi8QY5pxIZypuiNhr4hdFUMpr1PM6m7TNTxxn8juKvfVoPqkFrWlrmNOpg+8fWyaMWypig06tALAdMxEkxziI8CV1PiTcRhqjdH5TLfAajoqOM4SatGnWp2qNY2QNTAiR1EKyj/jLY5XY866/MsJv3waeFMY2qP3U2u9DC2WtheV4LxTtMRTLrOyOY7aYkgxsvWFqhdBxaT9Dv6G1WQbjxlnNHimRZQCpCgdwD2bIOztunFBB6IMySawWauJ7rnyZcym2bST3sw+ELPJHjt6K7wuvJqsPuHu9Ju4O8i7VBXoFji1wuPiOY6Kthw9DmMdIjtBrsduoS+0nfRWSOmqEtiFI9BZFsvGvxUtaUYZKNrUGsgFqB1OfJNeLKHCd0AgnDVCxvTzTY6KJ8EGExRPNMLJAXN1lU8bxA5hTpAOqH0aObvsnGLk9iVtkYLLLFbFMpiXOj82G6qf8AH1HD+nSMfueQwemqdg+GBpzOl9Tdzv8A88grUrb0r3JpWT3ey+5mPwVdxBNRjI2a3N8XFNOAqf8Avv8AJrB9FdaVNSoAJcQBzMD4pa2zPgQju2/qzOdgKw0rnzYxZdXjj2OLe0Y+DF2lunUStarxmjBGYHawc75BYmLZQeYIbTbrma2qHfEZR43V69/iRx9Q3FLwpfdi8fi6we2uGjLAacrg5hE6GLi/orWC4pTfiC4nKHUwIdbvBwtyNlrYTFUHMDGFhbEBsjTqDqvPcX4WKNTuSQ4FwGsAa+I+6tDTPytYOO/xKcWKWpZy17+wXGPZ8tmrRnq0bcy3mOib7OcUa5jaR7rmyBP6hJ069FPDBnbNB/ZvF3Uzdh6jkPksOrTAGha8OcCf0ugiwOzgqKOtOEuxHxvBmrq1s+fT8DW9oeFhrmVGTmc6LbnYjqr/AALjYqf032eNNs3Pz5hZrOMdpTYHe+yox0/uE6+PNX+OcCuatIQ4XIHP9w6qUo7KFnPqdMLHrlfRxtlfzub6mVlcF4sKoyu98D1HMfULWLenmuKUXF4Z7dNsbYqUeAFICIREQU3B0s7g3mUkO2ahByfYnhlLLUqNjWDeSR3Q4kQl43Edo4QO63QdOvVPd7td7BDi5w5xTHdhnUQAfFUgP4/K/VUmzh6FJrU+SALqcqYy8/kFSpHqZAUhqKFxugQDggcmZULgdkDQTnrmuHmpIhdF0zBT4pjeypudvoP7jp+dErgWFy08zrvqd5x3g6fdZ3tS8l9NmxM/EBehpmOSvJaa17nnwl4vUSz/AIcfiSFANtUrFcQbTsTc6NF3HyVJ3b1eVFvq8/ZSUG93sdEr0tlu/Ybxfiwos5v/AEt+/RZmExVJ0OrVBUfyM5G9GiI81VODb/xXZuJc2bkm5OU7+K0cT7MMI7hLT1Mjz3XVprgkm+e55asvuk5qKai8YNZj2wIgDoszivEnM7tNhfUN4gkNbzKyKWMq4V+V47vLY9WnZHWzV2uFJ4j33zIc9x26NAAASjTiWXwUl1muDjFYl6d/wKT+KGYr0WO/25HeRCs0SC5rqFXK4A9yqdNLCbEG/ogwHF2mn2VSmah0aIknpzEc0mpwNwILyykHuhrSS4iRYE/+d11bJ4e36nmPVJJx8y+jX4iq9SpQqh5YaZmQWjumeW0FbXBajK7aodBzPLsp1AcBpvrN0nC8C7KXVqjTTg2zHLPUHkNBzVPhvAy4Ohxa9paWnSzhIncHRZnKEovfjuaprsqsXlynnZkcW4MaJL2d5g9W+PMdV6Xh3FmVm2MHdu48eiwa/E6jGupV2mXNIDh8PEddUv8A05zadOvRNw0FwGxAuR9QsTi5xSm/kzoqsVNjdK2x5o918i5xvAmm4VqUgTeNjz8OfitrhfEhWp5t9COR/Lqtwvira7MrwA6Lt2I5josWk84XFZf0O/8AqdD/ALSpOLnFwl8S4LxnGmatg/8ATnz7M9cG+av4eoaVN9SIMQJ/kYAHUn0AKXgMLMl2oEgdev4UfE6xe5tP9kOdPdl36RHMC8dVCMcGOs6jx5qmHHcHAUyGlhkZgAHbyTfXYu1i9lWL4Wi6oKch78xFoBkyNr6Rz9FmVKpe8uIiTNuazI9PplzhbEOd+BAxp+KNxKgFYOvSiDU/JRCohPmFJQaJdUvZQKhCieiFzuiBji5cHIct1Vr4skltNuYjVx91v3PQLSWSE5qKMr2rpXpu01HnqFcw2KqVmgt/ps3Orjzjl53RVuDB7HZyXPIs47HoNAFkcKxhw7y1+kw7of3DouxYnXhco8SbdPUap7Rn/Nz0OGwbGaC+7jJcfE/RPLbIWPB03+IRbLjbbe57cVGK8p532hwzmvFVvSSNnDRafC+LNrNicr9x9RzCuVKbS3KRIOqwMd7OFpzUjI1yz3h4FdMZRsjplyu55dldvT2OypZi+UbWNwjajcrhI+R6civKY3hVXDPzsJLf3Dbo4fgVmlxqrT7rxP8AcCD6q032nZF2u+B+y3XGyvjdErrem6jdvTJdxvB3NqMe/IGO0JbqbT5FZ2IwRq4akBnDhULRn1uTJPSB8Fco8cbcUqRkkmLanoJ5KOJCoyg6q4982AGjGkiY5k2kprVGfpngzJ1yqxnOFu0tipgPZ4dpD6jSWQSxszHUnQJHEGV2vNUTkfcFhMQIAtsIFpCb/q1N7pylhcB2haCXP07jeh5oantHVY9wLQLwGme4BbLZVSsz+5xyl06jhNr3ROF4q2qDSxF50dpfryPVVuGV6lANfrTftNiQSPJ1knEOfiCXtYJHvZAfiJPqrHDOKBrTTqDNTk+Lb/dVcMReF80Qje5TTlLjiXr8yzjsLYV6BgTJAsWu+nUKcdXbXoZ7CpTgkDkbEjp8kmliDh3BzTnputbQgag8nCUPE8HlHa0iezfIttP6SOSmo7r7P9Ck5+SWFz8S/wCyPbYbGO7PD181+yDWtFsztHE/x7oJ6hOxFV9ENykDM0ue8RmJzEE5tdtOiy/ZRjalEAGXNEGTGUSTAG8zPW/lrcXZlc1omGgwbQ6TeLm33XJY8No7uhpj5W3uylTcLmZm++6EVFD2nb/CkQRqCuY+gTS2YbneKIPQNaCidYpDOJUDqiyohogMgEJeXxVgM/PVA9olAKQJd+eShlhAUImtWjLSBzqnxXhQrNkWeBY8+hV5zVLWpxk4vKI3UwtjpkeV4dxN+HdkeCR+06jq3p0Xp8Nj2VGy0z8/MJWLwDKohwnkdx4FYWI4DUpnNTcXRpBhw+66Xot52Z5ijf0my80Puj0xIKBxXm6XtDUZZ7Z8QWn88leo8fpnWR43+SnKia9zqr6+ifLw/fY03sBHeAI6gFV6nDaR/Qz/AKQhbxWkf1t8zCl3FaQH/Mb6rKU1sslnKiW7a+x2cU7MZJ5MAA8zYBZ3FqVR9N2chskBtNu5LgBmdvroE+tx5mlMOqO2ACXTc91QF5BqC7WAy2n/ADed3dPTpWKlHzNHJbKuxaIvPy4/9G4XhVJjwWt91usk3PKdDAJ81i45/ZV3Oyh9OoJg6OaY35grY4ljmU6ZYHd8ggAXdJBueSDhNLPh29oGloFhrZs3PX6BUg3Hzy+RzXVQm1TXs1vn9zG4PVFOq+q0EUha+suIgdYufJbGC4fTf2zXj3ajjOhggHVU8TiKVXCODcrCL5JAMjkN5F1Y4HiYpOe8wHuAk6SGgfObrdjbTlw+CNEIxmq201jPtuNw1SjiKbqQGXKTAHIaOCxsLXNNxo1DNImHRpAOoPIwJ6K1w6gGYt7DIMktOnUtjcEH4JDq5rOcx4h4JyGNLnuO6cjstxWG125IWvVGL/yTa+eOzLPfwdYOYZpnT+Q/aeq9jWxLKtCm9hlsu8iQDB6rx2AxYLTQrCBoCbFp5fZTTr1cI7Kb03GehItI5Oj85Yshq2fP5lensVUlNfBndd4v9j1LCkupgOmTOvigweMbUEtdI+I8k4tuvPaa2Z9FFxnujmVdQNRsifdANVJdKNjaz3CLlwPmgRMbdIeCwBzKQ+J5JrnSlOddAkiELnI3BdlhM0DMlECuARD4IE0AVDhZDiTESSG3kg6G0T01+ClpjUgjYmAfsfJPBPWs4AqUWuEOAI5ESqOK9n6Totl8CRdazdLcp8lzmJqco8MxOiuz4opmEPZtu7nfD7JbvZ+m25LoubkAR5BbzmrM4+SKDo3IHlKtCycmo5OS7pOnqhKehbIrYWk0sc8Ds6QkwLOeBu46x0Hqgq4htMNZIpGpdx/a3kOu0nqVz6pfgyR+0CBtEAhScJTxQa7NleBBFvl6quN8y4ycreEo141NJ+nPOAqVahTBDIc9wi3ecSeblY4CZw7RY+8P+4qcLwenQ7xPm4i1tliYTjLqTHMaAbmHcvLfZPRri1DP4mfG8CcZW4Sw9l+pw4CDWrCS1rRmFud4+C0fZusH4csIkAkEdHX+6Rhq4c00mFz6tX33EQADqR4Bdj8M7DVc9Mdw9LDofmtybktEnv2/AjXoqkroLy76u/P7E8Sw5aylW/UwAE840J8hHmp4k0sezEMFiBmGxkCJ6EW8Vz+LurN7IUxLrayB1Ftlt9myOyMHu6Hduiw3KGNX8RWMK7tXhvbZp/8AIpVsDTxLA8d0xqNQeRG6Szh9ZgygsqN/a8HRN4VhzSrPpatIzD1j1vHktjs1Kc3B4XB10UQujrksS4eDzx4cZ/8ATgHmypCNlKoNG1x4VWn5rdDVZo4Bzhm7rWnQuMSeSz4zZqyiqrdyx9DzkVP/AJA86RUOxFQDWsPGnTd8lvYjCuY7K9uU+sjolNb6JeJ7Fo0KUcxmzCPF3CxqD/fSc35Ep9Hi747op1P7HwfQrXqUQRcA+UhUMR7P03GYy792B/jyWlKD5ROVV8fhln+e+TqXHGEw8Opn+Q+oV1rwb6ylf8C0tyuGcDdxk+qZSwoYIaMo6KUnHsdVStXxtNfcObriDCkNRjRYLAAKdlLRf/CL5IGKrCWkc1nMwbxuDvsLyDIAaYNuq0C3W+xHzv8AFAyiSGzqORN/HTxW4ywc861N7omgDEOgHS3IaapxQZSucSssulhYJzWScTQD2ua4WNkxo9VxP56ITw8hKKkmmeSAqYVxa4S11oOjhz6FdT4e2of6bwP4vs4eB3Xqa9BrxleA4cisbE+zW9N3k77ruhfF87M+dv8A6fZD4Vqiu3dfIih7NOPvvt0ufUq5W4DRgWiBqCQfNZbKuIo2OaOveb6qcTx5zqZaWiSIkTHp/wCU3GyT2f0Mwt6WuLU4NP33FUsV2cuoNIZoXkFxdHU2A6L1THBzb6EDwWBR4w2ow0i3KXDK2PdnbqAl4bFVwOyAMiwltx58uqzOty52aN0dRGp7PVF+i4foaB4lSpVXMAa0WuB+rcGFR4gw13do1waBDG5jlzc4PmtT/Q2GmwOnMJ7wNzNzMzurD+EU3Na0ts02E+s85WFZCLyuS76a6xaZpaeUuP5gq8F4Y6nLnGXG3gPHmT8lqGUQEISVzTk5PLPVoqjVBRj2I1tz+a3K/EKYFEOEsdYbw6wGbeBJnyWHlTadZzRYkTrBInx5pI5+s6bx0sPdF72hqkim14DajRcCDYgfMgx05LKphMcZJJkncm58yhGtki3TVeFWoEQj2QxZEAkdBEWUOcSpkIXtQByghc9dC1gSOBREqCI0RFyMALhEGqHLhojAA5kWWQha2Cpc4pDBXKUJKeAJRtS0bEYEwgLqviOHU3+80Hy+yeSjyrSbXBKUIy+JZMkcDpteHCRBnWRYrUa60Istko2TlKUuWFdNcPhSQxw0RNCX2ll1MrGCuB0pYCMlQAkCIlddc5c8oGcSoBUSiaU8AQHKcyJzUtyMBkh11xYpLrR+QihLA8glvwUc1y5bJnNRFq5ckaBGqlzbKVyYwY+iEi65ckBDwlkrlyBnb/nRE1y5cmJj01q5cgmzi1KeFy5A4gFt/wA6o2tXLkjTOLETNVy5MXYEa+qly5cgECQpYFy5BphlJe6/guXIEuQsqaAuXJIGf//Z"/>
          <p:cNvSpPr>
            <a:spLocks noChangeAspect="1" noChangeArrowheads="1"/>
          </p:cNvSpPr>
          <p:nvPr/>
        </p:nvSpPr>
        <p:spPr bwMode="auto">
          <a:xfrm>
            <a:off x="1527175" y="1227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 dirty="0"/>
          </a:p>
        </p:txBody>
      </p:sp>
      <p:sp>
        <p:nvSpPr>
          <p:cNvPr id="14" name="AutoShape 12" descr="data:image/jpeg;base64,/9j/4AAQSkZJRgABAQAAAQABAAD/2wCEAAkGBhQSEBUUExQVFBQWGRgXGBcXGBgXGBgUFxcXHBwYFxofHyYeHBojHRgXHy8gJCcpLCwsFx4xNTAqNScrLCkBCQoKDgwOGg8PGiolHB8sLiwqLCosKSwpLCwsKiksKSkpLCopKSwtLCwvLCksKSwsLCwsLCwsKSwsKSksKSwpKf/AABEIAOQA3QMBIgACEQEDEQH/xAAaAAACAwEBAAAAAAAAAAAAAAACAwEEBQAG/8QAPhAAAQMCBAMFBwMDAgUFAAAAAQACEQMhBBIxQQVRYRMicYGRBjKhscHR8EJSYiNy8RWCFDOSouE0U2Sywv/EABsBAAMBAQEBAQAAAAAAAAAAAAABAwIEBQYH/8QAMhEAAgIBAwIEBAUDBQAAAAAAAAECAxESITEEQRMiUWEycZGhgbHB0fAFFEIjUmLC4f/aAAwDAQACEQMRAD8AoRJQu6BOAUkLyD9Q1Fc7yFI6WTAB5og0xog1qEhnNGGwFzEeW6BNkBqCojnooqE67IFqwJy8kIYUbgUDXGeiDWQoTGzZQ0fnkmATBQZbOLjZS4SuB0tvy8U2otMkpeZigzVKeFYCW4eqyWUhMEBDf88U8BJqGB4+eqB6iQPBMAQtJHknMqHkgTYtMDF2ZNY5MzkUQYVZ4V5zlWrM+6DUZFZzzFl1J5vOqkjoipu9EiuQmEonuOy4lEWzr8kExhehD/RcNVB/AgwSTdS0x+aoSSuaUDJBU57clB81AcIQILtUJdbchRIUFMBba0zO359PioL9dERO6W7mDbZARfYshyHMULE6gzM4AECTHqjBmTS3YyjhXVLNEwJjwIuOvIIHOItvpdei4Rw1zv8AltzAHvExckaR4KjxPh/eIJ7wBOaQWlo/ceYmFVw2PNr6uLta7Gb2vRLe/ohgixaRvexPhzQZgVI9RYe6GColubeImFLHW1Q0ydSOqSE93gbTdtCIu5IGOAKnMmPAIqxz5/hTmVuiQ928ru0i6AaLHaoXEbBAai4O6oBIXV9ENNyY4BA4AbaJGwy66h1QWkfJA1/JQ4+KAwND4XSYUhSG/m6RkG+67MoB1RZR8EAS3ooCguje35PkpcLJmU8gfl0WWyjZMoUHOmGnu7wgHJRWWIe2QZ/Cooumdot49R0TKuGym4I8bIajYE8+vpHPRP2E5R+JMZh2F7oEfm56RdauFqEvbTa0bRINyIJdz1+CjhmCgsIa4uFycwaGzoHTtHzUs4maVSW5XOY5wmCTlm4/tN/AFUimeb1Fyk2lwaHD6bnOgvcxjHHNqzvWka6gCUivR7JwEyyoBHcDgb3kG24KPB8beyq+pTpFzXuL8hZIvzOYEgGY26JPEcfUrVMz6b2hplrGgADnBJtp052VWtjzVYte7SWPVCK+Hf2j6VSSc21yDPvNB5jbqsytTyuLbGCRO1lqV+NOfUc54LC5w2dIDTIDbwY1jdMrDPmaalN4ItkFgdnGBAOx8bqbiejR1Glrg8/Vp5hFxO4sRHVOj8lNo8PqOf7pAbYuJhgIuZPP7K9huHal57tgC02MzcT4adVjSztd8FlmYRZQXnktLieDawtLRqCInMbbz5jos6dlh7FqrFZHUgC1KiT0/PgjDiXQNOd72Gnr8E3Jy9EcG9SYso2O05Im00DRBhI1nJ1QKJ6I3G6l3qgMi9NAluI6ppAS3GNPggaHgImhC5TNkEiCFIcUJMHVRmQawS7zS3GB05fZG8yocRZAmgA8mFp8FxEEyYJECdJka7bLN7C88xodOdvirnD6ohxEy0SJFwZifnHiFpckL8OtxZcqvdDz2Yyh0zHuuNrX1t15pbXh5aMucnXuxfoQb+JHjGqZRwRqF0ZgydSb9AeZ/wA+JY8lgYKLDla8isWEFwaBFzrIJB0i3JVXueJf1Kh5K+SzT4UXHNUubw1vPW7jbne/jonEMp5Q2lc73dlHV14Gu40VfFf06ge6o3sxHvHUAEZQ0QDZxM396I0ik3jdNh7jajx+ke4xoN4BNzvFt7Js8xRste2Wa5cWdqWnPJGXctJ1B5gaifBJfQFQ03u7pmSMsE65Zke6NT6LJbx2pJytpMnkC6OguAl1+LVSYcaZnoR6QUsot/YX/wC02sNXqAVDWyBguC2dN5HohdhaZOV0B8E9wFpuJiB021OyxK3EqlQQ6CP4uc23UXaT4haWG41TcQ6o1zH7EyWaGNJjWdE0/RmZ9LdVu4sLF4eo73T2oYB3CC1wBGobuTBPjKp4eoLzOYbcueZaFMik99btM5rFjQGkFobmDReJ7uYaR5qK7WVahp6PbMP5xEh29uv+U9y9HVuHlnuhHEDn74933csAZSRNo18dbXWa8zYW8uugV+rTqPYWnKHNcCZcAC0tiZJvJi/j51H0CyxtpA1ttdYkmj3OmsjKOlMVOyhxIAUtCNvVTO8FtTmjN0OUzZRnjVMRF1w6KXdFDPWEDIPT6JNRhm0jwTnBA8eKDSY8ifPwXES1TlugASJCmsHJNyjklk6/LdEwkwdAg1nJLrbLm+H5Clj0zCuh7ZgiYuOfPogUnhZG4XBOdHdMExMWHVW8Lgw5xbTb7w7zjB7tjoLTYc7ocRXEuu7NoLx5EbBWqNU0+yaGgtqFweTEGzoZA8DrufFWjtweH13US0Y7sY6iXsAY4NawyC0zIInvaQ4WO4usjE8Viq80RmLnAl5ktaQwN7o0c6B4Cd5UcR4hmJpUp7Ke8ZMuPIH9o5jWFWa2NBAScsEuj6B2eezj09QDTl2Z5L3fudc+Ww8keSVzSdVPabqWW+T3owjBYiiHME6BYXGqxZXoPJ7klp84n4R6K5wripfVrNdbK+w5NPX/AGz5pPtNQLqDj+2HDy1+CtBaZ4Zx3TdtLnDtv9GalNv54JrI6KngcQX02u5taZ6kXVwVFF7PB2p6kn6hU5bdji3w0McxoVrYbiLKstexrarhlkzkqHUBx11AsZn4LKBUOpyIhaU/U87qehhasx2ZtY3DBzGhwFN8kMMjW5yHa99/PVIwdQkEOynLYggT4C079ErC4rtHUmVe92bi5jtS4BpGQ9dD1yxqjx9I5m1gbE5XGdDNiTMA7T0lV5Wx5FLlVPwp7fuVuJ4RrS3L3ZuQOQMDW40KqQrHEqn9QyQIAj+x0kEkneVWLzFhvvZSlyfSUvEFncJjwgeZIj8+i57AdSfDZFmHJZK7gG3JS1TVdKHNogogtdPqlvZ+FNlLcJ2QA0oWtTMkbroQYElsi4BQdheQY1638E2EQpIE0mIMyLSPGL+C4VQLeMDw3T3NXU6M2Ak/fmmEspcl6izM+nPeOXMTs5upH0kqOLYxwYKehdy/SwWJ8SZA8ym4bCZszQ7K0Nyl2kA3eR1t5TKz3uzuLzPeNuYaLNF+nzKrLZZPno1f3HU4fERLWwLbKIunmmllvX4won0SM7jeJczDvc3WI8Np/Oas4Stmph37gD6gH6qcdhc9N7I1aR8DCo+zRzYZl7tlvoT9CFTCdefc5tbXUYfDX5MqH+nj52qs/wC4f4+K1q7C9padCCPUKhxynlqYepe1QNPg5aGMxDabcxNrQBqTyHMrUt9LRKrEfEhLjP2ZQ9nKv9ADdhc30M/Vag+KyeAsipXYRBD80f3A/ZbQp9fgs2rzMt0ks0x9tvoS1EuLIRBtlMuLcfJajMSa7MrgD3Sx53zasdHIxBI6rMe0puFcWvBBgO7p13Nj5H6rcHvg8z+odPrh4i5QOJZn/rTOazmmO65v6dNBFj6pDnLVw2GHaVWHXN7pAjK4Al07EX/JWUaZzHlNj9+Sc1vk6OisUoYCi6E+CNtMz1UdmfVTO4WApI5KTSPipyFAwHT+earEkakq4KZ5pZomdUGky1UF0DWo6q5rZQSQjJcqy2mluMIs4GpQKTIa0XV7hmXvSL3jqIuB1VE1Ra+ukKe1gTJ/x8k1sRtxOLWR9aoRTqkd2XBgH98gj/pDvRJIsuxeLDsrRN3Bx12Y4W6SVJCpYcnRQw5y9xbmwhDZKeAoKkejkUVicBimK4JhrKjjP8YH2WlxFznEU2WLved+1m58ToFi8QY5pxIZypuiNhr4hdFUMpr1PM6m7TNTxxn8juKvfVoPqkFrWlrmNOpg+8fWyaMWypig06tALAdMxEkxziI8CV1PiTcRhqjdH5TLfAajoqOM4SatGnWp2qNY2QNTAiR1EKyj/jLY5XY866/MsJv3waeFMY2qP3U2u9DC2WtheV4LxTtMRTLrOyOY7aYkgxsvWFqhdBxaT9Dv6G1WQbjxlnNHimRZQCpCgdwD2bIOztunFBB6IMySawWauJ7rnyZcym2bST3sw+ELPJHjt6K7wuvJqsPuHu9Ju4O8i7VBXoFji1wuPiOY6Kthw9DmMdIjtBrsduoS+0nfRWSOmqEtiFI9BZFsvGvxUtaUYZKNrUGsgFqB1OfJNeLKHCd0AgnDVCxvTzTY6KJ8EGExRPNMLJAXN1lU8bxA5hTpAOqH0aObvsnGLk9iVtkYLLLFbFMpiXOj82G6qf8AH1HD+nSMfueQwemqdg+GBpzOl9Tdzv8A88grUrb0r3JpWT3ey+5mPwVdxBNRjI2a3N8XFNOAqf8Avv8AJrB9FdaVNSoAJcQBzMD4pa2zPgQju2/qzOdgKw0rnzYxZdXjj2OLe0Y+DF2lunUStarxmjBGYHawc75BYmLZQeYIbTbrma2qHfEZR43V69/iRx9Q3FLwpfdi8fi6we2uGjLAacrg5hE6GLi/orWC4pTfiC4nKHUwIdbvBwtyNlrYTFUHMDGFhbEBsjTqDqvPcX4WKNTuSQ4FwGsAa+I+6tDTPytYOO/xKcWKWpZy17+wXGPZ8tmrRnq0bcy3mOib7OcUa5jaR7rmyBP6hJ069FPDBnbNB/ZvF3Uzdh6jkPksOrTAGha8OcCf0ugiwOzgqKOtOEuxHxvBmrq1s+fT8DW9oeFhrmVGTmc6LbnYjqr/AALjYqf032eNNs3Pz5hZrOMdpTYHe+yox0/uE6+PNX+OcCuatIQ4XIHP9w6qUo7KFnPqdMLHrlfRxtlfzub6mVlcF4sKoyu98D1HMfULWLenmuKUXF4Z7dNsbYqUeAFICIREQU3B0s7g3mUkO2ahByfYnhlLLUqNjWDeSR3Q4kQl43Edo4QO63QdOvVPd7td7BDi5w5xTHdhnUQAfFUgP4/K/VUmzh6FJrU+SALqcqYy8/kFSpHqZAUhqKFxugQDggcmZULgdkDQTnrmuHmpIhdF0zBT4pjeypudvoP7jp+dErgWFy08zrvqd5x3g6fdZ3tS8l9NmxM/EBehpmOSvJaa17nnwl4vUSz/AIcfiSFANtUrFcQbTsTc6NF3HyVJ3b1eVFvq8/ZSUG93sdEr0tlu/Ybxfiwos5v/AEt+/RZmExVJ0OrVBUfyM5G9GiI81VODb/xXZuJc2bkm5OU7+K0cT7MMI7hLT1Mjz3XVprgkm+e55asvuk5qKai8YNZj2wIgDoszivEnM7tNhfUN4gkNbzKyKWMq4V+V47vLY9WnZHWzV2uFJ4j33zIc9x26NAAASjTiWXwUl1muDjFYl6d/wKT+KGYr0WO/25HeRCs0SC5rqFXK4A9yqdNLCbEG/ogwHF2mn2VSmah0aIknpzEc0mpwNwILyykHuhrSS4iRYE/+d11bJ4e36nmPVJJx8y+jX4iq9SpQqh5YaZmQWjumeW0FbXBajK7aodBzPLsp1AcBpvrN0nC8C7KXVqjTTg2zHLPUHkNBzVPhvAy4Ohxa9paWnSzhIncHRZnKEovfjuaprsqsXlynnZkcW4MaJL2d5g9W+PMdV6Xh3FmVm2MHdu48eiwa/E6jGupV2mXNIDh8PEddUv8A05zadOvRNw0FwGxAuR9QsTi5xSm/kzoqsVNjdK2x5o918i5xvAmm4VqUgTeNjz8OfitrhfEhWp5t9COR/Lqtwvira7MrwA6Lt2I5josWk84XFZf0O/8AqdD/ALSpOLnFwl8S4LxnGmatg/8ATnz7M9cG+av4eoaVN9SIMQJ/kYAHUn0AKXgMLMl2oEgdev4UfE6xe5tP9kOdPdl36RHMC8dVCMcGOs6jx5qmHHcHAUyGlhkZgAHbyTfXYu1i9lWL4Wi6oKch78xFoBkyNr6Rz9FmVKpe8uIiTNuazI9PplzhbEOd+BAxp+KNxKgFYOvSiDU/JRCohPmFJQaJdUvZQKhCieiFzuiBji5cHIct1Vr4skltNuYjVx91v3PQLSWSE5qKMr2rpXpu01HnqFcw2KqVmgt/ps3Orjzjl53RVuDB7HZyXPIs47HoNAFkcKxhw7y1+kw7of3DouxYnXhco8SbdPUap7Rn/Nz0OGwbGaC+7jJcfE/RPLbIWPB03+IRbLjbbe57cVGK8p532hwzmvFVvSSNnDRafC+LNrNicr9x9RzCuVKbS3KRIOqwMd7OFpzUjI1yz3h4FdMZRsjplyu55dldvT2OypZi+UbWNwjajcrhI+R6civKY3hVXDPzsJLf3Dbo4fgVmlxqrT7rxP8AcCD6q032nZF2u+B+y3XGyvjdErrem6jdvTJdxvB3NqMe/IGO0JbqbT5FZ2IwRq4akBnDhULRn1uTJPSB8Fco8cbcUqRkkmLanoJ5KOJCoyg6q4982AGjGkiY5k2kprVGfpngzJ1yqxnOFu0tipgPZ4dpD6jSWQSxszHUnQJHEGV2vNUTkfcFhMQIAtsIFpCb/q1N7pylhcB2haCXP07jeh5oantHVY9wLQLwGme4BbLZVSsz+5xyl06jhNr3ROF4q2qDSxF50dpfryPVVuGV6lANfrTftNiQSPJ1knEOfiCXtYJHvZAfiJPqrHDOKBrTTqDNTk+Lb/dVcMReF80Qje5TTlLjiXr8yzjsLYV6BgTJAsWu+nUKcdXbXoZ7CpTgkDkbEjp8kmliDh3BzTnputbQgag8nCUPE8HlHa0iezfIttP6SOSmo7r7P9Ck5+SWFz8S/wCyPbYbGO7PD181+yDWtFsztHE/x7oJ6hOxFV9ENykDM0ue8RmJzEE5tdtOiy/ZRjalEAGXNEGTGUSTAG8zPW/lrcXZlc1omGgwbQ6TeLm33XJY8No7uhpj5W3uylTcLmZm++6EVFD2nb/CkQRqCuY+gTS2YbneKIPQNaCidYpDOJUDqiyohogMgEJeXxVgM/PVA9olAKQJd+eShlhAUImtWjLSBzqnxXhQrNkWeBY8+hV5zVLWpxk4vKI3UwtjpkeV4dxN+HdkeCR+06jq3p0Xp8Nj2VGy0z8/MJWLwDKohwnkdx4FYWI4DUpnNTcXRpBhw+66Xot52Z5ijf0my80Puj0xIKBxXm6XtDUZZ7Z8QWn88leo8fpnWR43+SnKia9zqr6+ifLw/fY03sBHeAI6gFV6nDaR/Qz/AKQhbxWkf1t8zCl3FaQH/Mb6rKU1sslnKiW7a+x2cU7MZJ5MAA8zYBZ3FqVR9N2chskBtNu5LgBmdvroE+tx5mlMOqO2ACXTc91QF5BqC7WAy2n/ADed3dPTpWKlHzNHJbKuxaIvPy4/9G4XhVJjwWt91usk3PKdDAJ81i45/ZV3Oyh9OoJg6OaY35grY4ljmU6ZYHd8ggAXdJBueSDhNLPh29oGloFhrZs3PX6BUg3Hzy+RzXVQm1TXs1vn9zG4PVFOq+q0EUha+suIgdYufJbGC4fTf2zXj3ajjOhggHVU8TiKVXCODcrCL5JAMjkN5F1Y4HiYpOe8wHuAk6SGgfObrdjbTlw+CNEIxmq201jPtuNw1SjiKbqQGXKTAHIaOCxsLXNNxo1DNImHRpAOoPIwJ6K1w6gGYt7DIMktOnUtjcEH4JDq5rOcx4h4JyGNLnuO6cjstxWG125IWvVGL/yTa+eOzLPfwdYOYZpnT+Q/aeq9jWxLKtCm9hlsu8iQDB6rx2AxYLTQrCBoCbFp5fZTTr1cI7Kb03GehItI5Oj85Yshq2fP5lensVUlNfBndd4v9j1LCkupgOmTOvigweMbUEtdI+I8k4tuvPaa2Z9FFxnujmVdQNRsifdANVJdKNjaz3CLlwPmgRMbdIeCwBzKQ+J5JrnSlOddAkiELnI3BdlhM0DMlECuARD4IE0AVDhZDiTESSG3kg6G0T01+ClpjUgjYmAfsfJPBPWs4AqUWuEOAI5ESqOK9n6Totl8CRdazdLcp8lzmJqco8MxOiuz4opmEPZtu7nfD7JbvZ+m25LoubkAR5BbzmrM4+SKDo3IHlKtCycmo5OS7pOnqhKehbIrYWk0sc8Ds6QkwLOeBu46x0Hqgq4htMNZIpGpdx/a3kOu0nqVz6pfgyR+0CBtEAhScJTxQa7NleBBFvl6quN8y4ycreEo141NJ+nPOAqVahTBDIc9wi3ecSeblY4CZw7RY+8P+4qcLwenQ7xPm4i1tliYTjLqTHMaAbmHcvLfZPRri1DP4mfG8CcZW4Sw9l+pw4CDWrCS1rRmFud4+C0fZusH4csIkAkEdHX+6Rhq4c00mFz6tX33EQADqR4Bdj8M7DVc9Mdw9LDofmtybktEnv2/AjXoqkroLy76u/P7E8Sw5aylW/UwAE840J8hHmp4k0sezEMFiBmGxkCJ6EW8Vz+LurN7IUxLrayB1Ftlt9myOyMHu6Hduiw3KGNX8RWMK7tXhvbZp/8AIpVsDTxLA8d0xqNQeRG6Szh9ZgygsqN/a8HRN4VhzSrPpatIzD1j1vHktjs1Kc3B4XB10UQujrksS4eDzx4cZ/8ATgHmypCNlKoNG1x4VWn5rdDVZo4Bzhm7rWnQuMSeSz4zZqyiqrdyx9DzkVP/AJA86RUOxFQDWsPGnTd8lvYjCuY7K9uU+sjolNb6JeJ7Fo0KUcxmzCPF3CxqD/fSc35Ep9Hi747op1P7HwfQrXqUQRcA+UhUMR7P03GYy792B/jyWlKD5ROVV8fhln+e+TqXHGEw8Opn+Q+oV1rwb6ylf8C0tyuGcDdxk+qZSwoYIaMo6KUnHsdVStXxtNfcObriDCkNRjRYLAAKdlLRf/CL5IGKrCWkc1nMwbxuDvsLyDIAaYNuq0C3W+xHzv8AFAyiSGzqORN/HTxW4ywc861N7omgDEOgHS3IaapxQZSucSssulhYJzWScTQD2ua4WNkxo9VxP56ITw8hKKkmmeSAqYVxa4S11oOjhz6FdT4e2of6bwP4vs4eB3Xqa9BrxleA4cisbE+zW9N3k77ruhfF87M+dv8A6fZD4Vqiu3dfIih7NOPvvt0ufUq5W4DRgWiBqCQfNZbKuIo2OaOveb6qcTx5zqZaWiSIkTHp/wCU3GyT2f0Mwt6WuLU4NP33FUsV2cuoNIZoXkFxdHU2A6L1THBzb6EDwWBR4w2ow0i3KXDK2PdnbqAl4bFVwOyAMiwltx58uqzOty52aN0dRGp7PVF+i4foaB4lSpVXMAa0WuB+rcGFR4gw13do1waBDG5jlzc4PmtT/Q2GmwOnMJ7wNzNzMzurD+EU3Na0ts02E+s85WFZCLyuS76a6xaZpaeUuP5gq8F4Y6nLnGXG3gPHmT8lqGUQEISVzTk5PLPVoqjVBRj2I1tz+a3K/EKYFEOEsdYbw6wGbeBJnyWHlTadZzRYkTrBInx5pI5+s6bx0sPdF72hqkim14DajRcCDYgfMgx05LKphMcZJJkncm58yhGtki3TVeFWoEQj2QxZEAkdBEWUOcSpkIXtQByghc9dC1gSOBREqCI0RFyMALhEGqHLhojAA5kWWQha2Cpc4pDBXKUJKeAJRtS0bEYEwgLqviOHU3+80Hy+yeSjyrSbXBKUIy+JZMkcDpteHCRBnWRYrUa60Istko2TlKUuWFdNcPhSQxw0RNCX2ll1MrGCuB0pYCMlQAkCIlddc5c8oGcSoBUSiaU8AQHKcyJzUtyMBkh11xYpLrR+QihLA8glvwUc1y5bJnNRFq5ckaBGqlzbKVyYwY+iEi65ckBDwlkrlyBnb/nRE1y5cmJj01q5cgmzi1KeFy5A4gFt/wA6o2tXLkjTOLETNVy5MXYEa+qly5cgECQpYFy5BphlJe6/guXIEuQsqaAuXJIGf//Z"/>
          <p:cNvSpPr>
            <a:spLocks noChangeAspect="1" noChangeArrowheads="1"/>
          </p:cNvSpPr>
          <p:nvPr/>
        </p:nvSpPr>
        <p:spPr bwMode="auto">
          <a:xfrm>
            <a:off x="1679575" y="13795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 dirty="0"/>
          </a:p>
        </p:txBody>
      </p:sp>
      <p:sp>
        <p:nvSpPr>
          <p:cNvPr id="15" name="AutoShape 14" descr="data:image/jpeg;base64,/9j/4AAQSkZJRgABAQAAAQABAAD/2wCEAAkGBhQSEBUUExQVFBQWGRgXGBcXGBgXGBgUFxcXHBwYFxofHyYeHBojHRgXHy8gJCcpLCwsFx4xNTAqNScrLCkBCQoKDgwOGg8PGiolHB8sLiwqLCosKSwpLCwsKiksKSkpLCopKSwtLCwvLCksKSwsLCwsLCwsKSwsKSksKSwpKf/AABEIAOQA3QMBIgACEQEDEQH/xAAaAAACAwEBAAAAAAAAAAAAAAACAwEEBQAG/8QAPhAAAQMCBAMFBwMDAgUFAAAAAQACEQMhBBIxQQVRYRMicYGRBjKhscHR8EJSYiNy8RWCFDOSouE0U2Sywv/EABsBAAMBAQEBAQAAAAAAAAAAAAABAwIEBQYH/8QAMhEAAgIBAwIEBAUDBQAAAAAAAAECAxESITEEQRMiUWEycZGhgbHB0fAFFEIjUmLC4f/aAAwDAQACEQMRAD8AoRJQu6BOAUkLyD9Q1Fc7yFI6WTAB5og0xog1qEhnNGGwFzEeW6BNkBqCojnooqE67IFqwJy8kIYUbgUDXGeiDWQoTGzZQ0fnkmATBQZbOLjZS4SuB0tvy8U2otMkpeZigzVKeFYCW4eqyWUhMEBDf88U8BJqGB4+eqB6iQPBMAQtJHknMqHkgTYtMDF2ZNY5MzkUQYVZ4V5zlWrM+6DUZFZzzFl1J5vOqkjoipu9EiuQmEonuOy4lEWzr8kExhehD/RcNVB/AgwSTdS0x+aoSSuaUDJBU57clB81AcIQILtUJdbchRIUFMBba0zO359PioL9dERO6W7mDbZARfYshyHMULE6gzM4AECTHqjBmTS3YyjhXVLNEwJjwIuOvIIHOItvpdei4Rw1zv8AltzAHvExckaR4KjxPh/eIJ7wBOaQWlo/ceYmFVw2PNr6uLta7Gb2vRLe/ohgixaRvexPhzQZgVI9RYe6GColubeImFLHW1Q0ydSOqSE93gbTdtCIu5IGOAKnMmPAIqxz5/hTmVuiQ928ru0i6AaLHaoXEbBAai4O6oBIXV9ENNyY4BA4AbaJGwy66h1QWkfJA1/JQ4+KAwND4XSYUhSG/m6RkG+67MoB1RZR8EAS3ooCguje35PkpcLJmU8gfl0WWyjZMoUHOmGnu7wgHJRWWIe2QZ/Cooumdot49R0TKuGym4I8bIajYE8+vpHPRP2E5R+JMZh2F7oEfm56RdauFqEvbTa0bRINyIJdz1+CjhmCgsIa4uFycwaGzoHTtHzUs4maVSW5XOY5wmCTlm4/tN/AFUimeb1Fyk2lwaHD6bnOgvcxjHHNqzvWka6gCUivR7JwEyyoBHcDgb3kG24KPB8beyq+pTpFzXuL8hZIvzOYEgGY26JPEcfUrVMz6b2hplrGgADnBJtp052VWtjzVYte7SWPVCK+Hf2j6VSSc21yDPvNB5jbqsytTyuLbGCRO1lqV+NOfUc54LC5w2dIDTIDbwY1jdMrDPmaalN4ItkFgdnGBAOx8bqbiejR1Glrg8/Vp5hFxO4sRHVOj8lNo8PqOf7pAbYuJhgIuZPP7K9huHal57tgC02MzcT4adVjSztd8FlmYRZQXnktLieDawtLRqCInMbbz5jos6dlh7FqrFZHUgC1KiT0/PgjDiXQNOd72Gnr8E3Jy9EcG9SYso2O05Im00DRBhI1nJ1QKJ6I3G6l3qgMi9NAluI6ppAS3GNPggaHgImhC5TNkEiCFIcUJMHVRmQawS7zS3GB05fZG8yocRZAmgA8mFp8FxEEyYJECdJka7bLN7C88xodOdvirnD6ohxEy0SJFwZifnHiFpckL8OtxZcqvdDz2Yyh0zHuuNrX1t15pbXh5aMucnXuxfoQb+JHjGqZRwRqF0ZgydSb9AeZ/wA+JY8lgYKLDla8isWEFwaBFzrIJB0i3JVXueJf1Kh5K+SzT4UXHNUubw1vPW7jbne/jonEMp5Q2lc73dlHV14Gu40VfFf06ge6o3sxHvHUAEZQ0QDZxM396I0ik3jdNh7jajx+ke4xoN4BNzvFt7Js8xRste2Wa5cWdqWnPJGXctJ1B5gaifBJfQFQ03u7pmSMsE65Zke6NT6LJbx2pJytpMnkC6OguAl1+LVSYcaZnoR6QUsot/YX/wC02sNXqAVDWyBguC2dN5HohdhaZOV0B8E9wFpuJiB021OyxK3EqlQQ6CP4uc23UXaT4haWG41TcQ6o1zH7EyWaGNJjWdE0/RmZ9LdVu4sLF4eo73T2oYB3CC1wBGobuTBPjKp4eoLzOYbcueZaFMik99btM5rFjQGkFobmDReJ7uYaR5qK7WVahp6PbMP5xEh29uv+U9y9HVuHlnuhHEDn74933csAZSRNo18dbXWa8zYW8uugV+rTqPYWnKHNcCZcAC0tiZJvJi/j51H0CyxtpA1ttdYkmj3OmsjKOlMVOyhxIAUtCNvVTO8FtTmjN0OUzZRnjVMRF1w6KXdFDPWEDIPT6JNRhm0jwTnBA8eKDSY8ifPwXES1TlugASJCmsHJNyjklk6/LdEwkwdAg1nJLrbLm+H5Clj0zCuh7ZgiYuOfPogUnhZG4XBOdHdMExMWHVW8Lgw5xbTb7w7zjB7tjoLTYc7ocRXEuu7NoLx5EbBWqNU0+yaGgtqFweTEGzoZA8DrufFWjtweH13US0Y7sY6iXsAY4NawyC0zIInvaQ4WO4usjE8Viq80RmLnAl5ktaQwN7o0c6B4Cd5UcR4hmJpUp7Ke8ZMuPIH9o5jWFWa2NBAScsEuj6B2eezj09QDTl2Z5L3fudc+Ww8keSVzSdVPabqWW+T3owjBYiiHME6BYXGqxZXoPJ7klp84n4R6K5wripfVrNdbK+w5NPX/AGz5pPtNQLqDj+2HDy1+CtBaZ4Zx3TdtLnDtv9GalNv54JrI6KngcQX02u5taZ6kXVwVFF7PB2p6kn6hU5bdji3w0McxoVrYbiLKstexrarhlkzkqHUBx11AsZn4LKBUOpyIhaU/U87qehhasx2ZtY3DBzGhwFN8kMMjW5yHa99/PVIwdQkEOynLYggT4C079ErC4rtHUmVe92bi5jtS4BpGQ9dD1yxqjx9I5m1gbE5XGdDNiTMA7T0lV5Wx5FLlVPwp7fuVuJ4RrS3L3ZuQOQMDW40KqQrHEqn9QyQIAj+x0kEkneVWLzFhvvZSlyfSUvEFncJjwgeZIj8+i57AdSfDZFmHJZK7gG3JS1TVdKHNogogtdPqlvZ+FNlLcJ2QA0oWtTMkbroQYElsi4BQdheQY1638E2EQpIE0mIMyLSPGL+C4VQLeMDw3T3NXU6M2Ak/fmmEspcl6izM+nPeOXMTs5upH0kqOLYxwYKehdy/SwWJ8SZA8ym4bCZszQ7K0Nyl2kA3eR1t5TKz3uzuLzPeNuYaLNF+nzKrLZZPno1f3HU4fERLWwLbKIunmmllvX4won0SM7jeJczDvc3WI8Np/Oas4Stmph37gD6gH6qcdhc9N7I1aR8DCo+zRzYZl7tlvoT9CFTCdefc5tbXUYfDX5MqH+nj52qs/wC4f4+K1q7C9padCCPUKhxynlqYepe1QNPg5aGMxDabcxNrQBqTyHMrUt9LRKrEfEhLjP2ZQ9nKv9ADdhc30M/Vag+KyeAsipXYRBD80f3A/ZbQp9fgs2rzMt0ks0x9tvoS1EuLIRBtlMuLcfJajMSa7MrgD3Sx53zasdHIxBI6rMe0puFcWvBBgO7p13Nj5H6rcHvg8z+odPrh4i5QOJZn/rTOazmmO65v6dNBFj6pDnLVw2GHaVWHXN7pAjK4Al07EX/JWUaZzHlNj9+Sc1vk6OisUoYCi6E+CNtMz1UdmfVTO4WApI5KTSPipyFAwHT+earEkakq4KZ5pZomdUGky1UF0DWo6q5rZQSQjJcqy2mluMIs4GpQKTIa0XV7hmXvSL3jqIuB1VE1Ra+ukKe1gTJ/x8k1sRtxOLWR9aoRTqkd2XBgH98gj/pDvRJIsuxeLDsrRN3Bx12Y4W6SVJCpYcnRQw5y9xbmwhDZKeAoKkejkUVicBimK4JhrKjjP8YH2WlxFznEU2WLved+1m58ToFi8QY5pxIZypuiNhr4hdFUMpr1PM6m7TNTxxn8juKvfVoPqkFrWlrmNOpg+8fWyaMWypig06tALAdMxEkxziI8CV1PiTcRhqjdH5TLfAajoqOM4SatGnWp2qNY2QNTAiR1EKyj/jLY5XY866/MsJv3waeFMY2qP3U2u9DC2WtheV4LxTtMRTLrOyOY7aYkgxsvWFqhdBxaT9Dv6G1WQbjxlnNHimRZQCpCgdwD2bIOztunFBB6IMySawWauJ7rnyZcym2bST3sw+ELPJHjt6K7wuvJqsPuHu9Ju4O8i7VBXoFji1wuPiOY6Kthw9DmMdIjtBrsduoS+0nfRWSOmqEtiFI9BZFsvGvxUtaUYZKNrUGsgFqB1OfJNeLKHCd0AgnDVCxvTzTY6KJ8EGExRPNMLJAXN1lU8bxA5hTpAOqH0aObvsnGLk9iVtkYLLLFbFMpiXOj82G6qf8AH1HD+nSMfueQwemqdg+GBpzOl9Tdzv8A88grUrb0r3JpWT3ey+5mPwVdxBNRjI2a3N8XFNOAqf8Avv8AJrB9FdaVNSoAJcQBzMD4pa2zPgQju2/qzOdgKw0rnzYxZdXjj2OLe0Y+DF2lunUStarxmjBGYHawc75BYmLZQeYIbTbrma2qHfEZR43V69/iRx9Q3FLwpfdi8fi6we2uGjLAacrg5hE6GLi/orWC4pTfiC4nKHUwIdbvBwtyNlrYTFUHMDGFhbEBsjTqDqvPcX4WKNTuSQ4FwGsAa+I+6tDTPytYOO/xKcWKWpZy17+wXGPZ8tmrRnq0bcy3mOib7OcUa5jaR7rmyBP6hJ069FPDBnbNB/ZvF3Uzdh6jkPksOrTAGha8OcCf0ugiwOzgqKOtOEuxHxvBmrq1s+fT8DW9oeFhrmVGTmc6LbnYjqr/AALjYqf032eNNs3Pz5hZrOMdpTYHe+yox0/uE6+PNX+OcCuatIQ4XIHP9w6qUo7KFnPqdMLHrlfRxtlfzub6mVlcF4sKoyu98D1HMfULWLenmuKUXF4Z7dNsbYqUeAFICIREQU3B0s7g3mUkO2ahByfYnhlLLUqNjWDeSR3Q4kQl43Edo4QO63QdOvVPd7td7BDi5w5xTHdhnUQAfFUgP4/K/VUmzh6FJrU+SALqcqYy8/kFSpHqZAUhqKFxugQDggcmZULgdkDQTnrmuHmpIhdF0zBT4pjeypudvoP7jp+dErgWFy08zrvqd5x3g6fdZ3tS8l9NmxM/EBehpmOSvJaa17nnwl4vUSz/AIcfiSFANtUrFcQbTsTc6NF3HyVJ3b1eVFvq8/ZSUG93sdEr0tlu/Ybxfiwos5v/AEt+/RZmExVJ0OrVBUfyM5G9GiI81VODb/xXZuJc2bkm5OU7+K0cT7MMI7hLT1Mjz3XVprgkm+e55asvuk5qKai8YNZj2wIgDoszivEnM7tNhfUN4gkNbzKyKWMq4V+V47vLY9WnZHWzV2uFJ4j33zIc9x26NAAASjTiWXwUl1muDjFYl6d/wKT+KGYr0WO/25HeRCs0SC5rqFXK4A9yqdNLCbEG/ogwHF2mn2VSmah0aIknpzEc0mpwNwILyykHuhrSS4iRYE/+d11bJ4e36nmPVJJx8y+jX4iq9SpQqh5YaZmQWjumeW0FbXBajK7aodBzPLsp1AcBpvrN0nC8C7KXVqjTTg2zHLPUHkNBzVPhvAy4Ohxa9paWnSzhIncHRZnKEovfjuaprsqsXlynnZkcW4MaJL2d5g9W+PMdV6Xh3FmVm2MHdu48eiwa/E6jGupV2mXNIDh8PEddUv8A05zadOvRNw0FwGxAuR9QsTi5xSm/kzoqsVNjdK2x5o918i5xvAmm4VqUgTeNjz8OfitrhfEhWp5t9COR/Lqtwvira7MrwA6Lt2I5josWk84XFZf0O/8AqdD/ALSpOLnFwl8S4LxnGmatg/8ATnz7M9cG+av4eoaVN9SIMQJ/kYAHUn0AKXgMLMl2oEgdev4UfE6xe5tP9kOdPdl36RHMC8dVCMcGOs6jx5qmHHcHAUyGlhkZgAHbyTfXYu1i9lWL4Wi6oKch78xFoBkyNr6Rz9FmVKpe8uIiTNuazI9PplzhbEOd+BAxp+KNxKgFYOvSiDU/JRCohPmFJQaJdUvZQKhCieiFzuiBji5cHIct1Vr4skltNuYjVx91v3PQLSWSE5qKMr2rpXpu01HnqFcw2KqVmgt/ps3Orjzjl53RVuDB7HZyXPIs47HoNAFkcKxhw7y1+kw7of3DouxYnXhco8SbdPUap7Rn/Nz0OGwbGaC+7jJcfE/RPLbIWPB03+IRbLjbbe57cVGK8p532hwzmvFVvSSNnDRafC+LNrNicr9x9RzCuVKbS3KRIOqwMd7OFpzUjI1yz3h4FdMZRsjplyu55dldvT2OypZi+UbWNwjajcrhI+R6civKY3hVXDPzsJLf3Dbo4fgVmlxqrT7rxP8AcCD6q032nZF2u+B+y3XGyvjdErrem6jdvTJdxvB3NqMe/IGO0JbqbT5FZ2IwRq4akBnDhULRn1uTJPSB8Fco8cbcUqRkkmLanoJ5KOJCoyg6q4982AGjGkiY5k2kprVGfpngzJ1yqxnOFu0tipgPZ4dpD6jSWQSxszHUnQJHEGV2vNUTkfcFhMQIAtsIFpCb/q1N7pylhcB2haCXP07jeh5oantHVY9wLQLwGme4BbLZVSsz+5xyl06jhNr3ROF4q2qDSxF50dpfryPVVuGV6lANfrTftNiQSPJ1knEOfiCXtYJHvZAfiJPqrHDOKBrTTqDNTk+Lb/dVcMReF80Qje5TTlLjiXr8yzjsLYV6BgTJAsWu+nUKcdXbXoZ7CpTgkDkbEjp8kmliDh3BzTnputbQgag8nCUPE8HlHa0iezfIttP6SOSmo7r7P9Ck5+SWFz8S/wCyPbYbGO7PD181+yDWtFsztHE/x7oJ6hOxFV9ENykDM0ue8RmJzEE5tdtOiy/ZRjalEAGXNEGTGUSTAG8zPW/lrcXZlc1omGgwbQ6TeLm33XJY8No7uhpj5W3uylTcLmZm++6EVFD2nb/CkQRqCuY+gTS2YbneKIPQNaCidYpDOJUDqiyohogMgEJeXxVgM/PVA9olAKQJd+eShlhAUImtWjLSBzqnxXhQrNkWeBY8+hV5zVLWpxk4vKI3UwtjpkeV4dxN+HdkeCR+06jq3p0Xp8Nj2VGy0z8/MJWLwDKohwnkdx4FYWI4DUpnNTcXRpBhw+66Xot52Z5ijf0my80Puj0xIKBxXm6XtDUZZ7Z8QWn88leo8fpnWR43+SnKia9zqr6+ifLw/fY03sBHeAI6gFV6nDaR/Qz/AKQhbxWkf1t8zCl3FaQH/Mb6rKU1sslnKiW7a+x2cU7MZJ5MAA8zYBZ3FqVR9N2chskBtNu5LgBmdvroE+tx5mlMOqO2ACXTc91QF5BqC7WAy2n/ADed3dPTpWKlHzNHJbKuxaIvPy4/9G4XhVJjwWt91usk3PKdDAJ81i45/ZV3Oyh9OoJg6OaY35grY4ljmU6ZYHd8ggAXdJBueSDhNLPh29oGloFhrZs3PX6BUg3Hzy+RzXVQm1TXs1vn9zG4PVFOq+q0EUha+suIgdYufJbGC4fTf2zXj3ajjOhggHVU8TiKVXCODcrCL5JAMjkN5F1Y4HiYpOe8wHuAk6SGgfObrdjbTlw+CNEIxmq201jPtuNw1SjiKbqQGXKTAHIaOCxsLXNNxo1DNImHRpAOoPIwJ6K1w6gGYt7DIMktOnUtjcEH4JDq5rOcx4h4JyGNLnuO6cjstxWG125IWvVGL/yTa+eOzLPfwdYOYZpnT+Q/aeq9jWxLKtCm9hlsu8iQDB6rx2AxYLTQrCBoCbFp5fZTTr1cI7Kb03GehItI5Oj85Yshq2fP5lensVUlNfBndd4v9j1LCkupgOmTOvigweMbUEtdI+I8k4tuvPaa2Z9FFxnujmVdQNRsifdANVJdKNjaz3CLlwPmgRMbdIeCwBzKQ+J5JrnSlOddAkiELnI3BdlhM0DMlECuARD4IE0AVDhZDiTESSG3kg6G0T01+ClpjUgjYmAfsfJPBPWs4AqUWuEOAI5ESqOK9n6Totl8CRdazdLcp8lzmJqco8MxOiuz4opmEPZtu7nfD7JbvZ+m25LoubkAR5BbzmrM4+SKDo3IHlKtCycmo5OS7pOnqhKehbIrYWk0sc8Ds6QkwLOeBu46x0Hqgq4htMNZIpGpdx/a3kOu0nqVz6pfgyR+0CBtEAhScJTxQa7NleBBFvl6quN8y4ycreEo141NJ+nPOAqVahTBDIc9wi3ecSeblY4CZw7RY+8P+4qcLwenQ7xPm4i1tliYTjLqTHMaAbmHcvLfZPRri1DP4mfG8CcZW4Sw9l+pw4CDWrCS1rRmFud4+C0fZusH4csIkAkEdHX+6Rhq4c00mFz6tX33EQADqR4Bdj8M7DVc9Mdw9LDofmtybktEnv2/AjXoqkroLy76u/P7E8Sw5aylW/UwAE840J8hHmp4k0sezEMFiBmGxkCJ6EW8Vz+LurN7IUxLrayB1Ftlt9myOyMHu6Hduiw3KGNX8RWMK7tXhvbZp/8AIpVsDTxLA8d0xqNQeRG6Szh9ZgygsqN/a8HRN4VhzSrPpatIzD1j1vHktjs1Kc3B4XB10UQujrksS4eDzx4cZ/8ATgHmypCNlKoNG1x4VWn5rdDVZo4Bzhm7rWnQuMSeSz4zZqyiqrdyx9DzkVP/AJA86RUOxFQDWsPGnTd8lvYjCuY7K9uU+sjolNb6JeJ7Fo0KUcxmzCPF3CxqD/fSc35Ep9Hi747op1P7HwfQrXqUQRcA+UhUMR7P03GYy792B/jyWlKD5ROVV8fhln+e+TqXHGEw8Opn+Q+oV1rwb6ylf8C0tyuGcDdxk+qZSwoYIaMo6KUnHsdVStXxtNfcObriDCkNRjRYLAAKdlLRf/CL5IGKrCWkc1nMwbxuDvsLyDIAaYNuq0C3W+xHzv8AFAyiSGzqORN/HTxW4ywc861N7omgDEOgHS3IaapxQZSucSssulhYJzWScTQD2ua4WNkxo9VxP56ITw8hKKkmmeSAqYVxa4S11oOjhz6FdT4e2of6bwP4vs4eB3Xqa9BrxleA4cisbE+zW9N3k77ruhfF87M+dv8A6fZD4Vqiu3dfIih7NOPvvt0ufUq5W4DRgWiBqCQfNZbKuIo2OaOveb6qcTx5zqZaWiSIkTHp/wCU3GyT2f0Mwt6WuLU4NP33FUsV2cuoNIZoXkFxdHU2A6L1THBzb6EDwWBR4w2ow0i3KXDK2PdnbqAl4bFVwOyAMiwltx58uqzOty52aN0dRGp7PVF+i4foaB4lSpVXMAa0WuB+rcGFR4gw13do1waBDG5jlzc4PmtT/Q2GmwOnMJ7wNzNzMzurD+EU3Na0ts02E+s85WFZCLyuS76a6xaZpaeUuP5gq8F4Y6nLnGXG3gPHmT8lqGUQEISVzTk5PLPVoqjVBRj2I1tz+a3K/EKYFEOEsdYbw6wGbeBJnyWHlTadZzRYkTrBInx5pI5+s6bx0sPdF72hqkim14DajRcCDYgfMgx05LKphMcZJJkncm58yhGtki3TVeFWoEQj2QxZEAkdBEWUOcSpkIXtQByghc9dC1gSOBREqCI0RFyMALhEGqHLhojAA5kWWQha2Cpc4pDBXKUJKeAJRtS0bEYEwgLqviOHU3+80Hy+yeSjyrSbXBKUIy+JZMkcDpteHCRBnWRYrUa60Istko2TlKUuWFdNcPhSQxw0RNCX2ll1MrGCuB0pYCMlQAkCIlddc5c8oGcSoBUSiaU8AQHKcyJzUtyMBkh11xYpLrR+QihLA8glvwUc1y5bJnNRFq5ckaBGqlzbKVyYwY+iEi65ckBDwlkrlyBnb/nRE1y5cmJj01q5cgmzi1KeFy5A4gFt/wA6o2tXLkjTOLETNVy5MXYEa+qly5cgECQpYFy5BphlJe6/guXIEuQsqaAuXJIGf//Z"/>
          <p:cNvSpPr>
            <a:spLocks noChangeAspect="1" noChangeArrowheads="1"/>
          </p:cNvSpPr>
          <p:nvPr/>
        </p:nvSpPr>
        <p:spPr bwMode="auto">
          <a:xfrm>
            <a:off x="1831975" y="1531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 dirty="0"/>
          </a:p>
        </p:txBody>
      </p:sp>
      <p:sp>
        <p:nvSpPr>
          <p:cNvPr id="16" name="AutoShape 16" descr="data:image/jpeg;base64,/9j/4AAQSkZJRgABAQAAAQABAAD/2wCEAAkGBhQSEBUUExQVFBQWGRgXGBcXGBgXGBgUFxcXHBwYFxofHyYeHBojHRgXHy8gJCcpLCwsFx4xNTAqNScrLCkBCQoKDgwOGg8PGiolHB8sLiwqLCosKSwpLCwsKiksKSkpLCopKSwtLCwvLCksKSwsLCwsLCwsKSwsKSksKSwpKf/AABEIAOQA3QMBIgACEQEDEQH/xAAaAAACAwEBAAAAAAAAAAAAAAACAwEEBQAG/8QAPhAAAQMCBAMFBwMDAgUFAAAAAQACEQMhBBIxQQVRYRMicYGRBjKhscHR8EJSYiNy8RWCFDOSouE0U2Sywv/EABsBAAMBAQEBAQAAAAAAAAAAAAABAwIEBQYH/8QAMhEAAgIBAwIEBAUDBQAAAAAAAAECAxESITEEQRMiUWEycZGhgbHB0fAFFEIjUmLC4f/aAAwDAQACEQMRAD8AoRJQu6BOAUkLyD9Q1Fc7yFI6WTAB5og0xog1qEhnNGGwFzEeW6BNkBqCojnooqE67IFqwJy8kIYUbgUDXGeiDWQoTGzZQ0fnkmATBQZbOLjZS4SuB0tvy8U2otMkpeZigzVKeFYCW4eqyWUhMEBDf88U8BJqGB4+eqB6iQPBMAQtJHknMqHkgTYtMDF2ZNY5MzkUQYVZ4V5zlWrM+6DUZFZzzFl1J5vOqkjoipu9EiuQmEonuOy4lEWzr8kExhehD/RcNVB/AgwSTdS0x+aoSSuaUDJBU57clB81AcIQILtUJdbchRIUFMBba0zO359PioL9dERO6W7mDbZARfYshyHMULE6gzM4AECTHqjBmTS3YyjhXVLNEwJjwIuOvIIHOItvpdei4Rw1zv8AltzAHvExckaR4KjxPh/eIJ7wBOaQWlo/ceYmFVw2PNr6uLta7Gb2vRLe/ohgixaRvexPhzQZgVI9RYe6GColubeImFLHW1Q0ydSOqSE93gbTdtCIu5IGOAKnMmPAIqxz5/hTmVuiQ928ru0i6AaLHaoXEbBAai4O6oBIXV9ENNyY4BA4AbaJGwy66h1QWkfJA1/JQ4+KAwND4XSYUhSG/m6RkG+67MoB1RZR8EAS3ooCguje35PkpcLJmU8gfl0WWyjZMoUHOmGnu7wgHJRWWIe2QZ/Cooumdot49R0TKuGym4I8bIajYE8+vpHPRP2E5R+JMZh2F7oEfm56RdauFqEvbTa0bRINyIJdz1+CjhmCgsIa4uFycwaGzoHTtHzUs4maVSW5XOY5wmCTlm4/tN/AFUimeb1Fyk2lwaHD6bnOgvcxjHHNqzvWka6gCUivR7JwEyyoBHcDgb3kG24KPB8beyq+pTpFzXuL8hZIvzOYEgGY26JPEcfUrVMz6b2hplrGgADnBJtp052VWtjzVYte7SWPVCK+Hf2j6VSSc21yDPvNB5jbqsytTyuLbGCRO1lqV+NOfUc54LC5w2dIDTIDbwY1jdMrDPmaalN4ItkFgdnGBAOx8bqbiejR1Glrg8/Vp5hFxO4sRHVOj8lNo8PqOf7pAbYuJhgIuZPP7K9huHal57tgC02MzcT4adVjSztd8FlmYRZQXnktLieDawtLRqCInMbbz5jos6dlh7FqrFZHUgC1KiT0/PgjDiXQNOd72Gnr8E3Jy9EcG9SYso2O05Im00DRBhI1nJ1QKJ6I3G6l3qgMi9NAluI6ppAS3GNPggaHgImhC5TNkEiCFIcUJMHVRmQawS7zS3GB05fZG8yocRZAmgA8mFp8FxEEyYJECdJka7bLN7C88xodOdvirnD6ohxEy0SJFwZifnHiFpckL8OtxZcqvdDz2Yyh0zHuuNrX1t15pbXh5aMucnXuxfoQb+JHjGqZRwRqF0ZgydSb9AeZ/wA+JY8lgYKLDla8isWEFwaBFzrIJB0i3JVXueJf1Kh5K+SzT4UXHNUubw1vPW7jbne/jonEMp5Q2lc73dlHV14Gu40VfFf06ge6o3sxHvHUAEZQ0QDZxM396I0ik3jdNh7jajx+ke4xoN4BNzvFt7Js8xRste2Wa5cWdqWnPJGXctJ1B5gaifBJfQFQ03u7pmSMsE65Zke6NT6LJbx2pJytpMnkC6OguAl1+LVSYcaZnoR6QUsot/YX/wC02sNXqAVDWyBguC2dN5HohdhaZOV0B8E9wFpuJiB021OyxK3EqlQQ6CP4uc23UXaT4haWG41TcQ6o1zH7EyWaGNJjWdE0/RmZ9LdVu4sLF4eo73T2oYB3CC1wBGobuTBPjKp4eoLzOYbcueZaFMik99btM5rFjQGkFobmDReJ7uYaR5qK7WVahp6PbMP5xEh29uv+U9y9HVuHlnuhHEDn74933csAZSRNo18dbXWa8zYW8uugV+rTqPYWnKHNcCZcAC0tiZJvJi/j51H0CyxtpA1ttdYkmj3OmsjKOlMVOyhxIAUtCNvVTO8FtTmjN0OUzZRnjVMRF1w6KXdFDPWEDIPT6JNRhm0jwTnBA8eKDSY8ifPwXES1TlugASJCmsHJNyjklk6/LdEwkwdAg1nJLrbLm+H5Clj0zCuh7ZgiYuOfPogUnhZG4XBOdHdMExMWHVW8Lgw5xbTb7w7zjB7tjoLTYc7ocRXEuu7NoLx5EbBWqNU0+yaGgtqFweTEGzoZA8DrufFWjtweH13US0Y7sY6iXsAY4NawyC0zIInvaQ4WO4usjE8Viq80RmLnAl5ktaQwN7o0c6B4Cd5UcR4hmJpUp7Ke8ZMuPIH9o5jWFWa2NBAScsEuj6B2eezj09QDTl2Z5L3fudc+Ww8keSVzSdVPabqWW+T3owjBYiiHME6BYXGqxZXoPJ7klp84n4R6K5wripfVrNdbK+w5NPX/AGz5pPtNQLqDj+2HDy1+CtBaZ4Zx3TdtLnDtv9GalNv54JrI6KngcQX02u5taZ6kXVwVFF7PB2p6kn6hU5bdji3w0McxoVrYbiLKstexrarhlkzkqHUBx11AsZn4LKBUOpyIhaU/U87qehhasx2ZtY3DBzGhwFN8kMMjW5yHa99/PVIwdQkEOynLYggT4C079ErC4rtHUmVe92bi5jtS4BpGQ9dD1yxqjx9I5m1gbE5XGdDNiTMA7T0lV5Wx5FLlVPwp7fuVuJ4RrS3L3ZuQOQMDW40KqQrHEqn9QyQIAj+x0kEkneVWLzFhvvZSlyfSUvEFncJjwgeZIj8+i57AdSfDZFmHJZK7gG3JS1TVdKHNogogtdPqlvZ+FNlLcJ2QA0oWtTMkbroQYElsi4BQdheQY1638E2EQpIE0mIMyLSPGL+C4VQLeMDw3T3NXU6M2Ak/fmmEspcl6izM+nPeOXMTs5upH0kqOLYxwYKehdy/SwWJ8SZA8ym4bCZszQ7K0Nyl2kA3eR1t5TKz3uzuLzPeNuYaLNF+nzKrLZZPno1f3HU4fERLWwLbKIunmmllvX4won0SM7jeJczDvc3WI8Np/Oas4Stmph37gD6gH6qcdhc9N7I1aR8DCo+zRzYZl7tlvoT9CFTCdefc5tbXUYfDX5MqH+nj52qs/wC4f4+K1q7C9padCCPUKhxynlqYepe1QNPg5aGMxDabcxNrQBqTyHMrUt9LRKrEfEhLjP2ZQ9nKv9ADdhc30M/Vag+KyeAsipXYRBD80f3A/ZbQp9fgs2rzMt0ks0x9tvoS1EuLIRBtlMuLcfJajMSa7MrgD3Sx53zasdHIxBI6rMe0puFcWvBBgO7p13Nj5H6rcHvg8z+odPrh4i5QOJZn/rTOazmmO65v6dNBFj6pDnLVw2GHaVWHXN7pAjK4Al07EX/JWUaZzHlNj9+Sc1vk6OisUoYCi6E+CNtMz1UdmfVTO4WApI5KTSPipyFAwHT+earEkakq4KZ5pZomdUGky1UF0DWo6q5rZQSQjJcqy2mluMIs4GpQKTIa0XV7hmXvSL3jqIuB1VE1Ra+ukKe1gTJ/x8k1sRtxOLWR9aoRTqkd2XBgH98gj/pDvRJIsuxeLDsrRN3Bx12Y4W6SVJCpYcnRQw5y9xbmwhDZKeAoKkejkUVicBimK4JhrKjjP8YH2WlxFznEU2WLved+1m58ToFi8QY5pxIZypuiNhr4hdFUMpr1PM6m7TNTxxn8juKvfVoPqkFrWlrmNOpg+8fWyaMWypig06tALAdMxEkxziI8CV1PiTcRhqjdH5TLfAajoqOM4SatGnWp2qNY2QNTAiR1EKyj/jLY5XY866/MsJv3waeFMY2qP3U2u9DC2WtheV4LxTtMRTLrOyOY7aYkgxsvWFqhdBxaT9Dv6G1WQbjxlnNHimRZQCpCgdwD2bIOztunFBB6IMySawWauJ7rnyZcym2bST3sw+ELPJHjt6K7wuvJqsPuHu9Ju4O8i7VBXoFji1wuPiOY6Kthw9DmMdIjtBrsduoS+0nfRWSOmqEtiFI9BZFsvGvxUtaUYZKNrUGsgFqB1OfJNeLKHCd0AgnDVCxvTzTY6KJ8EGExRPNMLJAXN1lU8bxA5hTpAOqH0aObvsnGLk9iVtkYLLLFbFMpiXOj82G6qf8AH1HD+nSMfueQwemqdg+GBpzOl9Tdzv8A88grUrb0r3JpWT3ey+5mPwVdxBNRjI2a3N8XFNOAqf8Avv8AJrB9FdaVNSoAJcQBzMD4pa2zPgQju2/qzOdgKw0rnzYxZdXjj2OLe0Y+DF2lunUStarxmjBGYHawc75BYmLZQeYIbTbrma2qHfEZR43V69/iRx9Q3FLwpfdi8fi6we2uGjLAacrg5hE6GLi/orWC4pTfiC4nKHUwIdbvBwtyNlrYTFUHMDGFhbEBsjTqDqvPcX4WKNTuSQ4FwGsAa+I+6tDTPytYOO/xKcWKWpZy17+wXGPZ8tmrRnq0bcy3mOib7OcUa5jaR7rmyBP6hJ069FPDBnbNB/ZvF3Uzdh6jkPksOrTAGha8OcCf0ugiwOzgqKOtOEuxHxvBmrq1s+fT8DW9oeFhrmVGTmc6LbnYjqr/AALjYqf032eNNs3Pz5hZrOMdpTYHe+yox0/uE6+PNX+OcCuatIQ4XIHP9w6qUo7KFnPqdMLHrlfRxtlfzub6mVlcF4sKoyu98D1HMfULWLenmuKUXF4Z7dNsbYqUeAFICIREQU3B0s7g3mUkO2ahByfYnhlLLUqNjWDeSR3Q4kQl43Edo4QO63QdOvVPd7td7BDi5w5xTHdhnUQAfFUgP4/K/VUmzh6FJrU+SALqcqYy8/kFSpHqZAUhqKFxugQDggcmZULgdkDQTnrmuHmpIhdF0zBT4pjeypudvoP7jp+dErgWFy08zrvqd5x3g6fdZ3tS8l9NmxM/EBehpmOSvJaa17nnwl4vUSz/AIcfiSFANtUrFcQbTsTc6NF3HyVJ3b1eVFvq8/ZSUG93sdEr0tlu/Ybxfiwos5v/AEt+/RZmExVJ0OrVBUfyM5G9GiI81VODb/xXZuJc2bkm5OU7+K0cT7MMI7hLT1Mjz3XVprgkm+e55asvuk5qKai8YNZj2wIgDoszivEnM7tNhfUN4gkNbzKyKWMq4V+V47vLY9WnZHWzV2uFJ4j33zIc9x26NAAASjTiWXwUl1muDjFYl6d/wKT+KGYr0WO/25HeRCs0SC5rqFXK4A9yqdNLCbEG/ogwHF2mn2VSmah0aIknpzEc0mpwNwILyykHuhrSS4iRYE/+d11bJ4e36nmPVJJx8y+jX4iq9SpQqh5YaZmQWjumeW0FbXBajK7aodBzPLsp1AcBpvrN0nC8C7KXVqjTTg2zHLPUHkNBzVPhvAy4Ohxa9paWnSzhIncHRZnKEovfjuaprsqsXlynnZkcW4MaJL2d5g9W+PMdV6Xh3FmVm2MHdu48eiwa/E6jGupV2mXNIDh8PEddUv8A05zadOvRNw0FwGxAuR9QsTi5xSm/kzoqsVNjdK2x5o918i5xvAmm4VqUgTeNjz8OfitrhfEhWp5t9COR/Lqtwvira7MrwA6Lt2I5josWk84XFZf0O/8AqdD/ALSpOLnFwl8S4LxnGmatg/8ATnz7M9cG+av4eoaVN9SIMQJ/kYAHUn0AKXgMLMl2oEgdev4UfE6xe5tP9kOdPdl36RHMC8dVCMcGOs6jx5qmHHcHAUyGlhkZgAHbyTfXYu1i9lWL4Wi6oKch78xFoBkyNr6Rz9FmVKpe8uIiTNuazI9PplzhbEOd+BAxp+KNxKgFYOvSiDU/JRCohPmFJQaJdUvZQKhCieiFzuiBji5cHIct1Vr4skltNuYjVx91v3PQLSWSE5qKMr2rpXpu01HnqFcw2KqVmgt/ps3Orjzjl53RVuDB7HZyXPIs47HoNAFkcKxhw7y1+kw7of3DouxYnXhco8SbdPUap7Rn/Nz0OGwbGaC+7jJcfE/RPLbIWPB03+IRbLjbbe57cVGK8p532hwzmvFVvSSNnDRafC+LNrNicr9x9RzCuVKbS3KRIOqwMd7OFpzUjI1yz3h4FdMZRsjplyu55dldvT2OypZi+UbWNwjajcrhI+R6civKY3hVXDPzsJLf3Dbo4fgVmlxqrT7rxP8AcCD6q032nZF2u+B+y3XGyvjdErrem6jdvTJdxvB3NqMe/IGO0JbqbT5FZ2IwRq4akBnDhULRn1uTJPSB8Fco8cbcUqRkkmLanoJ5KOJCoyg6q4982AGjGkiY5k2kprVGfpngzJ1yqxnOFu0tipgPZ4dpD6jSWQSxszHUnQJHEGV2vNUTkfcFhMQIAtsIFpCb/q1N7pylhcB2haCXP07jeh5oantHVY9wLQLwGme4BbLZVSsz+5xyl06jhNr3ROF4q2qDSxF50dpfryPVVuGV6lANfrTftNiQSPJ1knEOfiCXtYJHvZAfiJPqrHDOKBrTTqDNTk+Lb/dVcMReF80Qje5TTlLjiXr8yzjsLYV6BgTJAsWu+nUKcdXbXoZ7CpTgkDkbEjp8kmliDh3BzTnputbQgag8nCUPE8HlHa0iezfIttP6SOSmo7r7P9Ck5+SWFz8S/wCyPbYbGO7PD181+yDWtFsztHE/x7oJ6hOxFV9ENykDM0ue8RmJzEE5tdtOiy/ZRjalEAGXNEGTGUSTAG8zPW/lrcXZlc1omGgwbQ6TeLm33XJY8No7uhpj5W3uylTcLmZm++6EVFD2nb/CkQRqCuY+gTS2YbneKIPQNaCidYpDOJUDqiyohogMgEJeXxVgM/PVA9olAKQJd+eShlhAUImtWjLSBzqnxXhQrNkWeBY8+hV5zVLWpxk4vKI3UwtjpkeV4dxN+HdkeCR+06jq3p0Xp8Nj2VGy0z8/MJWLwDKohwnkdx4FYWI4DUpnNTcXRpBhw+66Xot52Z5ijf0my80Puj0xIKBxXm6XtDUZZ7Z8QWn88leo8fpnWR43+SnKia9zqr6+ifLw/fY03sBHeAI6gFV6nDaR/Qz/AKQhbxWkf1t8zCl3FaQH/Mb6rKU1sslnKiW7a+x2cU7MZJ5MAA8zYBZ3FqVR9N2chskBtNu5LgBmdvroE+tx5mlMOqO2ACXTc91QF5BqC7WAy2n/ADed3dPTpWKlHzNHJbKuxaIvPy4/9G4XhVJjwWt91usk3PKdDAJ81i45/ZV3Oyh9OoJg6OaY35grY4ljmU6ZYHd8ggAXdJBueSDhNLPh29oGloFhrZs3PX6BUg3Hzy+RzXVQm1TXs1vn9zG4PVFOq+q0EUha+suIgdYufJbGC4fTf2zXj3ajjOhggHVU8TiKVXCODcrCL5JAMjkN5F1Y4HiYpOe8wHuAk6SGgfObrdjbTlw+CNEIxmq201jPtuNw1SjiKbqQGXKTAHIaOCxsLXNNxo1DNImHRpAOoPIwJ6K1w6gGYt7DIMktOnUtjcEH4JDq5rOcx4h4JyGNLnuO6cjstxWG125IWvVGL/yTa+eOzLPfwdYOYZpnT+Q/aeq9jWxLKtCm9hlsu8iQDB6rx2AxYLTQrCBoCbFp5fZTTr1cI7Kb03GehItI5Oj85Yshq2fP5lensVUlNfBndd4v9j1LCkupgOmTOvigweMbUEtdI+I8k4tuvPaa2Z9FFxnujmVdQNRsifdANVJdKNjaz3CLlwPmgRMbdIeCwBzKQ+J5JrnSlOddAkiELnI3BdlhM0DMlECuARD4IE0AVDhZDiTESSG3kg6G0T01+ClpjUgjYmAfsfJPBPWs4AqUWuEOAI5ESqOK9n6Totl8CRdazdLcp8lzmJqco8MxOiuz4opmEPZtu7nfD7JbvZ+m25LoubkAR5BbzmrM4+SKDo3IHlKtCycmo5OS7pOnqhKehbIrYWk0sc8Ds6QkwLOeBu46x0Hqgq4htMNZIpGpdx/a3kOu0nqVz6pfgyR+0CBtEAhScJTxQa7NleBBFvl6quN8y4ycreEo141NJ+nPOAqVahTBDIc9wi3ecSeblY4CZw7RY+8P+4qcLwenQ7xPm4i1tliYTjLqTHMaAbmHcvLfZPRri1DP4mfG8CcZW4Sw9l+pw4CDWrCS1rRmFud4+C0fZusH4csIkAkEdHX+6Rhq4c00mFz6tX33EQADqR4Bdj8M7DVc9Mdw9LDofmtybktEnv2/AjXoqkroLy76u/P7E8Sw5aylW/UwAE840J8hHmp4k0sezEMFiBmGxkCJ6EW8Vz+LurN7IUxLrayB1Ftlt9myOyMHu6Hduiw3KGNX8RWMK7tXhvbZp/8AIpVsDTxLA8d0xqNQeRG6Szh9ZgygsqN/a8HRN4VhzSrPpatIzD1j1vHktjs1Kc3B4XB10UQujrksS4eDzx4cZ/8ATgHmypCNlKoNG1x4VWn5rdDVZo4Bzhm7rWnQuMSeSz4zZqyiqrdyx9DzkVP/AJA86RUOxFQDWsPGnTd8lvYjCuY7K9uU+sjolNb6JeJ7Fo0KUcxmzCPF3CxqD/fSc35Ep9Hi747op1P7HwfQrXqUQRcA+UhUMR7P03GYy792B/jyWlKD5ROVV8fhln+e+TqXHGEw8Opn+Q+oV1rwb6ylf8C0tyuGcDdxk+qZSwoYIaMo6KUnHsdVStXxtNfcObriDCkNRjRYLAAKdlLRf/CL5IGKrCWkc1nMwbxuDvsLyDIAaYNuq0C3W+xHzv8AFAyiSGzqORN/HTxW4ywc861N7omgDEOgHS3IaapxQZSucSssulhYJzWScTQD2ua4WNkxo9VxP56ITw8hKKkmmeSAqYVxa4S11oOjhz6FdT4e2of6bwP4vs4eB3Xqa9BrxleA4cisbE+zW9N3k77ruhfF87M+dv8A6fZD4Vqiu3dfIih7NOPvvt0ufUq5W4DRgWiBqCQfNZbKuIo2OaOveb6qcTx5zqZaWiSIkTHp/wCU3GyT2f0Mwt6WuLU4NP33FUsV2cuoNIZoXkFxdHU2A6L1THBzb6EDwWBR4w2ow0i3KXDK2PdnbqAl4bFVwOyAMiwltx58uqzOty52aN0dRGp7PVF+i4foaB4lSpVXMAa0WuB+rcGFR4gw13do1waBDG5jlzc4PmtT/Q2GmwOnMJ7wNzNzMzurD+EU3Na0ts02E+s85WFZCLyuS76a6xaZpaeUuP5gq8F4Y6nLnGXG3gPHmT8lqGUQEISVzTk5PLPVoqjVBRj2I1tz+a3K/EKYFEOEsdYbw6wGbeBJnyWHlTadZzRYkTrBInx5pI5+s6bx0sPdF72hqkim14DajRcCDYgfMgx05LKphMcZJJkncm58yhGtki3TVeFWoEQj2QxZEAkdBEWUOcSpkIXtQByghc9dC1gSOBREqCI0RFyMALhEGqHLhojAA5kWWQha2Cpc4pDBXKUJKeAJRtS0bEYEwgLqviOHU3+80Hy+yeSjyrSbXBKUIy+JZMkcDpteHCRBnWRYrUa60Istko2TlKUuWFdNcPhSQxw0RNCX2ll1MrGCuB0pYCMlQAkCIlddc5c8oGcSoBUSiaU8AQHKcyJzUtyMBkh11xYpLrR+QihLA8glvwUc1y5bJnNRFq5ckaBGqlzbKVyYwY+iEi65ckBDwlkrlyBnb/nRE1y5cmJj01q5cgmzi1KeFy5A4gFt/wA6o2tXLkjTOLETNVy5MXYEa+qly5cgECQpYFy5BphlJe6/guXIEuQsqaAuXJIGf//Z"/>
          <p:cNvSpPr>
            <a:spLocks noChangeAspect="1" noChangeArrowheads="1"/>
          </p:cNvSpPr>
          <p:nvPr/>
        </p:nvSpPr>
        <p:spPr bwMode="auto">
          <a:xfrm>
            <a:off x="1984375" y="1684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 dirty="0"/>
          </a:p>
        </p:txBody>
      </p:sp>
      <p:sp>
        <p:nvSpPr>
          <p:cNvPr id="17" name="AutoShape 18" descr="data:image/jpeg;base64,/9j/4AAQSkZJRgABAQAAAQABAAD/2wCEAAkGBhQSEBUUExQVFBQWGRgXGBcXGBgXGBgUFxcXHBwYFxofHyYeHBojHRgXHy8gJCcpLCwsFx4xNTAqNScrLCkBCQoKDgwOGg8PGiolHB8sLiwqLCosKSwpLCwsKiksKSkpLCopKSwtLCwvLCksKSwsLCwsLCwsKSwsKSksKSwpKf/AABEIAOQA3QMBIgACEQEDEQH/xAAaAAACAwEBAAAAAAAAAAAAAAACAwEEBQAG/8QAPhAAAQMCBAMFBwMDAgUFAAAAAQACEQMhBBIxQQVRYRMicYGRBjKhscHR8EJSYiNy8RWCFDOSouE0U2Sywv/EABsBAAMBAQEBAQAAAAAAAAAAAAABAwIEBQYH/8QAMhEAAgIBAwIEBAUDBQAAAAAAAAECAxESITEEQRMiUWEycZGhgbHB0fAFFEIjUmLC4f/aAAwDAQACEQMRAD8AoRJQu6BOAUkLyD9Q1Fc7yFI6WTAB5og0xog1qEhnNGGwFzEeW6BNkBqCojnooqE67IFqwJy8kIYUbgUDXGeiDWQoTGzZQ0fnkmATBQZbOLjZS4SuB0tvy8U2otMkpeZigzVKeFYCW4eqyWUhMEBDf88U8BJqGB4+eqB6iQPBMAQtJHknMqHkgTYtMDF2ZNY5MzkUQYVZ4V5zlWrM+6DUZFZzzFl1J5vOqkjoipu9EiuQmEonuOy4lEWzr8kExhehD/RcNVB/AgwSTdS0x+aoSSuaUDJBU57clB81AcIQILtUJdbchRIUFMBba0zO359PioL9dERO6W7mDbZARfYshyHMULE6gzM4AECTHqjBmTS3YyjhXVLNEwJjwIuOvIIHOItvpdei4Rw1zv8AltzAHvExckaR4KjxPh/eIJ7wBOaQWlo/ceYmFVw2PNr6uLta7Gb2vRLe/ohgixaRvexPhzQZgVI9RYe6GColubeImFLHW1Q0ydSOqSE93gbTdtCIu5IGOAKnMmPAIqxz5/hTmVuiQ928ru0i6AaLHaoXEbBAai4O6oBIXV9ENNyY4BA4AbaJGwy66h1QWkfJA1/JQ4+KAwND4XSYUhSG/m6RkG+67MoB1RZR8EAS3ooCguje35PkpcLJmU8gfl0WWyjZMoUHOmGnu7wgHJRWWIe2QZ/Cooumdot49R0TKuGym4I8bIajYE8+vpHPRP2E5R+JMZh2F7oEfm56RdauFqEvbTa0bRINyIJdz1+CjhmCgsIa4uFycwaGzoHTtHzUs4maVSW5XOY5wmCTlm4/tN/AFUimeb1Fyk2lwaHD6bnOgvcxjHHNqzvWka6gCUivR7JwEyyoBHcDgb3kG24KPB8beyq+pTpFzXuL8hZIvzOYEgGY26JPEcfUrVMz6b2hplrGgADnBJtp052VWtjzVYte7SWPVCK+Hf2j6VSSc21yDPvNB5jbqsytTyuLbGCRO1lqV+NOfUc54LC5w2dIDTIDbwY1jdMrDPmaalN4ItkFgdnGBAOx8bqbiejR1Glrg8/Vp5hFxO4sRHVOj8lNo8PqOf7pAbYuJhgIuZPP7K9huHal57tgC02MzcT4adVjSztd8FlmYRZQXnktLieDawtLRqCInMbbz5jos6dlh7FqrFZHUgC1KiT0/PgjDiXQNOd72Gnr8E3Jy9EcG9SYso2O05Im00DRBhI1nJ1QKJ6I3G6l3qgMi9NAluI6ppAS3GNPggaHgImhC5TNkEiCFIcUJMHVRmQawS7zS3GB05fZG8yocRZAmgA8mFp8FxEEyYJECdJka7bLN7C88xodOdvirnD6ohxEy0SJFwZifnHiFpckL8OtxZcqvdDz2Yyh0zHuuNrX1t15pbXh5aMucnXuxfoQb+JHjGqZRwRqF0ZgydSb9AeZ/wA+JY8lgYKLDla8isWEFwaBFzrIJB0i3JVXueJf1Kh5K+SzT4UXHNUubw1vPW7jbne/jonEMp5Q2lc73dlHV14Gu40VfFf06ge6o3sxHvHUAEZQ0QDZxM396I0ik3jdNh7jajx+ke4xoN4BNzvFt7Js8xRste2Wa5cWdqWnPJGXctJ1B5gaifBJfQFQ03u7pmSMsE65Zke6NT6LJbx2pJytpMnkC6OguAl1+LVSYcaZnoR6QUsot/YX/wC02sNXqAVDWyBguC2dN5HohdhaZOV0B8E9wFpuJiB021OyxK3EqlQQ6CP4uc23UXaT4haWG41TcQ6o1zH7EyWaGNJjWdE0/RmZ9LdVu4sLF4eo73T2oYB3CC1wBGobuTBPjKp4eoLzOYbcueZaFMik99btM5rFjQGkFobmDReJ7uYaR5qK7WVahp6PbMP5xEh29uv+U9y9HVuHlnuhHEDn74933csAZSRNo18dbXWa8zYW8uugV+rTqPYWnKHNcCZcAC0tiZJvJi/j51H0CyxtpA1ttdYkmj3OmsjKOlMVOyhxIAUtCNvVTO8FtTmjN0OUzZRnjVMRF1w6KXdFDPWEDIPT6JNRhm0jwTnBA8eKDSY8ifPwXES1TlugASJCmsHJNyjklk6/LdEwkwdAg1nJLrbLm+H5Clj0zCuh7ZgiYuOfPogUnhZG4XBOdHdMExMWHVW8Lgw5xbTb7w7zjB7tjoLTYc7ocRXEuu7NoLx5EbBWqNU0+yaGgtqFweTEGzoZA8DrufFWjtweH13US0Y7sY6iXsAY4NawyC0zIInvaQ4WO4usjE8Viq80RmLnAl5ktaQwN7o0c6B4Cd5UcR4hmJpUp7Ke8ZMuPIH9o5jWFWa2NBAScsEuj6B2eezj09QDTl2Z5L3fudc+Ww8keSVzSdVPabqWW+T3owjBYiiHME6BYXGqxZXoPJ7klp84n4R6K5wripfVrNdbK+w5NPX/AGz5pPtNQLqDj+2HDy1+CtBaZ4Zx3TdtLnDtv9GalNv54JrI6KngcQX02u5taZ6kXVwVFF7PB2p6kn6hU5bdji3w0McxoVrYbiLKstexrarhlkzkqHUBx11AsZn4LKBUOpyIhaU/U87qehhasx2ZtY3DBzGhwFN8kMMjW5yHa99/PVIwdQkEOynLYggT4C079ErC4rtHUmVe92bi5jtS4BpGQ9dD1yxqjx9I5m1gbE5XGdDNiTMA7T0lV5Wx5FLlVPwp7fuVuJ4RrS3L3ZuQOQMDW40KqQrHEqn9QyQIAj+x0kEkneVWLzFhvvZSlyfSUvEFncJjwgeZIj8+i57AdSfDZFmHJZK7gG3JS1TVdKHNogogtdPqlvZ+FNlLcJ2QA0oWtTMkbroQYElsi4BQdheQY1638E2EQpIE0mIMyLSPGL+C4VQLeMDw3T3NXU6M2Ak/fmmEspcl6izM+nPeOXMTs5upH0kqOLYxwYKehdy/SwWJ8SZA8ym4bCZszQ7K0Nyl2kA3eR1t5TKz3uzuLzPeNuYaLNF+nzKrLZZPno1f3HU4fERLWwLbKIunmmllvX4won0SM7jeJczDvc3WI8Np/Oas4Stmph37gD6gH6qcdhc9N7I1aR8DCo+zRzYZl7tlvoT9CFTCdefc5tbXUYfDX5MqH+nj52qs/wC4f4+K1q7C9padCCPUKhxynlqYepe1QNPg5aGMxDabcxNrQBqTyHMrUt9LRKrEfEhLjP2ZQ9nKv9ADdhc30M/Vag+KyeAsipXYRBD80f3A/ZbQp9fgs2rzMt0ks0x9tvoS1EuLIRBtlMuLcfJajMSa7MrgD3Sx53zasdHIxBI6rMe0puFcWvBBgO7p13Nj5H6rcHvg8z+odPrh4i5QOJZn/rTOazmmO65v6dNBFj6pDnLVw2GHaVWHXN7pAjK4Al07EX/JWUaZzHlNj9+Sc1vk6OisUoYCi6E+CNtMz1UdmfVTO4WApI5KTSPipyFAwHT+earEkakq4KZ5pZomdUGky1UF0DWo6q5rZQSQjJcqy2mluMIs4GpQKTIa0XV7hmXvSL3jqIuB1VE1Ra+ukKe1gTJ/x8k1sRtxOLWR9aoRTqkd2XBgH98gj/pDvRJIsuxeLDsrRN3Bx12Y4W6SVJCpYcnRQw5y9xbmwhDZKeAoKkejkUVicBimK4JhrKjjP8YH2WlxFznEU2WLved+1m58ToFi8QY5pxIZypuiNhr4hdFUMpr1PM6m7TNTxxn8juKvfVoPqkFrWlrmNOpg+8fWyaMWypig06tALAdMxEkxziI8CV1PiTcRhqjdH5TLfAajoqOM4SatGnWp2qNY2QNTAiR1EKyj/jLY5XY866/MsJv3waeFMY2qP3U2u9DC2WtheV4LxTtMRTLrOyOY7aYkgxsvWFqhdBxaT9Dv6G1WQbjxlnNHimRZQCpCgdwD2bIOztunFBB6IMySawWauJ7rnyZcym2bST3sw+ELPJHjt6K7wuvJqsPuHu9Ju4O8i7VBXoFji1wuPiOY6Kthw9DmMdIjtBrsduoS+0nfRWSOmqEtiFI9BZFsvGvxUtaUYZKNrUGsgFqB1OfJNeLKHCd0AgnDVCxvTzTY6KJ8EGExRPNMLJAXN1lU8bxA5hTpAOqH0aObvsnGLk9iVtkYLLLFbFMpiXOj82G6qf8AH1HD+nSMfueQwemqdg+GBpzOl9Tdzv8A88grUrb0r3JpWT3ey+5mPwVdxBNRjI2a3N8XFNOAqf8Avv8AJrB9FdaVNSoAJcQBzMD4pa2zPgQju2/qzOdgKw0rnzYxZdXjj2OLe0Y+DF2lunUStarxmjBGYHawc75BYmLZQeYIbTbrma2qHfEZR43V69/iRx9Q3FLwpfdi8fi6we2uGjLAacrg5hE6GLi/orWC4pTfiC4nKHUwIdbvBwtyNlrYTFUHMDGFhbEBsjTqDqvPcX4WKNTuSQ4FwGsAa+I+6tDTPytYOO/xKcWKWpZy17+wXGPZ8tmrRnq0bcy3mOib7OcUa5jaR7rmyBP6hJ069FPDBnbNB/ZvF3Uzdh6jkPksOrTAGha8OcCf0ugiwOzgqKOtOEuxHxvBmrq1s+fT8DW9oeFhrmVGTmc6LbnYjqr/AALjYqf032eNNs3Pz5hZrOMdpTYHe+yox0/uE6+PNX+OcCuatIQ4XIHP9w6qUo7KFnPqdMLHrlfRxtlfzub6mVlcF4sKoyu98D1HMfULWLenmuKUXF4Z7dNsbYqUeAFICIREQU3B0s7g3mUkO2ahByfYnhlLLUqNjWDeSR3Q4kQl43Edo4QO63QdOvVPd7td7BDi5w5xTHdhnUQAfFUgP4/K/VUmzh6FJrU+SALqcqYy8/kFSpHqZAUhqKFxugQDggcmZULgdkDQTnrmuHmpIhdF0zBT4pjeypudvoP7jp+dErgWFy08zrvqd5x3g6fdZ3tS8l9NmxM/EBehpmOSvJaa17nnwl4vUSz/AIcfiSFANtUrFcQbTsTc6NF3HyVJ3b1eVFvq8/ZSUG93sdEr0tlu/Ybxfiwos5v/AEt+/RZmExVJ0OrVBUfyM5G9GiI81VODb/xXZuJc2bkm5OU7+K0cT7MMI7hLT1Mjz3XVprgkm+e55asvuk5qKai8YNZj2wIgDoszivEnM7tNhfUN4gkNbzKyKWMq4V+V47vLY9WnZHWzV2uFJ4j33zIc9x26NAAASjTiWXwUl1muDjFYl6d/wKT+KGYr0WO/25HeRCs0SC5rqFXK4A9yqdNLCbEG/ogwHF2mn2VSmah0aIknpzEc0mpwNwILyykHuhrSS4iRYE/+d11bJ4e36nmPVJJx8y+jX4iq9SpQqh5YaZmQWjumeW0FbXBajK7aodBzPLsp1AcBpvrN0nC8C7KXVqjTTg2zHLPUHkNBzVPhvAy4Ohxa9paWnSzhIncHRZnKEovfjuaprsqsXlynnZkcW4MaJL2d5g9W+PMdV6Xh3FmVm2MHdu48eiwa/E6jGupV2mXNIDh8PEddUv8A05zadOvRNw0FwGxAuR9QsTi5xSm/kzoqsVNjdK2x5o918i5xvAmm4VqUgTeNjz8OfitrhfEhWp5t9COR/Lqtwvira7MrwA6Lt2I5josWk84XFZf0O/8AqdD/ALSpOLnFwl8S4LxnGmatg/8ATnz7M9cG+av4eoaVN9SIMQJ/kYAHUn0AKXgMLMl2oEgdev4UfE6xe5tP9kOdPdl36RHMC8dVCMcGOs6jx5qmHHcHAUyGlhkZgAHbyTfXYu1i9lWL4Wi6oKch78xFoBkyNr6Rz9FmVKpe8uIiTNuazI9PplzhbEOd+BAxp+KNxKgFYOvSiDU/JRCohPmFJQaJdUvZQKhCieiFzuiBji5cHIct1Vr4skltNuYjVx91v3PQLSWSE5qKMr2rpXpu01HnqFcw2KqVmgt/ps3Orjzjl53RVuDB7HZyXPIs47HoNAFkcKxhw7y1+kw7of3DouxYnXhco8SbdPUap7Rn/Nz0OGwbGaC+7jJcfE/RPLbIWPB03+IRbLjbbe57cVGK8p532hwzmvFVvSSNnDRafC+LNrNicr9x9RzCuVKbS3KRIOqwMd7OFpzUjI1yz3h4FdMZRsjplyu55dldvT2OypZi+UbWNwjajcrhI+R6civKY3hVXDPzsJLf3Dbo4fgVmlxqrT7rxP8AcCD6q032nZF2u+B+y3XGyvjdErrem6jdvTJdxvB3NqMe/IGO0JbqbT5FZ2IwRq4akBnDhULRn1uTJPSB8Fco8cbcUqRkkmLanoJ5KOJCoyg6q4982AGjGkiY5k2kprVGfpngzJ1yqxnOFu0tipgPZ4dpD6jSWQSxszHUnQJHEGV2vNUTkfcFhMQIAtsIFpCb/q1N7pylhcB2haCXP07jeh5oantHVY9wLQLwGme4BbLZVSsz+5xyl06jhNr3ROF4q2qDSxF50dpfryPVVuGV6lANfrTftNiQSPJ1knEOfiCXtYJHvZAfiJPqrHDOKBrTTqDNTk+Lb/dVcMReF80Qje5TTlLjiXr8yzjsLYV6BgTJAsWu+nUKcdXbXoZ7CpTgkDkbEjp8kmliDh3BzTnputbQgag8nCUPE8HlHa0iezfIttP6SOSmo7r7P9Ck5+SWFz8S/wCyPbYbGO7PD181+yDWtFsztHE/x7oJ6hOxFV9ENykDM0ue8RmJzEE5tdtOiy/ZRjalEAGXNEGTGUSTAG8zPW/lrcXZlc1omGgwbQ6TeLm33XJY8No7uhpj5W3uylTcLmZm++6EVFD2nb/CkQRqCuY+gTS2YbneKIPQNaCidYpDOJUDqiyohogMgEJeXxVgM/PVA9olAKQJd+eShlhAUImtWjLSBzqnxXhQrNkWeBY8+hV5zVLWpxk4vKI3UwtjpkeV4dxN+HdkeCR+06jq3p0Xp8Nj2VGy0z8/MJWLwDKohwnkdx4FYWI4DUpnNTcXRpBhw+66Xot52Z5ijf0my80Puj0xIKBxXm6XtDUZZ7Z8QWn88leo8fpnWR43+SnKia9zqr6+ifLw/fY03sBHeAI6gFV6nDaR/Qz/AKQhbxWkf1t8zCl3FaQH/Mb6rKU1sslnKiW7a+x2cU7MZJ5MAA8zYBZ3FqVR9N2chskBtNu5LgBmdvroE+tx5mlMOqO2ACXTc91QF5BqC7WAy2n/ADed3dPTpWKlHzNHJbKuxaIvPy4/9G4XhVJjwWt91usk3PKdDAJ81i45/ZV3Oyh9OoJg6OaY35grY4ljmU6ZYHd8ggAXdJBueSDhNLPh29oGloFhrZs3PX6BUg3Hzy+RzXVQm1TXs1vn9zG4PVFOq+q0EUha+suIgdYufJbGC4fTf2zXj3ajjOhggHVU8TiKVXCODcrCL5JAMjkN5F1Y4HiYpOe8wHuAk6SGgfObrdjbTlw+CNEIxmq201jPtuNw1SjiKbqQGXKTAHIaOCxsLXNNxo1DNImHRpAOoPIwJ6K1w6gGYt7DIMktOnUtjcEH4JDq5rOcx4h4JyGNLnuO6cjstxWG125IWvVGL/yTa+eOzLPfwdYOYZpnT+Q/aeq9jWxLKtCm9hlsu8iQDB6rx2AxYLTQrCBoCbFp5fZTTr1cI7Kb03GehItI5Oj85Yshq2fP5lensVUlNfBndd4v9j1LCkupgOmTOvigweMbUEtdI+I8k4tuvPaa2Z9FFxnujmVdQNRsifdANVJdKNjaz3CLlwPmgRMbdIeCwBzKQ+J5JrnSlOddAkiELnI3BdlhM0DMlECuARD4IE0AVDhZDiTESSG3kg6G0T01+ClpjUgjYmAfsfJPBPWs4AqUWuEOAI5ESqOK9n6Totl8CRdazdLcp8lzmJqco8MxOiuz4opmEPZtu7nfD7JbvZ+m25LoubkAR5BbzmrM4+SKDo3IHlKtCycmo5OS7pOnqhKehbIrYWk0sc8Ds6QkwLOeBu46x0Hqgq4htMNZIpGpdx/a3kOu0nqVz6pfgyR+0CBtEAhScJTxQa7NleBBFvl6quN8y4ycreEo141NJ+nPOAqVahTBDIc9wi3ecSeblY4CZw7RY+8P+4qcLwenQ7xPm4i1tliYTjLqTHMaAbmHcvLfZPRri1DP4mfG8CcZW4Sw9l+pw4CDWrCS1rRmFud4+C0fZusH4csIkAkEdHX+6Rhq4c00mFz6tX33EQADqR4Bdj8M7DVc9Mdw9LDofmtybktEnv2/AjXoqkroLy76u/P7E8Sw5aylW/UwAE840J8hHmp4k0sezEMFiBmGxkCJ6EW8Vz+LurN7IUxLrayB1Ftlt9myOyMHu6Hduiw3KGNX8RWMK7tXhvbZp/8AIpVsDTxLA8d0xqNQeRG6Szh9ZgygsqN/a8HRN4VhzSrPpatIzD1j1vHktjs1Kc3B4XB10UQujrksS4eDzx4cZ/8ATgHmypCNlKoNG1x4VWn5rdDVZo4Bzhm7rWnQuMSeSz4zZqyiqrdyx9DzkVP/AJA86RUOxFQDWsPGnTd8lvYjCuY7K9uU+sjolNb6JeJ7Fo0KUcxmzCPF3CxqD/fSc35Ep9Hi747op1P7HwfQrXqUQRcA+UhUMR7P03GYy792B/jyWlKD5ROVV8fhln+e+TqXHGEw8Opn+Q+oV1rwb6ylf8C0tyuGcDdxk+qZSwoYIaMo6KUnHsdVStXxtNfcObriDCkNRjRYLAAKdlLRf/CL5IGKrCWkc1nMwbxuDvsLyDIAaYNuq0C3W+xHzv8AFAyiSGzqORN/HTxW4ywc861N7omgDEOgHS3IaapxQZSucSssulhYJzWScTQD2ua4WNkxo9VxP56ITw8hKKkmmeSAqYVxa4S11oOjhz6FdT4e2of6bwP4vs4eB3Xqa9BrxleA4cisbE+zW9N3k77ruhfF87M+dv8A6fZD4Vqiu3dfIih7NOPvvt0ufUq5W4DRgWiBqCQfNZbKuIo2OaOveb6qcTx5zqZaWiSIkTHp/wCU3GyT2f0Mwt6WuLU4NP33FUsV2cuoNIZoXkFxdHU2A6L1THBzb6EDwWBR4w2ow0i3KXDK2PdnbqAl4bFVwOyAMiwltx58uqzOty52aN0dRGp7PVF+i4foaB4lSpVXMAa0WuB+rcGFR4gw13do1waBDG5jlzc4PmtT/Q2GmwOnMJ7wNzNzMzurD+EU3Na0ts02E+s85WFZCLyuS76a6xaZpaeUuP5gq8F4Y6nLnGXG3gPHmT8lqGUQEISVzTk5PLPVoqjVBRj2I1tz+a3K/EKYFEOEsdYbw6wGbeBJnyWHlTadZzRYkTrBInx5pI5+s6bx0sPdF72hqkim14DajRcCDYgfMgx05LKphMcZJJkncm58yhGtki3TVeFWoEQj2QxZEAkdBEWUOcSpkIXtQByghc9dC1gSOBREqCI0RFyMALhEGqHLhojAA5kWWQha2Cpc4pDBXKUJKeAJRtS0bEYEwgLqviOHU3+80Hy+yeSjyrSbXBKUIy+JZMkcDpteHCRBnWRYrUa60Istko2TlKUuWFdNcPhSQxw0RNCX2ll1MrGCuB0pYCMlQAkCIlddc5c8oGcSoBUSiaU8AQHKcyJzUtyMBkh11xYpLrR+QihLA8glvwUc1y5bJnNRFq5ckaBGqlzbKVyYwY+iEi65ckBDwlkrlyBnb/nRE1y5cmJj01q5cgmzi1KeFy5A4gFt/wA6o2tXLkjTOLETNVy5MXYEa+qly5cgECQpYFy5BphlJe6/guXIEuQsqaAuXJIGf//Z"/>
          <p:cNvSpPr>
            <a:spLocks noChangeAspect="1" noChangeArrowheads="1"/>
          </p:cNvSpPr>
          <p:nvPr/>
        </p:nvSpPr>
        <p:spPr bwMode="auto">
          <a:xfrm>
            <a:off x="2136775" y="1836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 dirty="0"/>
          </a:p>
        </p:txBody>
      </p:sp>
      <p:sp>
        <p:nvSpPr>
          <p:cNvPr id="18" name="AutoShape 20" descr="data:image/jpeg;base64,/9j/4AAQSkZJRgABAQAAAQABAAD/2wCEAAkGBhQSEBUUExQVFBQWGRgXGBcXGBgXGBgUFxcXHBwYFxofHyYeHBojHRgXHy8gJCcpLCwsFx4xNTAqNScrLCkBCQoKDgwOGg8PGiolHB8sLiwqLCosKSwpLCwsKiksKSkpLCopKSwtLCwvLCksKSwsLCwsLCwsKSwsKSksKSwpKf/AABEIAOQA3QMBIgACEQEDEQH/xAAaAAACAwEBAAAAAAAAAAAAAAACAwEEBQAG/8QAPhAAAQMCBAMFBwMDAgUFAAAAAQACEQMhBBIxQQVRYRMicYGRBjKhscHR8EJSYiNy8RWCFDOSouE0U2Sywv/EABsBAAMBAQEBAQAAAAAAAAAAAAABAwIEBQYH/8QAMhEAAgIBAwIEBAUDBQAAAAAAAAECAxESITEEQRMiUWEycZGhgbHB0fAFFEIjUmLC4f/aAAwDAQACEQMRAD8AoRJQu6BOAUkLyD9Q1Fc7yFI6WTAB5og0xog1qEhnNGGwFzEeW6BNkBqCojnooqE67IFqwJy8kIYUbgUDXGeiDWQoTGzZQ0fnkmATBQZbOLjZS4SuB0tvy8U2otMkpeZigzVKeFYCW4eqyWUhMEBDf88U8BJqGB4+eqB6iQPBMAQtJHknMqHkgTYtMDF2ZNY5MzkUQYVZ4V5zlWrM+6DUZFZzzFl1J5vOqkjoipu9EiuQmEonuOy4lEWzr8kExhehD/RcNVB/AgwSTdS0x+aoSSuaUDJBU57clB81AcIQILtUJdbchRIUFMBba0zO359PioL9dERO6W7mDbZARfYshyHMULE6gzM4AECTHqjBmTS3YyjhXVLNEwJjwIuOvIIHOItvpdei4Rw1zv8AltzAHvExckaR4KjxPh/eIJ7wBOaQWlo/ceYmFVw2PNr6uLta7Gb2vRLe/ohgixaRvexPhzQZgVI9RYe6GColubeImFLHW1Q0ydSOqSE93gbTdtCIu5IGOAKnMmPAIqxz5/hTmVuiQ928ru0i6AaLHaoXEbBAai4O6oBIXV9ENNyY4BA4AbaJGwy66h1QWkfJA1/JQ4+KAwND4XSYUhSG/m6RkG+67MoB1RZR8EAS3ooCguje35PkpcLJmU8gfl0WWyjZMoUHOmGnu7wgHJRWWIe2QZ/Cooumdot49R0TKuGym4I8bIajYE8+vpHPRP2E5R+JMZh2F7oEfm56RdauFqEvbTa0bRINyIJdz1+CjhmCgsIa4uFycwaGzoHTtHzUs4maVSW5XOY5wmCTlm4/tN/AFUimeb1Fyk2lwaHD6bnOgvcxjHHNqzvWka6gCUivR7JwEyyoBHcDgb3kG24KPB8beyq+pTpFzXuL8hZIvzOYEgGY26JPEcfUrVMz6b2hplrGgADnBJtp052VWtjzVYte7SWPVCK+Hf2j6VSSc21yDPvNB5jbqsytTyuLbGCRO1lqV+NOfUc54LC5w2dIDTIDbwY1jdMrDPmaalN4ItkFgdnGBAOx8bqbiejR1Glrg8/Vp5hFxO4sRHVOj8lNo8PqOf7pAbYuJhgIuZPP7K9huHal57tgC02MzcT4adVjSztd8FlmYRZQXnktLieDawtLRqCInMbbz5jos6dlh7FqrFZHUgC1KiT0/PgjDiXQNOd72Gnr8E3Jy9EcG9SYso2O05Im00DRBhI1nJ1QKJ6I3G6l3qgMi9NAluI6ppAS3GNPggaHgImhC5TNkEiCFIcUJMHVRmQawS7zS3GB05fZG8yocRZAmgA8mFp8FxEEyYJECdJka7bLN7C88xodOdvirnD6ohxEy0SJFwZifnHiFpckL8OtxZcqvdDz2Yyh0zHuuNrX1t15pbXh5aMucnXuxfoQb+JHjGqZRwRqF0ZgydSb9AeZ/wA+JY8lgYKLDla8isWEFwaBFzrIJB0i3JVXueJf1Kh5K+SzT4UXHNUubw1vPW7jbne/jonEMp5Q2lc73dlHV14Gu40VfFf06ge6o3sxHvHUAEZQ0QDZxM396I0ik3jdNh7jajx+ke4xoN4BNzvFt7Js8xRste2Wa5cWdqWnPJGXctJ1B5gaifBJfQFQ03u7pmSMsE65Zke6NT6LJbx2pJytpMnkC6OguAl1+LVSYcaZnoR6QUsot/YX/wC02sNXqAVDWyBguC2dN5HohdhaZOV0B8E9wFpuJiB021OyxK3EqlQQ6CP4uc23UXaT4haWG41TcQ6o1zH7EyWaGNJjWdE0/RmZ9LdVu4sLF4eo73T2oYB3CC1wBGobuTBPjKp4eoLzOYbcueZaFMik99btM5rFjQGkFobmDReJ7uYaR5qK7WVahp6PbMP5xEh29uv+U9y9HVuHlnuhHEDn74933csAZSRNo18dbXWa8zYW8uugV+rTqPYWnKHNcCZcAC0tiZJvJi/j51H0CyxtpA1ttdYkmj3OmsjKOlMVOyhxIAUtCNvVTO8FtTmjN0OUzZRnjVMRF1w6KXdFDPWEDIPT6JNRhm0jwTnBA8eKDSY8ifPwXES1TlugASJCmsHJNyjklk6/LdEwkwdAg1nJLrbLm+H5Clj0zCuh7ZgiYuOfPogUnhZG4XBOdHdMExMWHVW8Lgw5xbTb7w7zjB7tjoLTYc7ocRXEuu7NoLx5EbBWqNU0+yaGgtqFweTEGzoZA8DrufFWjtweH13US0Y7sY6iXsAY4NawyC0zIInvaQ4WO4usjE8Viq80RmLnAl5ktaQwN7o0c6B4Cd5UcR4hmJpUp7Ke8ZMuPIH9o5jWFWa2NBAScsEuj6B2eezj09QDTl2Z5L3fudc+Ww8keSVzSdVPabqWW+T3owjBYiiHME6BYXGqxZXoPJ7klp84n4R6K5wripfVrNdbK+w5NPX/AGz5pPtNQLqDj+2HDy1+CtBaZ4Zx3TdtLnDtv9GalNv54JrI6KngcQX02u5taZ6kXVwVFF7PB2p6kn6hU5bdji3w0McxoVrYbiLKstexrarhlkzkqHUBx11AsZn4LKBUOpyIhaU/U87qehhasx2ZtY3DBzGhwFN8kMMjW5yHa99/PVIwdQkEOynLYggT4C079ErC4rtHUmVe92bi5jtS4BpGQ9dD1yxqjx9I5m1gbE5XGdDNiTMA7T0lV5Wx5FLlVPwp7fuVuJ4RrS3L3ZuQOQMDW40KqQrHEqn9QyQIAj+x0kEkneVWLzFhvvZSlyfSUvEFncJjwgeZIj8+i57AdSfDZFmHJZK7gG3JS1TVdKHNogogtdPqlvZ+FNlLcJ2QA0oWtTMkbroQYElsi4BQdheQY1638E2EQpIE0mIMyLSPGL+C4VQLeMDw3T3NXU6M2Ak/fmmEspcl6izM+nPeOXMTs5upH0kqOLYxwYKehdy/SwWJ8SZA8ym4bCZszQ7K0Nyl2kA3eR1t5TKz3uzuLzPeNuYaLNF+nzKrLZZPno1f3HU4fERLWwLbKIunmmllvX4won0SM7jeJczDvc3WI8Np/Oas4Stmph37gD6gH6qcdhc9N7I1aR8DCo+zRzYZl7tlvoT9CFTCdefc5tbXUYfDX5MqH+nj52qs/wC4f4+K1q7C9padCCPUKhxynlqYepe1QNPg5aGMxDabcxNrQBqTyHMrUt9LRKrEfEhLjP2ZQ9nKv9ADdhc30M/Vag+KyeAsipXYRBD80f3A/ZbQp9fgs2rzMt0ks0x9tvoS1EuLIRBtlMuLcfJajMSa7MrgD3Sx53zasdHIxBI6rMe0puFcWvBBgO7p13Nj5H6rcHvg8z+odPrh4i5QOJZn/rTOazmmO65v6dNBFj6pDnLVw2GHaVWHXN7pAjK4Al07EX/JWUaZzHlNj9+Sc1vk6OisUoYCi6E+CNtMz1UdmfVTO4WApI5KTSPipyFAwHT+earEkakq4KZ5pZomdUGky1UF0DWo6q5rZQSQjJcqy2mluMIs4GpQKTIa0XV7hmXvSL3jqIuB1VE1Ra+ukKe1gTJ/x8k1sRtxOLWR9aoRTqkd2XBgH98gj/pDvRJIsuxeLDsrRN3Bx12Y4W6SVJCpYcnRQw5y9xbmwhDZKeAoKkejkUVicBimK4JhrKjjP8YH2WlxFznEU2WLved+1m58ToFi8QY5pxIZypuiNhr4hdFUMpr1PM6m7TNTxxn8juKvfVoPqkFrWlrmNOpg+8fWyaMWypig06tALAdMxEkxziI8CV1PiTcRhqjdH5TLfAajoqOM4SatGnWp2qNY2QNTAiR1EKyj/jLY5XY866/MsJv3waeFMY2qP3U2u9DC2WtheV4LxTtMRTLrOyOY7aYkgxsvWFqhdBxaT9Dv6G1WQbjxlnNHimRZQCpCgdwD2bIOztunFBB6IMySawWauJ7rnyZcym2bST3sw+ELPJHjt6K7wuvJqsPuHu9Ju4O8i7VBXoFji1wuPiOY6Kthw9DmMdIjtBrsduoS+0nfRWSOmqEtiFI9BZFsvGvxUtaUYZKNrUGsgFqB1OfJNeLKHCd0AgnDVCxvTzTY6KJ8EGExRPNMLJAXN1lU8bxA5hTpAOqH0aObvsnGLk9iVtkYLLLFbFMpiXOj82G6qf8AH1HD+nSMfueQwemqdg+GBpzOl9Tdzv8A88grUrb0r3JpWT3ey+5mPwVdxBNRjI2a3N8XFNOAqf8Avv8AJrB9FdaVNSoAJcQBzMD4pa2zPgQju2/qzOdgKw0rnzYxZdXjj2OLe0Y+DF2lunUStarxmjBGYHawc75BYmLZQeYIbTbrma2qHfEZR43V69/iRx9Q3FLwpfdi8fi6we2uGjLAacrg5hE6GLi/orWC4pTfiC4nKHUwIdbvBwtyNlrYTFUHMDGFhbEBsjTqDqvPcX4WKNTuSQ4FwGsAa+I+6tDTPytYOO/xKcWKWpZy17+wXGPZ8tmrRnq0bcy3mOib7OcUa5jaR7rmyBP6hJ069FPDBnbNB/ZvF3Uzdh6jkPksOrTAGha8OcCf0ugiwOzgqKOtOEuxHxvBmrq1s+fT8DW9oeFhrmVGTmc6LbnYjqr/AALjYqf032eNNs3Pz5hZrOMdpTYHe+yox0/uE6+PNX+OcCuatIQ4XIHP9w6qUo7KFnPqdMLHrlfRxtlfzub6mVlcF4sKoyu98D1HMfULWLenmuKUXF4Z7dNsbYqUeAFICIREQU3B0s7g3mUkO2ahByfYnhlLLUqNjWDeSR3Q4kQl43Edo4QO63QdOvVPd7td7BDi5w5xTHdhnUQAfFUgP4/K/VUmzh6FJrU+SALqcqYy8/kFSpHqZAUhqKFxugQDggcmZULgdkDQTnrmuHmpIhdF0zBT4pjeypudvoP7jp+dErgWFy08zrvqd5x3g6fdZ3tS8l9NmxM/EBehpmOSvJaa17nnwl4vUSz/AIcfiSFANtUrFcQbTsTc6NF3HyVJ3b1eVFvq8/ZSUG93sdEr0tlu/Ybxfiwos5v/AEt+/RZmExVJ0OrVBUfyM5G9GiI81VODb/xXZuJc2bkm5OU7+K0cT7MMI7hLT1Mjz3XVprgkm+e55asvuk5qKai8YNZj2wIgDoszivEnM7tNhfUN4gkNbzKyKWMq4V+V47vLY9WnZHWzV2uFJ4j33zIc9x26NAAASjTiWXwUl1muDjFYl6d/wKT+KGYr0WO/25HeRCs0SC5rqFXK4A9yqdNLCbEG/ogwHF2mn2VSmah0aIknpzEc0mpwNwILyykHuhrSS4iRYE/+d11bJ4e36nmPVJJx8y+jX4iq9SpQqh5YaZmQWjumeW0FbXBajK7aodBzPLsp1AcBpvrN0nC8C7KXVqjTTg2zHLPUHkNBzVPhvAy4Ohxa9paWnSzhIncHRZnKEovfjuaprsqsXlynnZkcW4MaJL2d5g9W+PMdV6Xh3FmVm2MHdu48eiwa/E6jGupV2mXNIDh8PEddUv8A05zadOvRNw0FwGxAuR9QsTi5xSm/kzoqsVNjdK2x5o918i5xvAmm4VqUgTeNjz8OfitrhfEhWp5t9COR/Lqtwvira7MrwA6Lt2I5josWk84XFZf0O/8AqdD/ALSpOLnFwl8S4LxnGmatg/8ATnz7M9cG+av4eoaVN9SIMQJ/kYAHUn0AKXgMLMl2oEgdev4UfE6xe5tP9kOdPdl36RHMC8dVCMcGOs6jx5qmHHcHAUyGlhkZgAHbyTfXYu1i9lWL4Wi6oKch78xFoBkyNr6Rz9FmVKpe8uIiTNuazI9PplzhbEOd+BAxp+KNxKgFYOvSiDU/JRCohPmFJQaJdUvZQKhCieiFzuiBji5cHIct1Vr4skltNuYjVx91v3PQLSWSE5qKMr2rpXpu01HnqFcw2KqVmgt/ps3Orjzjl53RVuDB7HZyXPIs47HoNAFkcKxhw7y1+kw7of3DouxYnXhco8SbdPUap7Rn/Nz0OGwbGaC+7jJcfE/RPLbIWPB03+IRbLjbbe57cVGK8p532hwzmvFVvSSNnDRafC+LNrNicr9x9RzCuVKbS3KRIOqwMd7OFpzUjI1yz3h4FdMZRsjplyu55dldvT2OypZi+UbWNwjajcrhI+R6civKY3hVXDPzsJLf3Dbo4fgVmlxqrT7rxP8AcCD6q032nZF2u+B+y3XGyvjdErrem6jdvTJdxvB3NqMe/IGO0JbqbT5FZ2IwRq4akBnDhULRn1uTJPSB8Fco8cbcUqRkkmLanoJ5KOJCoyg6q4982AGjGkiY5k2kprVGfpngzJ1yqxnOFu0tipgPZ4dpD6jSWQSxszHUnQJHEGV2vNUTkfcFhMQIAtsIFpCb/q1N7pylhcB2haCXP07jeh5oantHVY9wLQLwGme4BbLZVSsz+5xyl06jhNr3ROF4q2qDSxF50dpfryPVVuGV6lANfrTftNiQSPJ1knEOfiCXtYJHvZAfiJPqrHDOKBrTTqDNTk+Lb/dVcMReF80Qje5TTlLjiXr8yzjsLYV6BgTJAsWu+nUKcdXbXoZ7CpTgkDkbEjp8kmliDh3BzTnputbQgag8nCUPE8HlHa0iezfIttP6SOSmo7r7P9Ck5+SWFz8S/wCyPbYbGO7PD181+yDWtFsztHE/x7oJ6hOxFV9ENykDM0ue8RmJzEE5tdtOiy/ZRjalEAGXNEGTGUSTAG8zPW/lrcXZlc1omGgwbQ6TeLm33XJY8No7uhpj5W3uylTcLmZm++6EVFD2nb/CkQRqCuY+gTS2YbneKIPQNaCidYpDOJUDqiyohogMgEJeXxVgM/PVA9olAKQJd+eShlhAUImtWjLSBzqnxXhQrNkWeBY8+hV5zVLWpxk4vKI3UwtjpkeV4dxN+HdkeCR+06jq3p0Xp8Nj2VGy0z8/MJWLwDKohwnkdx4FYWI4DUpnNTcXRpBhw+66Xot52Z5ijf0my80Puj0xIKBxXm6XtDUZZ7Z8QWn88leo8fpnWR43+SnKia9zqr6+ifLw/fY03sBHeAI6gFV6nDaR/Qz/AKQhbxWkf1t8zCl3FaQH/Mb6rKU1sslnKiW7a+x2cU7MZJ5MAA8zYBZ3FqVR9N2chskBtNu5LgBmdvroE+tx5mlMOqO2ACXTc91QF5BqC7WAy2n/ADed3dPTpWKlHzNHJbKuxaIvPy4/9G4XhVJjwWt91usk3PKdDAJ81i45/ZV3Oyh9OoJg6OaY35grY4ljmU6ZYHd8ggAXdJBueSDhNLPh29oGloFhrZs3PX6BUg3Hzy+RzXVQm1TXs1vn9zG4PVFOq+q0EUha+suIgdYufJbGC4fTf2zXj3ajjOhggHVU8TiKVXCODcrCL5JAMjkN5F1Y4HiYpOe8wHuAk6SGgfObrdjbTlw+CNEIxmq201jPtuNw1SjiKbqQGXKTAHIaOCxsLXNNxo1DNImHRpAOoPIwJ6K1w6gGYt7DIMktOnUtjcEH4JDq5rOcx4h4JyGNLnuO6cjstxWG125IWvVGL/yTa+eOzLPfwdYOYZpnT+Q/aeq9jWxLKtCm9hlsu8iQDB6rx2AxYLTQrCBoCbFp5fZTTr1cI7Kb03GehItI5Oj85Yshq2fP5lensVUlNfBndd4v9j1LCkupgOmTOvigweMbUEtdI+I8k4tuvPaa2Z9FFxnujmVdQNRsifdANVJdKNjaz3CLlwPmgRMbdIeCwBzKQ+J5JrnSlOddAkiELnI3BdlhM0DMlECuARD4IE0AVDhZDiTESSG3kg6G0T01+ClpjUgjYmAfsfJPBPWs4AqUWuEOAI5ESqOK9n6Totl8CRdazdLcp8lzmJqco8MxOiuz4opmEPZtu7nfD7JbvZ+m25LoubkAR5BbzmrM4+SKDo3IHlKtCycmo5OS7pOnqhKehbIrYWk0sc8Ds6QkwLOeBu46x0Hqgq4htMNZIpGpdx/a3kOu0nqVz6pfgyR+0CBtEAhScJTxQa7NleBBFvl6quN8y4ycreEo141NJ+nPOAqVahTBDIc9wi3ecSeblY4CZw7RY+8P+4qcLwenQ7xPm4i1tliYTjLqTHMaAbmHcvLfZPRri1DP4mfG8CcZW4Sw9l+pw4CDWrCS1rRmFud4+C0fZusH4csIkAkEdHX+6Rhq4c00mFz6tX33EQADqR4Bdj8M7DVc9Mdw9LDofmtybktEnv2/AjXoqkroLy76u/P7E8Sw5aylW/UwAE840J8hHmp4k0sezEMFiBmGxkCJ6EW8Vz+LurN7IUxLrayB1Ftlt9myOyMHu6Hduiw3KGNX8RWMK7tXhvbZp/8AIpVsDTxLA8d0xqNQeRG6Szh9ZgygsqN/a8HRN4VhzSrPpatIzD1j1vHktjs1Kc3B4XB10UQujrksS4eDzx4cZ/8ATgHmypCNlKoNG1x4VWn5rdDVZo4Bzhm7rWnQuMSeSz4zZqyiqrdyx9DzkVP/AJA86RUOxFQDWsPGnTd8lvYjCuY7K9uU+sjolNb6JeJ7Fo0KUcxmzCPF3CxqD/fSc35Ep9Hi747op1P7HwfQrXqUQRcA+UhUMR7P03GYy792B/jyWlKD5ROVV8fhln+e+TqXHGEw8Opn+Q+oV1rwb6ylf8C0tyuGcDdxk+qZSwoYIaMo6KUnHsdVStXxtNfcObriDCkNRjRYLAAKdlLRf/CL5IGKrCWkc1nMwbxuDvsLyDIAaYNuq0C3W+xHzv8AFAyiSGzqORN/HTxW4ywc861N7omgDEOgHS3IaapxQZSucSssulhYJzWScTQD2ua4WNkxo9VxP56ITw8hKKkmmeSAqYVxa4S11oOjhz6FdT4e2of6bwP4vs4eB3Xqa9BrxleA4cisbE+zW9N3k77ruhfF87M+dv8A6fZD4Vqiu3dfIih7NOPvvt0ufUq5W4DRgWiBqCQfNZbKuIo2OaOveb6qcTx5zqZaWiSIkTHp/wCU3GyT2f0Mwt6WuLU4NP33FUsV2cuoNIZoXkFxdHU2A6L1THBzb6EDwWBR4w2ow0i3KXDK2PdnbqAl4bFVwOyAMiwltx58uqzOty52aN0dRGp7PVF+i4foaB4lSpVXMAa0WuB+rcGFR4gw13do1waBDG5jlzc4PmtT/Q2GmwOnMJ7wNzNzMzurD+EU3Na0ts02E+s85WFZCLyuS76a6xaZpaeUuP5gq8F4Y6nLnGXG3gPHmT8lqGUQEISVzTk5PLPVoqjVBRj2I1tz+a3K/EKYFEOEsdYbw6wGbeBJnyWHlTadZzRYkTrBInx5pI5+s6bx0sPdF72hqkim14DajRcCDYgfMgx05LKphMcZJJkncm58yhGtki3TVeFWoEQj2QxZEAkdBEWUOcSpkIXtQByghc9dC1gSOBREqCI0RFyMALhEGqHLhojAA5kWWQha2Cpc4pDBXKUJKeAJRtS0bEYEwgLqviOHU3+80Hy+yeSjyrSbXBKUIy+JZMkcDpteHCRBnWRYrUa60Istko2TlKUuWFdNcPhSQxw0RNCX2ll1MrGCuB0pYCMlQAkCIlddc5c8oGcSoBUSiaU8AQHKcyJzUtyMBkh11xYpLrR+QihLA8glvwUc1y5bJnNRFq5ckaBGqlzbKVyYwY+iEi65ckBDwlkrlyBnb/nRE1y5cmJj01q5cgmzi1KeFy5A4gFt/wA6o2tXLkjTOLETNVy5MXYEa+qly5cgECQpYFy5BphlJe6/guXIEuQsqaAuXJIGf//Z"/>
          <p:cNvSpPr>
            <a:spLocks noChangeAspect="1" noChangeArrowheads="1"/>
          </p:cNvSpPr>
          <p:nvPr/>
        </p:nvSpPr>
        <p:spPr bwMode="auto">
          <a:xfrm>
            <a:off x="2289175" y="1989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 dirty="0"/>
          </a:p>
        </p:txBody>
      </p:sp>
      <p:sp>
        <p:nvSpPr>
          <p:cNvPr id="21" name="AutoShape 22" descr="data:image/jpeg;base64,/9j/4AAQSkZJRgABAQAAAQABAAD/2wCEAAkGBhQSEBUUExQVFBQWGRgXGBcXGBgXGBgUFxcXHBwYFxofHyYeHBojHRgXHy8gJCcpLCwsFx4xNTAqNScrLCkBCQoKDgwOGg8PGiolHB8sLiwqLCosKSwpLCwsKiksKSkpLCopKSwtLCwvLCksKSwsLCwsLCwsKSwsKSksKSwpKf/AABEIAOQA3QMBIgACEQEDEQH/xAAaAAACAwEBAAAAAAAAAAAAAAACAwEEBQAG/8QAPhAAAQMCBAMFBwMDAgUFAAAAAQACEQMhBBIxQQVRYRMicYGRBjKhscHR8EJSYiNy8RWCFDOSouE0U2Sywv/EABsBAAMBAQEBAQAAAAAAAAAAAAABAwIEBQYH/8QAMhEAAgIBAwIEBAUDBQAAAAAAAAECAxESITEEQRMiUWEycZGhgbHB0fAFFEIjUmLC4f/aAAwDAQACEQMRAD8AoRJQu6BOAUkLyD9Q1Fc7yFI6WTAB5og0xog1qEhnNGGwFzEeW6BNkBqCojnooqE67IFqwJy8kIYUbgUDXGeiDWQoTGzZQ0fnkmATBQZbOLjZS4SuB0tvy8U2otMkpeZigzVKeFYCW4eqyWUhMEBDf88U8BJqGB4+eqB6iQPBMAQtJHknMqHkgTYtMDF2ZNY5MzkUQYVZ4V5zlWrM+6DUZFZzzFl1J5vOqkjoipu9EiuQmEonuOy4lEWzr8kExhehD/RcNVB/AgwSTdS0x+aoSSuaUDJBU57clB81AcIQILtUJdbchRIUFMBba0zO359PioL9dERO6W7mDbZARfYshyHMULE6gzM4AECTHqjBmTS3YyjhXVLNEwJjwIuOvIIHOItvpdei4Rw1zv8AltzAHvExckaR4KjxPh/eIJ7wBOaQWlo/ceYmFVw2PNr6uLta7Gb2vRLe/ohgixaRvexPhzQZgVI9RYe6GColubeImFLHW1Q0ydSOqSE93gbTdtCIu5IGOAKnMmPAIqxz5/hTmVuiQ928ru0i6AaLHaoXEbBAai4O6oBIXV9ENNyY4BA4AbaJGwy66h1QWkfJA1/JQ4+KAwND4XSYUhSG/m6RkG+67MoB1RZR8EAS3ooCguje35PkpcLJmU8gfl0WWyjZMoUHOmGnu7wgHJRWWIe2QZ/Cooumdot49R0TKuGym4I8bIajYE8+vpHPRP2E5R+JMZh2F7oEfm56RdauFqEvbTa0bRINyIJdz1+CjhmCgsIa4uFycwaGzoHTtHzUs4maVSW5XOY5wmCTlm4/tN/AFUimeb1Fyk2lwaHD6bnOgvcxjHHNqzvWka6gCUivR7JwEyyoBHcDgb3kG24KPB8beyq+pTpFzXuL8hZIvzOYEgGY26JPEcfUrVMz6b2hplrGgADnBJtp052VWtjzVYte7SWPVCK+Hf2j6VSSc21yDPvNB5jbqsytTyuLbGCRO1lqV+NOfUc54LC5w2dIDTIDbwY1jdMrDPmaalN4ItkFgdnGBAOx8bqbiejR1Glrg8/Vp5hFxO4sRHVOj8lNo8PqOf7pAbYuJhgIuZPP7K9huHal57tgC02MzcT4adVjSztd8FlmYRZQXnktLieDawtLRqCInMbbz5jos6dlh7FqrFZHUgC1KiT0/PgjDiXQNOd72Gnr8E3Jy9EcG9SYso2O05Im00DRBhI1nJ1QKJ6I3G6l3qgMi9NAluI6ppAS3GNPggaHgImhC5TNkEiCFIcUJMHVRmQawS7zS3GB05fZG8yocRZAmgA8mFp8FxEEyYJECdJka7bLN7C88xodOdvirnD6ohxEy0SJFwZifnHiFpckL8OtxZcqvdDz2Yyh0zHuuNrX1t15pbXh5aMucnXuxfoQb+JHjGqZRwRqF0ZgydSb9AeZ/wA+JY8lgYKLDla8isWEFwaBFzrIJB0i3JVXueJf1Kh5K+SzT4UXHNUubw1vPW7jbne/jonEMp5Q2lc73dlHV14Gu40VfFf06ge6o3sxHvHUAEZQ0QDZxM396I0ik3jdNh7jajx+ke4xoN4BNzvFt7Js8xRste2Wa5cWdqWnPJGXctJ1B5gaifBJfQFQ03u7pmSMsE65Zke6NT6LJbx2pJytpMnkC6OguAl1+LVSYcaZnoR6QUsot/YX/wC02sNXqAVDWyBguC2dN5HohdhaZOV0B8E9wFpuJiB021OyxK3EqlQQ6CP4uc23UXaT4haWG41TcQ6o1zH7EyWaGNJjWdE0/RmZ9LdVu4sLF4eo73T2oYB3CC1wBGobuTBPjKp4eoLzOYbcueZaFMik99btM5rFjQGkFobmDReJ7uYaR5qK7WVahp6PbMP5xEh29uv+U9y9HVuHlnuhHEDn74933csAZSRNo18dbXWa8zYW8uugV+rTqPYWnKHNcCZcAC0tiZJvJi/j51H0CyxtpA1ttdYkmj3OmsjKOlMVOyhxIAUtCNvVTO8FtTmjN0OUzZRnjVMRF1w6KXdFDPWEDIPT6JNRhm0jwTnBA8eKDSY8ifPwXES1TlugASJCmsHJNyjklk6/LdEwkwdAg1nJLrbLm+H5Clj0zCuh7ZgiYuOfPogUnhZG4XBOdHdMExMWHVW8Lgw5xbTb7w7zjB7tjoLTYc7ocRXEuu7NoLx5EbBWqNU0+yaGgtqFweTEGzoZA8DrufFWjtweH13US0Y7sY6iXsAY4NawyC0zIInvaQ4WO4usjE8Viq80RmLnAl5ktaQwN7o0c6B4Cd5UcR4hmJpUp7Ke8ZMuPIH9o5jWFWa2NBAScsEuj6B2eezj09QDTl2Z5L3fudc+Ww8keSVzSdVPabqWW+T3owjBYiiHME6BYXGqxZXoPJ7klp84n4R6K5wripfVrNdbK+w5NPX/AGz5pPtNQLqDj+2HDy1+CtBaZ4Zx3TdtLnDtv9GalNv54JrI6KngcQX02u5taZ6kXVwVFF7PB2p6kn6hU5bdji3w0McxoVrYbiLKstexrarhlkzkqHUBx11AsZn4LKBUOpyIhaU/U87qehhasx2ZtY3DBzGhwFN8kMMjW5yHa99/PVIwdQkEOynLYggT4C079ErC4rtHUmVe92bi5jtS4BpGQ9dD1yxqjx9I5m1gbE5XGdDNiTMA7T0lV5Wx5FLlVPwp7fuVuJ4RrS3L3ZuQOQMDW40KqQrHEqn9QyQIAj+x0kEkneVWLzFhvvZSlyfSUvEFncJjwgeZIj8+i57AdSfDZFmHJZK7gG3JS1TVdKHNogogtdPqlvZ+FNlLcJ2QA0oWtTMkbroQYElsi4BQdheQY1638E2EQpIE0mIMyLSPGL+C4VQLeMDw3T3NXU6M2Ak/fmmEspcl6izM+nPeOXMTs5upH0kqOLYxwYKehdy/SwWJ8SZA8ym4bCZszQ7K0Nyl2kA3eR1t5TKz3uzuLzPeNuYaLNF+nzKrLZZPno1f3HU4fERLWwLbKIunmmllvX4won0SM7jeJczDvc3WI8Np/Oas4Stmph37gD6gH6qcdhc9N7I1aR8DCo+zRzYZl7tlvoT9CFTCdefc5tbXUYfDX5MqH+nj52qs/wC4f4+K1q7C9padCCPUKhxynlqYepe1QNPg5aGMxDabcxNrQBqTyHMrUt9LRKrEfEhLjP2ZQ9nKv9ADdhc30M/Vag+KyeAsipXYRBD80f3A/ZbQp9fgs2rzMt0ks0x9tvoS1EuLIRBtlMuLcfJajMSa7MrgD3Sx53zasdHIxBI6rMe0puFcWvBBgO7p13Nj5H6rcHvg8z+odPrh4i5QOJZn/rTOazmmO65v6dNBFj6pDnLVw2GHaVWHXN7pAjK4Al07EX/JWUaZzHlNj9+Sc1vk6OisUoYCi6E+CNtMz1UdmfVTO4WApI5KTSPipyFAwHT+earEkakq4KZ5pZomdUGky1UF0DWo6q5rZQSQjJcqy2mluMIs4GpQKTIa0XV7hmXvSL3jqIuB1VE1Ra+ukKe1gTJ/x8k1sRtxOLWR9aoRTqkd2XBgH98gj/pDvRJIsuxeLDsrRN3Bx12Y4W6SVJCpYcnRQw5y9xbmwhDZKeAoKkejkUVicBimK4JhrKjjP8YH2WlxFznEU2WLved+1m58ToFi8QY5pxIZypuiNhr4hdFUMpr1PM6m7TNTxxn8juKvfVoPqkFrWlrmNOpg+8fWyaMWypig06tALAdMxEkxziI8CV1PiTcRhqjdH5TLfAajoqOM4SatGnWp2qNY2QNTAiR1EKyj/jLY5XY866/MsJv3waeFMY2qP3U2u9DC2WtheV4LxTtMRTLrOyOY7aYkgxsvWFqhdBxaT9Dv6G1WQbjxlnNHimRZQCpCgdwD2bIOztunFBB6IMySawWauJ7rnyZcym2bST3sw+ELPJHjt6K7wuvJqsPuHu9Ju4O8i7VBXoFji1wuPiOY6Kthw9DmMdIjtBrsduoS+0nfRWSOmqEtiFI9BZFsvGvxUtaUYZKNrUGsgFqB1OfJNeLKHCd0AgnDVCxvTzTY6KJ8EGExRPNMLJAXN1lU8bxA5hTpAOqH0aObvsnGLk9iVtkYLLLFbFMpiXOj82G6qf8AH1HD+nSMfueQwemqdg+GBpzOl9Tdzv8A88grUrb0r3JpWT3ey+5mPwVdxBNRjI2a3N8XFNOAqf8Avv8AJrB9FdaVNSoAJcQBzMD4pa2zPgQju2/qzOdgKw0rnzYxZdXjj2OLe0Y+DF2lunUStarxmjBGYHawc75BYmLZQeYIbTbrma2qHfEZR43V69/iRx9Q3FLwpfdi8fi6we2uGjLAacrg5hE6GLi/orWC4pTfiC4nKHUwIdbvBwtyNlrYTFUHMDGFhbEBsjTqDqvPcX4WKNTuSQ4FwGsAa+I+6tDTPytYOO/xKcWKWpZy17+wXGPZ8tmrRnq0bcy3mOib7OcUa5jaR7rmyBP6hJ069FPDBnbNB/ZvF3Uzdh6jkPksOrTAGha8OcCf0ugiwOzgqKOtOEuxHxvBmrq1s+fT8DW9oeFhrmVGTmc6LbnYjqr/AALjYqf032eNNs3Pz5hZrOMdpTYHe+yox0/uE6+PNX+OcCuatIQ4XIHP9w6qUo7KFnPqdMLHrlfRxtlfzub6mVlcF4sKoyu98D1HMfULWLenmuKUXF4Z7dNsbYqUeAFICIREQU3B0s7g3mUkO2ahByfYnhlLLUqNjWDeSR3Q4kQl43Edo4QO63QdOvVPd7td7BDi5w5xTHdhnUQAfFUgP4/K/VUmzh6FJrU+SALqcqYy8/kFSpHqZAUhqKFxugQDggcmZULgdkDQTnrmuHmpIhdF0zBT4pjeypudvoP7jp+dErgWFy08zrvqd5x3g6fdZ3tS8l9NmxM/EBehpmOSvJaa17nnwl4vUSz/AIcfiSFANtUrFcQbTsTc6NF3HyVJ3b1eVFvq8/ZSUG93sdEr0tlu/Ybxfiwos5v/AEt+/RZmExVJ0OrVBUfyM5G9GiI81VODb/xXZuJc2bkm5OU7+K0cT7MMI7hLT1Mjz3XVprgkm+e55asvuk5qKai8YNZj2wIgDoszivEnM7tNhfUN4gkNbzKyKWMq4V+V47vLY9WnZHWzV2uFJ4j33zIc9x26NAAASjTiWXwUl1muDjFYl6d/wKT+KGYr0WO/25HeRCs0SC5rqFXK4A9yqdNLCbEG/ogwHF2mn2VSmah0aIknpzEc0mpwNwILyykHuhrSS4iRYE/+d11bJ4e36nmPVJJx8y+jX4iq9SpQqh5YaZmQWjumeW0FbXBajK7aodBzPLsp1AcBpvrN0nC8C7KXVqjTTg2zHLPUHkNBzVPhvAy4Ohxa9paWnSzhIncHRZnKEovfjuaprsqsXlynnZkcW4MaJL2d5g9W+PMdV6Xh3FmVm2MHdu48eiwa/E6jGupV2mXNIDh8PEddUv8A05zadOvRNw0FwGxAuR9QsTi5xSm/kzoqsVNjdK2x5o918i5xvAmm4VqUgTeNjz8OfitrhfEhWp5t9COR/Lqtwvira7MrwA6Lt2I5josWk84XFZf0O/8AqdD/ALSpOLnFwl8S4LxnGmatg/8ATnz7M9cG+av4eoaVN9SIMQJ/kYAHUn0AKXgMLMl2oEgdev4UfE6xe5tP9kOdPdl36RHMC8dVCMcGOs6jx5qmHHcHAUyGlhkZgAHbyTfXYu1i9lWL4Wi6oKch78xFoBkyNr6Rz9FmVKpe8uIiTNuazI9PplzhbEOd+BAxp+KNxKgFYOvSiDU/JRCohPmFJQaJdUvZQKhCieiFzuiBji5cHIct1Vr4skltNuYjVx91v3PQLSWSE5qKMr2rpXpu01HnqFcw2KqVmgt/ps3Orjzjl53RVuDB7HZyXPIs47HoNAFkcKxhw7y1+kw7of3DouxYnXhco8SbdPUap7Rn/Nz0OGwbGaC+7jJcfE/RPLbIWPB03+IRbLjbbe57cVGK8p532hwzmvFVvSSNnDRafC+LNrNicr9x9RzCuVKbS3KRIOqwMd7OFpzUjI1yz3h4FdMZRsjplyu55dldvT2OypZi+UbWNwjajcrhI+R6civKY3hVXDPzsJLf3Dbo4fgVmlxqrT7rxP8AcCD6q032nZF2u+B+y3XGyvjdErrem6jdvTJdxvB3NqMe/IGO0JbqbT5FZ2IwRq4akBnDhULRn1uTJPSB8Fco8cbcUqRkkmLanoJ5KOJCoyg6q4982AGjGkiY5k2kprVGfpngzJ1yqxnOFu0tipgPZ4dpD6jSWQSxszHUnQJHEGV2vNUTkfcFhMQIAtsIFpCb/q1N7pylhcB2haCXP07jeh5oantHVY9wLQLwGme4BbLZVSsz+5xyl06jhNr3ROF4q2qDSxF50dpfryPVVuGV6lANfrTftNiQSPJ1knEOfiCXtYJHvZAfiJPqrHDOKBrTTqDNTk+Lb/dVcMReF80Qje5TTlLjiXr8yzjsLYV6BgTJAsWu+nUKcdXbXoZ7CpTgkDkbEjp8kmliDh3BzTnputbQgag8nCUPE8HlHa0iezfIttP6SOSmo7r7P9Ck5+SWFz8S/wCyPbYbGO7PD181+yDWtFsztHE/x7oJ6hOxFV9ENykDM0ue8RmJzEE5tdtOiy/ZRjalEAGXNEGTGUSTAG8zPW/lrcXZlc1omGgwbQ6TeLm33XJY8No7uhpj5W3uylTcLmZm++6EVFD2nb/CkQRqCuY+gTS2YbneKIPQNaCidYpDOJUDqiyohogMgEJeXxVgM/PVA9olAKQJd+eShlhAUImtWjLSBzqnxXhQrNkWeBY8+hV5zVLWpxk4vKI3UwtjpkeV4dxN+HdkeCR+06jq3p0Xp8Nj2VGy0z8/MJWLwDKohwnkdx4FYWI4DUpnNTcXRpBhw+66Xot52Z5ijf0my80Puj0xIKBxXm6XtDUZZ7Z8QWn88leo8fpnWR43+SnKia9zqr6+ifLw/fY03sBHeAI6gFV6nDaR/Qz/AKQhbxWkf1t8zCl3FaQH/Mb6rKU1sslnKiW7a+x2cU7MZJ5MAA8zYBZ3FqVR9N2chskBtNu5LgBmdvroE+tx5mlMOqO2ACXTc91QF5BqC7WAy2n/ADed3dPTpWKlHzNHJbKuxaIvPy4/9G4XhVJjwWt91usk3PKdDAJ81i45/ZV3Oyh9OoJg6OaY35grY4ljmU6ZYHd8ggAXdJBueSDhNLPh29oGloFhrZs3PX6BUg3Hzy+RzXVQm1TXs1vn9zG4PVFOq+q0EUha+suIgdYufJbGC4fTf2zXj3ajjOhggHVU8TiKVXCODcrCL5JAMjkN5F1Y4HiYpOe8wHuAk6SGgfObrdjbTlw+CNEIxmq201jPtuNw1SjiKbqQGXKTAHIaOCxsLXNNxo1DNImHRpAOoPIwJ6K1w6gGYt7DIMktOnUtjcEH4JDq5rOcx4h4JyGNLnuO6cjstxWG125IWvVGL/yTa+eOzLPfwdYOYZpnT+Q/aeq9jWxLKtCm9hlsu8iQDB6rx2AxYLTQrCBoCbFp5fZTTr1cI7Kb03GehItI5Oj85Yshq2fP5lensVUlNfBndd4v9j1LCkupgOmTOvigweMbUEtdI+I8k4tuvPaa2Z9FFxnujmVdQNRsifdANVJdKNjaz3CLlwPmgRMbdIeCwBzKQ+J5JrnSlOddAkiELnI3BdlhM0DMlECuARD4IE0AVDhZDiTESSG3kg6G0T01+ClpjUgjYmAfsfJPBPWs4AqUWuEOAI5ESqOK9n6Totl8CRdazdLcp8lzmJqco8MxOiuz4opmEPZtu7nfD7JbvZ+m25LoubkAR5BbzmrM4+SKDo3IHlKtCycmo5OS7pOnqhKehbIrYWk0sc8Ds6QkwLOeBu46x0Hqgq4htMNZIpGpdx/a3kOu0nqVz6pfgyR+0CBtEAhScJTxQa7NleBBFvl6quN8y4ycreEo141NJ+nPOAqVahTBDIc9wi3ecSeblY4CZw7RY+8P+4qcLwenQ7xPm4i1tliYTjLqTHMaAbmHcvLfZPRri1DP4mfG8CcZW4Sw9l+pw4CDWrCS1rRmFud4+C0fZusH4csIkAkEdHX+6Rhq4c00mFz6tX33EQADqR4Bdj8M7DVc9Mdw9LDofmtybktEnv2/AjXoqkroLy76u/P7E8Sw5aylW/UwAE840J8hHmp4k0sezEMFiBmGxkCJ6EW8Vz+LurN7IUxLrayB1Ftlt9myOyMHu6Hduiw3KGNX8RWMK7tXhvbZp/8AIpVsDTxLA8d0xqNQeRG6Szh9ZgygsqN/a8HRN4VhzSrPpatIzD1j1vHktjs1Kc3B4XB10UQujrksS4eDzx4cZ/8ATgHmypCNlKoNG1x4VWn5rdDVZo4Bzhm7rWnQuMSeSz4zZqyiqrdyx9DzkVP/AJA86RUOxFQDWsPGnTd8lvYjCuY7K9uU+sjolNb6JeJ7Fo0KUcxmzCPF3CxqD/fSc35Ep9Hi747op1P7HwfQrXqUQRcA+UhUMR7P03GYy792B/jyWlKD5ROVV8fhln+e+TqXHGEw8Opn+Q+oV1rwb6ylf8C0tyuGcDdxk+qZSwoYIaMo6KUnHsdVStXxtNfcObriDCkNRjRYLAAKdlLRf/CL5IGKrCWkc1nMwbxuDvsLyDIAaYNuq0C3W+xHzv8AFAyiSGzqORN/HTxW4ywc861N7omgDEOgHS3IaapxQZSucSssulhYJzWScTQD2ua4WNkxo9VxP56ITw8hKKkmmeSAqYVxa4S11oOjhz6FdT4e2of6bwP4vs4eB3Xqa9BrxleA4cisbE+zW9N3k77ruhfF87M+dv8A6fZD4Vqiu3dfIih7NOPvvt0ufUq5W4DRgWiBqCQfNZbKuIo2OaOveb6qcTx5zqZaWiSIkTHp/wCU3GyT2f0Mwt6WuLU4NP33FUsV2cuoNIZoXkFxdHU2A6L1THBzb6EDwWBR4w2ow0i3KXDK2PdnbqAl4bFVwOyAMiwltx58uqzOty52aN0dRGp7PVF+i4foaB4lSpVXMAa0WuB+rcGFR4gw13do1waBDG5jlzc4PmtT/Q2GmwOnMJ7wNzNzMzurD+EU3Na0ts02E+s85WFZCLyuS76a6xaZpaeUuP5gq8F4Y6nLnGXG3gPHmT8lqGUQEISVzTk5PLPVoqjVBRj2I1tz+a3K/EKYFEOEsdYbw6wGbeBJnyWHlTadZzRYkTrBInx5pI5+s6bx0sPdF72hqkim14DajRcCDYgfMgx05LKphMcZJJkncm58yhGtki3TVeFWoEQj2QxZEAkdBEWUOcSpkIXtQByghc9dC1gSOBREqCI0RFyMALhEGqHLhojAA5kWWQha2Cpc4pDBXKUJKeAJRtS0bEYEwgLqviOHU3+80Hy+yeSjyrSbXBKUIy+JZMkcDpteHCRBnWRYrUa60Istko2TlKUuWFdNcPhSQxw0RNCX2ll1MrGCuB0pYCMlQAkCIlddc5c8oGcSoBUSiaU8AQHKcyJzUtyMBkh11xYpLrR+QihLA8glvwUc1y5bJnNRFq5ckaBGqlzbKVyYwY+iEi65ckBDwlkrlyBnb/nRE1y5cmJj01q5cgmzi1KeFy5A4gFt/wA6o2tXLkjTOLETNVy5MXYEa+qly5cgECQpYFy5BphlJe6/guXIEuQsqaAuXJIGf//Z"/>
          <p:cNvSpPr>
            <a:spLocks noChangeAspect="1" noChangeArrowheads="1"/>
          </p:cNvSpPr>
          <p:nvPr/>
        </p:nvSpPr>
        <p:spPr bwMode="auto">
          <a:xfrm>
            <a:off x="2441575" y="21415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 dirty="0"/>
          </a:p>
        </p:txBody>
      </p:sp>
      <p:sp>
        <p:nvSpPr>
          <p:cNvPr id="22" name="AutoShape 24" descr="data:image/jpeg;base64,/9j/4AAQSkZJRgABAQAAAQABAAD/2wCEAAkGBhQSEBUUExQVFBQWGRgXGBcXGBgXGBgUFxcXHBwYFxofHyYeHBojHRgXHy8gJCcpLCwsFx4xNTAqNScrLCkBCQoKDgwOGg8PGiolHB8sLiwqLCosKSwpLCwsKiksKSkpLCopKSwtLCwvLCksKSwsLCwsLCwsKSwsKSksKSwpKf/AABEIAOQA3QMBIgACEQEDEQH/xAAaAAACAwEBAAAAAAAAAAAAAAACAwEEBQAG/8QAPhAAAQMCBAMFBwMDAgUFAAAAAQACEQMhBBIxQQVRYRMicYGRBjKhscHR8EJSYiNy8RWCFDOSouE0U2Sywv/EABsBAAMBAQEBAQAAAAAAAAAAAAABAwIEBQYH/8QAMhEAAgIBAwIEBAUDBQAAAAAAAAECAxESITEEQRMiUWEycZGhgbHB0fAFFEIjUmLC4f/aAAwDAQACEQMRAD8AoRJQu6BOAUkLyD9Q1Fc7yFI6WTAB5og0xog1qEhnNGGwFzEeW6BNkBqCojnooqE67IFqwJy8kIYUbgUDXGeiDWQoTGzZQ0fnkmATBQZbOLjZS4SuB0tvy8U2otMkpeZigzVKeFYCW4eqyWUhMEBDf88U8BJqGB4+eqB6iQPBMAQtJHknMqHkgTYtMDF2ZNY5MzkUQYVZ4V5zlWrM+6DUZFZzzFl1J5vOqkjoipu9EiuQmEonuOy4lEWzr8kExhehD/RcNVB/AgwSTdS0x+aoSSuaUDJBU57clB81AcIQILtUJdbchRIUFMBba0zO359PioL9dERO6W7mDbZARfYshyHMULE6gzM4AECTHqjBmTS3YyjhXVLNEwJjwIuOvIIHOItvpdei4Rw1zv8AltzAHvExckaR4KjxPh/eIJ7wBOaQWlo/ceYmFVw2PNr6uLta7Gb2vRLe/ohgixaRvexPhzQZgVI9RYe6GColubeImFLHW1Q0ydSOqSE93gbTdtCIu5IGOAKnMmPAIqxz5/hTmVuiQ928ru0i6AaLHaoXEbBAai4O6oBIXV9ENNyY4BA4AbaJGwy66h1QWkfJA1/JQ4+KAwND4XSYUhSG/m6RkG+67MoB1RZR8EAS3ooCguje35PkpcLJmU8gfl0WWyjZMoUHOmGnu7wgHJRWWIe2QZ/Cooumdot49R0TKuGym4I8bIajYE8+vpHPRP2E5R+JMZh2F7oEfm56RdauFqEvbTa0bRINyIJdz1+CjhmCgsIa4uFycwaGzoHTtHzUs4maVSW5XOY5wmCTlm4/tN/AFUimeb1Fyk2lwaHD6bnOgvcxjHHNqzvWka6gCUivR7JwEyyoBHcDgb3kG24KPB8beyq+pTpFzXuL8hZIvzOYEgGY26JPEcfUrVMz6b2hplrGgADnBJtp052VWtjzVYte7SWPVCK+Hf2j6VSSc21yDPvNB5jbqsytTyuLbGCRO1lqV+NOfUc54LC5w2dIDTIDbwY1jdMrDPmaalN4ItkFgdnGBAOx8bqbiejR1Glrg8/Vp5hFxO4sRHVOj8lNo8PqOf7pAbYuJhgIuZPP7K9huHal57tgC02MzcT4adVjSztd8FlmYRZQXnktLieDawtLRqCInMbbz5jos6dlh7FqrFZHUgC1KiT0/PgjDiXQNOd72Gnr8E3Jy9EcG9SYso2O05Im00DRBhI1nJ1QKJ6I3G6l3qgMi9NAluI6ppAS3GNPggaHgImhC5TNkEiCFIcUJMHVRmQawS7zS3GB05fZG8yocRZAmgA8mFp8FxEEyYJECdJka7bLN7C88xodOdvirnD6ohxEy0SJFwZifnHiFpckL8OtxZcqvdDz2Yyh0zHuuNrX1t15pbXh5aMucnXuxfoQb+JHjGqZRwRqF0ZgydSb9AeZ/wA+JY8lgYKLDla8isWEFwaBFzrIJB0i3JVXueJf1Kh5K+SzT4UXHNUubw1vPW7jbne/jonEMp5Q2lc73dlHV14Gu40VfFf06ge6o3sxHvHUAEZQ0QDZxM396I0ik3jdNh7jajx+ke4xoN4BNzvFt7Js8xRste2Wa5cWdqWnPJGXctJ1B5gaifBJfQFQ03u7pmSMsE65Zke6NT6LJbx2pJytpMnkC6OguAl1+LVSYcaZnoR6QUsot/YX/wC02sNXqAVDWyBguC2dN5HohdhaZOV0B8E9wFpuJiB021OyxK3EqlQQ6CP4uc23UXaT4haWG41TcQ6o1zH7EyWaGNJjWdE0/RmZ9LdVu4sLF4eo73T2oYB3CC1wBGobuTBPjKp4eoLzOYbcueZaFMik99btM5rFjQGkFobmDReJ7uYaR5qK7WVahp6PbMP5xEh29uv+U9y9HVuHlnuhHEDn74933csAZSRNo18dbXWa8zYW8uugV+rTqPYWnKHNcCZcAC0tiZJvJi/j51H0CyxtpA1ttdYkmj3OmsjKOlMVOyhxIAUtCNvVTO8FtTmjN0OUzZRnjVMRF1w6KXdFDPWEDIPT6JNRhm0jwTnBA8eKDSY8ifPwXES1TlugASJCmsHJNyjklk6/LdEwkwdAg1nJLrbLm+H5Clj0zCuh7ZgiYuOfPogUnhZG4XBOdHdMExMWHVW8Lgw5xbTb7w7zjB7tjoLTYc7ocRXEuu7NoLx5EbBWqNU0+yaGgtqFweTEGzoZA8DrufFWjtweH13US0Y7sY6iXsAY4NawyC0zIInvaQ4WO4usjE8Viq80RmLnAl5ktaQwN7o0c6B4Cd5UcR4hmJpUp7Ke8ZMuPIH9o5jWFWa2NBAScsEuj6B2eezj09QDTl2Z5L3fudc+Ww8keSVzSdVPabqWW+T3owjBYiiHME6BYXGqxZXoPJ7klp84n4R6K5wripfVrNdbK+w5NPX/AGz5pPtNQLqDj+2HDy1+CtBaZ4Zx3TdtLnDtv9GalNv54JrI6KngcQX02u5taZ6kXVwVFF7PB2p6kn6hU5bdji3w0McxoVrYbiLKstexrarhlkzkqHUBx11AsZn4LKBUOpyIhaU/U87qehhasx2ZtY3DBzGhwFN8kMMjW5yHa99/PVIwdQkEOynLYggT4C079ErC4rtHUmVe92bi5jtS4BpGQ9dD1yxqjx9I5m1gbE5XGdDNiTMA7T0lV5Wx5FLlVPwp7fuVuJ4RrS3L3ZuQOQMDW40KqQrHEqn9QyQIAj+x0kEkneVWLzFhvvZSlyfSUvEFncJjwgeZIj8+i57AdSfDZFmHJZK7gG3JS1TVdKHNogogtdPqlvZ+FNlLcJ2QA0oWtTMkbroQYElsi4BQdheQY1638E2EQpIE0mIMyLSPGL+C4VQLeMDw3T3NXU6M2Ak/fmmEspcl6izM+nPeOXMTs5upH0kqOLYxwYKehdy/SwWJ8SZA8ym4bCZszQ7K0Nyl2kA3eR1t5TKz3uzuLzPeNuYaLNF+nzKrLZZPno1f3HU4fERLWwLbKIunmmllvX4won0SM7jeJczDvc3WI8Np/Oas4Stmph37gD6gH6qcdhc9N7I1aR8DCo+zRzYZl7tlvoT9CFTCdefc5tbXUYfDX5MqH+nj52qs/wC4f4+K1q7C9padCCPUKhxynlqYepe1QNPg5aGMxDabcxNrQBqTyHMrUt9LRKrEfEhLjP2ZQ9nKv9ADdhc30M/Vag+KyeAsipXYRBD80f3A/ZbQp9fgs2rzMt0ks0x9tvoS1EuLIRBtlMuLcfJajMSa7MrgD3Sx53zasdHIxBI6rMe0puFcWvBBgO7p13Nj5H6rcHvg8z+odPrh4i5QOJZn/rTOazmmO65v6dNBFj6pDnLVw2GHaVWHXN7pAjK4Al07EX/JWUaZzHlNj9+Sc1vk6OisUoYCi6E+CNtMz1UdmfVTO4WApI5KTSPipyFAwHT+earEkakq4KZ5pZomdUGky1UF0DWo6q5rZQSQjJcqy2mluMIs4GpQKTIa0XV7hmXvSL3jqIuB1VE1Ra+ukKe1gTJ/x8k1sRtxOLWR9aoRTqkd2XBgH98gj/pDvRJIsuxeLDsrRN3Bx12Y4W6SVJCpYcnRQw5y9xbmwhDZKeAoKkejkUVicBimK4JhrKjjP8YH2WlxFznEU2WLved+1m58ToFi8QY5pxIZypuiNhr4hdFUMpr1PM6m7TNTxxn8juKvfVoPqkFrWlrmNOpg+8fWyaMWypig06tALAdMxEkxziI8CV1PiTcRhqjdH5TLfAajoqOM4SatGnWp2qNY2QNTAiR1EKyj/jLY5XY866/MsJv3waeFMY2qP3U2u9DC2WtheV4LxTtMRTLrOyOY7aYkgxsvWFqhdBxaT9Dv6G1WQbjxlnNHimRZQCpCgdwD2bIOztunFBB6IMySawWauJ7rnyZcym2bST3sw+ELPJHjt6K7wuvJqsPuHu9Ju4O8i7VBXoFji1wuPiOY6Kthw9DmMdIjtBrsduoS+0nfRWSOmqEtiFI9BZFsvGvxUtaUYZKNrUGsgFqB1OfJNeLKHCd0AgnDVCxvTzTY6KJ8EGExRPNMLJAXN1lU8bxA5hTpAOqH0aObvsnGLk9iVtkYLLLFbFMpiXOj82G6qf8AH1HD+nSMfueQwemqdg+GBpzOl9Tdzv8A88grUrb0r3JpWT3ey+5mPwVdxBNRjI2a3N8XFNOAqf8Avv8AJrB9FdaVNSoAJcQBzMD4pa2zPgQju2/qzOdgKw0rnzYxZdXjj2OLe0Y+DF2lunUStarxmjBGYHawc75BYmLZQeYIbTbrma2qHfEZR43V69/iRx9Q3FLwpfdi8fi6we2uGjLAacrg5hE6GLi/orWC4pTfiC4nKHUwIdbvBwtyNlrYTFUHMDGFhbEBsjTqDqvPcX4WKNTuSQ4FwGsAa+I+6tDTPytYOO/xKcWKWpZy17+wXGPZ8tmrRnq0bcy3mOib7OcUa5jaR7rmyBP6hJ069FPDBnbNB/ZvF3Uzdh6jkPksOrTAGha8OcCf0ugiwOzgqKOtOEuxHxvBmrq1s+fT8DW9oeFhrmVGTmc6LbnYjqr/AALjYqf032eNNs3Pz5hZrOMdpTYHe+yox0/uE6+PNX+OcCuatIQ4XIHP9w6qUo7KFnPqdMLHrlfRxtlfzub6mVlcF4sKoyu98D1HMfULWLenmuKUXF4Z7dNsbYqUeAFICIREQU3B0s7g3mUkO2ahByfYnhlLLUqNjWDeSR3Q4kQl43Edo4QO63QdOvVPd7td7BDi5w5xTHdhnUQAfFUgP4/K/VUmzh6FJrU+SALqcqYy8/kFSpHqZAUhqKFxugQDggcmZULgdkDQTnrmuHmpIhdF0zBT4pjeypudvoP7jp+dErgWFy08zrvqd5x3g6fdZ3tS8l9NmxM/EBehpmOSvJaa17nnwl4vUSz/AIcfiSFANtUrFcQbTsTc6NF3HyVJ3b1eVFvq8/ZSUG93sdEr0tlu/Ybxfiwos5v/AEt+/RZmExVJ0OrVBUfyM5G9GiI81VODb/xXZuJc2bkm5OU7+K0cT7MMI7hLT1Mjz3XVprgkm+e55asvuk5qKai8YNZj2wIgDoszivEnM7tNhfUN4gkNbzKyKWMq4V+V47vLY9WnZHWzV2uFJ4j33zIc9x26NAAASjTiWXwUl1muDjFYl6d/wKT+KGYr0WO/25HeRCs0SC5rqFXK4A9yqdNLCbEG/ogwHF2mn2VSmah0aIknpzEc0mpwNwILyykHuhrSS4iRYE/+d11bJ4e36nmPVJJx8y+jX4iq9SpQqh5YaZmQWjumeW0FbXBajK7aodBzPLsp1AcBpvrN0nC8C7KXVqjTTg2zHLPUHkNBzVPhvAy4Ohxa9paWnSzhIncHRZnKEovfjuaprsqsXlynnZkcW4MaJL2d5g9W+PMdV6Xh3FmVm2MHdu48eiwa/E6jGupV2mXNIDh8PEddUv8A05zadOvRNw0FwGxAuR9QsTi5xSm/kzoqsVNjdK2x5o918i5xvAmm4VqUgTeNjz8OfitrhfEhWp5t9COR/Lqtwvira7MrwA6Lt2I5josWk84XFZf0O/8AqdD/ALSpOLnFwl8S4LxnGmatg/8ATnz7M9cG+av4eoaVN9SIMQJ/kYAHUn0AKXgMLMl2oEgdev4UfE6xe5tP9kOdPdl36RHMC8dVCMcGOs6jx5qmHHcHAUyGlhkZgAHbyTfXYu1i9lWL4Wi6oKch78xFoBkyNr6Rz9FmVKpe8uIiTNuazI9PplzhbEOd+BAxp+KNxKgFYOvSiDU/JRCohPmFJQaJdUvZQKhCieiFzuiBji5cHIct1Vr4skltNuYjVx91v3PQLSWSE5qKMr2rpXpu01HnqFcw2KqVmgt/ps3Orjzjl53RVuDB7HZyXPIs47HoNAFkcKxhw7y1+kw7of3DouxYnXhco8SbdPUap7Rn/Nz0OGwbGaC+7jJcfE/RPLbIWPB03+IRbLjbbe57cVGK8p532hwzmvFVvSSNnDRafC+LNrNicr9x9RzCuVKbS3KRIOqwMd7OFpzUjI1yz3h4FdMZRsjplyu55dldvT2OypZi+UbWNwjajcrhI+R6civKY3hVXDPzsJLf3Dbo4fgVmlxqrT7rxP8AcCD6q032nZF2u+B+y3XGyvjdErrem6jdvTJdxvB3NqMe/IGO0JbqbT5FZ2IwRq4akBnDhULRn1uTJPSB8Fco8cbcUqRkkmLanoJ5KOJCoyg6q4982AGjGkiY5k2kprVGfpngzJ1yqxnOFu0tipgPZ4dpD6jSWQSxszHUnQJHEGV2vNUTkfcFhMQIAtsIFpCb/q1N7pylhcB2haCXP07jeh5oantHVY9wLQLwGme4BbLZVSsz+5xyl06jhNr3ROF4q2qDSxF50dpfryPVVuGV6lANfrTftNiQSPJ1knEOfiCXtYJHvZAfiJPqrHDOKBrTTqDNTk+Lb/dVcMReF80Qje5TTlLjiXr8yzjsLYV6BgTJAsWu+nUKcdXbXoZ7CpTgkDkbEjp8kmliDh3BzTnputbQgag8nCUPE8HlHa0iezfIttP6SOSmo7r7P9Ck5+SWFz8S/wCyPbYbGO7PD181+yDWtFsztHE/x7oJ6hOxFV9ENykDM0ue8RmJzEE5tdtOiy/ZRjalEAGXNEGTGUSTAG8zPW/lrcXZlc1omGgwbQ6TeLm33XJY8No7uhpj5W3uylTcLmZm++6EVFD2nb/CkQRqCuY+gTS2YbneKIPQNaCidYpDOJUDqiyohogMgEJeXxVgM/PVA9olAKQJd+eShlhAUImtWjLSBzqnxXhQrNkWeBY8+hV5zVLWpxk4vKI3UwtjpkeV4dxN+HdkeCR+06jq3p0Xp8Nj2VGy0z8/MJWLwDKohwnkdx4FYWI4DUpnNTcXRpBhw+66Xot52Z5ijf0my80Puj0xIKBxXm6XtDUZZ7Z8QWn88leo8fpnWR43+SnKia9zqr6+ifLw/fY03sBHeAI6gFV6nDaR/Qz/AKQhbxWkf1t8zCl3FaQH/Mb6rKU1sslnKiW7a+x2cU7MZJ5MAA8zYBZ3FqVR9N2chskBtNu5LgBmdvroE+tx5mlMOqO2ACXTc91QF5BqC7WAy2n/ADed3dPTpWKlHzNHJbKuxaIvPy4/9G4XhVJjwWt91usk3PKdDAJ81i45/ZV3Oyh9OoJg6OaY35grY4ljmU6ZYHd8ggAXdJBueSDhNLPh29oGloFhrZs3PX6BUg3Hzy+RzXVQm1TXs1vn9zG4PVFOq+q0EUha+suIgdYufJbGC4fTf2zXj3ajjOhggHVU8TiKVXCODcrCL5JAMjkN5F1Y4HiYpOe8wHuAk6SGgfObrdjbTlw+CNEIxmq201jPtuNw1SjiKbqQGXKTAHIaOCxsLXNNxo1DNImHRpAOoPIwJ6K1w6gGYt7DIMktOnUtjcEH4JDq5rOcx4h4JyGNLnuO6cjstxWG125IWvVGL/yTa+eOzLPfwdYOYZpnT+Q/aeq9jWxLKtCm9hlsu8iQDB6rx2AxYLTQrCBoCbFp5fZTTr1cI7Kb03GehItI5Oj85Yshq2fP5lensVUlNfBndd4v9j1LCkupgOmTOvigweMbUEtdI+I8k4tuvPaa2Z9FFxnujmVdQNRsifdANVJdKNjaz3CLlwPmgRMbdIeCwBzKQ+J5JrnSlOddAkiELnI3BdlhM0DMlECuARD4IE0AVDhZDiTESSG3kg6G0T01+ClpjUgjYmAfsfJPBPWs4AqUWuEOAI5ESqOK9n6Totl8CRdazdLcp8lzmJqco8MxOiuz4opmEPZtu7nfD7JbvZ+m25LoubkAR5BbzmrM4+SKDo3IHlKtCycmo5OS7pOnqhKehbIrYWk0sc8Ds6QkwLOeBu46x0Hqgq4htMNZIpGpdx/a3kOu0nqVz6pfgyR+0CBtEAhScJTxQa7NleBBFvl6quN8y4ycreEo141NJ+nPOAqVahTBDIc9wi3ecSeblY4CZw7RY+8P+4qcLwenQ7xPm4i1tliYTjLqTHMaAbmHcvLfZPRri1DP4mfG8CcZW4Sw9l+pw4CDWrCS1rRmFud4+C0fZusH4csIkAkEdHX+6Rhq4c00mFz6tX33EQADqR4Bdj8M7DVc9Mdw9LDofmtybktEnv2/AjXoqkroLy76u/P7E8Sw5aylW/UwAE840J8hHmp4k0sezEMFiBmGxkCJ6EW8Vz+LurN7IUxLrayB1Ftlt9myOyMHu6Hduiw3KGNX8RWMK7tXhvbZp/8AIpVsDTxLA8d0xqNQeRG6Szh9ZgygsqN/a8HRN4VhzSrPpatIzD1j1vHktjs1Kc3B4XB10UQujrksS4eDzx4cZ/8ATgHmypCNlKoNG1x4VWn5rdDVZo4Bzhm7rWnQuMSeSz4zZqyiqrdyx9DzkVP/AJA86RUOxFQDWsPGnTd8lvYjCuY7K9uU+sjolNb6JeJ7Fo0KUcxmzCPF3CxqD/fSc35Ep9Hi747op1P7HwfQrXqUQRcA+UhUMR7P03GYy792B/jyWlKD5ROVV8fhln+e+TqXHGEw8Opn+Q+oV1rwb6ylf8C0tyuGcDdxk+qZSwoYIaMo6KUnHsdVStXxtNfcObriDCkNRjRYLAAKdlLRf/CL5IGKrCWkc1nMwbxuDvsLyDIAaYNuq0C3W+xHzv8AFAyiSGzqORN/HTxW4ywc861N7omgDEOgHS3IaapxQZSucSssulhYJzWScTQD2ua4WNkxo9VxP56ITw8hKKkmmeSAqYVxa4S11oOjhz6FdT4e2of6bwP4vs4eB3Xqa9BrxleA4cisbE+zW9N3k77ruhfF87M+dv8A6fZD4Vqiu3dfIih7NOPvvt0ufUq5W4DRgWiBqCQfNZbKuIo2OaOveb6qcTx5zqZaWiSIkTHp/wCU3GyT2f0Mwt6WuLU4NP33FUsV2cuoNIZoXkFxdHU2A6L1THBzb6EDwWBR4w2ow0i3KXDK2PdnbqAl4bFVwOyAMiwltx58uqzOty52aN0dRGp7PVF+i4foaB4lSpVXMAa0WuB+rcGFR4gw13do1waBDG5jlzc4PmtT/Q2GmwOnMJ7wNzNzMzurD+EU3Na0ts02E+s85WFZCLyuS76a6xaZpaeUuP5gq8F4Y6nLnGXG3gPHmT8lqGUQEISVzTk5PLPVoqjVBRj2I1tz+a3K/EKYFEOEsdYbw6wGbeBJnyWHlTadZzRYkTrBInx5pI5+s6bx0sPdF72hqkim14DajRcCDYgfMgx05LKphMcZJJkncm58yhGtki3TVeFWoEQj2QxZEAkdBEWUOcSpkIXtQByghc9dC1gSOBREqCI0RFyMALhEGqHLhojAA5kWWQha2Cpc4pDBXKUJKeAJRtS0bEYEwgLqviOHU3+80Hy+yeSjyrSbXBKUIy+JZMkcDpteHCRBnWRYrUa60Istko2TlKUuWFdNcPhSQxw0RNCX2ll1MrGCuB0pYCMlQAkCIlddc5c8oGcSoBUSiaU8AQHKcyJzUtyMBkh11xYpLrR+QihLA8glvwUc1y5bJnNRFq5ckaBGqlzbKVyYwY+iEi65ckBDwlkrlyBnb/nRE1y5cmJj01q5cgmzi1KeFy5A4gFt/wA6o2tXLkjTOLETNVy5MXYEa+qly5cgECQpYFy5BphlJe6/guXIEuQsqaAuXJIGf//Z"/>
          <p:cNvSpPr>
            <a:spLocks noChangeAspect="1" noChangeArrowheads="1"/>
          </p:cNvSpPr>
          <p:nvPr/>
        </p:nvSpPr>
        <p:spPr bwMode="auto">
          <a:xfrm>
            <a:off x="2593975" y="2293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 dirty="0"/>
          </a:p>
        </p:txBody>
      </p:sp>
      <p:sp>
        <p:nvSpPr>
          <p:cNvPr id="23" name="AutoShape 26" descr="data:image/jpeg;base64,/9j/4AAQSkZJRgABAQAAAQABAAD/2wCEAAkGBhQSEBUUExQVFBQWGRgXGBcXGBgXGBgUFxcXHBwYFxofHyYeHBojHRgXHy8gJCcpLCwsFx4xNTAqNScrLCkBCQoKDgwOGg8PGiolHB8sLiwqLCosKSwpLCwsKiksKSkpLCopKSwtLCwvLCksKSwsLCwsLCwsKSwsKSksKSwpKf/AABEIAOQA3QMBIgACEQEDEQH/xAAaAAACAwEBAAAAAAAAAAAAAAACAwEEBQAG/8QAPhAAAQMCBAMFBwMDAgUFAAAAAQACEQMhBBIxQQVRYRMicYGRBjKhscHR8EJSYiNy8RWCFDOSouE0U2Sywv/EABsBAAMBAQEBAQAAAAAAAAAAAAABAwIEBQYH/8QAMhEAAgIBAwIEBAUDBQAAAAAAAAECAxESITEEQRMiUWEycZGhgbHB0fAFFEIjUmLC4f/aAAwDAQACEQMRAD8AoRJQu6BOAUkLyD9Q1Fc7yFI6WTAB5og0xog1qEhnNGGwFzEeW6BNkBqCojnooqE67IFqwJy8kIYUbgUDXGeiDWQoTGzZQ0fnkmATBQZbOLjZS4SuB0tvy8U2otMkpeZigzVKeFYCW4eqyWUhMEBDf88U8BJqGB4+eqB6iQPBMAQtJHknMqHkgTYtMDF2ZNY5MzkUQYVZ4V5zlWrM+6DUZFZzzFl1J5vOqkjoipu9EiuQmEonuOy4lEWzr8kExhehD/RcNVB/AgwSTdS0x+aoSSuaUDJBU57clB81AcIQILtUJdbchRIUFMBba0zO359PioL9dERO6W7mDbZARfYshyHMULE6gzM4AECTHqjBmTS3YyjhXVLNEwJjwIuOvIIHOItvpdei4Rw1zv8AltzAHvExckaR4KjxPh/eIJ7wBOaQWlo/ceYmFVw2PNr6uLta7Gb2vRLe/ohgixaRvexPhzQZgVI9RYe6GColubeImFLHW1Q0ydSOqSE93gbTdtCIu5IGOAKnMmPAIqxz5/hTmVuiQ928ru0i6AaLHaoXEbBAai4O6oBIXV9ENNyY4BA4AbaJGwy66h1QWkfJA1/JQ4+KAwND4XSYUhSG/m6RkG+67MoB1RZR8EAS3ooCguje35PkpcLJmU8gfl0WWyjZMoUHOmGnu7wgHJRWWIe2QZ/Cooumdot49R0TKuGym4I8bIajYE8+vpHPRP2E5R+JMZh2F7oEfm56RdauFqEvbTa0bRINyIJdz1+CjhmCgsIa4uFycwaGzoHTtHzUs4maVSW5XOY5wmCTlm4/tN/AFUimeb1Fyk2lwaHD6bnOgvcxjHHNqzvWka6gCUivR7JwEyyoBHcDgb3kG24KPB8beyq+pTpFzXuL8hZIvzOYEgGY26JPEcfUrVMz6b2hplrGgADnBJtp052VWtjzVYte7SWPVCK+Hf2j6VSSc21yDPvNB5jbqsytTyuLbGCRO1lqV+NOfUc54LC5w2dIDTIDbwY1jdMrDPmaalN4ItkFgdnGBAOx8bqbiejR1Glrg8/Vp5hFxO4sRHVOj8lNo8PqOf7pAbYuJhgIuZPP7K9huHal57tgC02MzcT4adVjSztd8FlmYRZQXnktLieDawtLRqCInMbbz5jos6dlh7FqrFZHUgC1KiT0/PgjDiXQNOd72Gnr8E3Jy9EcG9SYso2O05Im00DRBhI1nJ1QKJ6I3G6l3qgMi9NAluI6ppAS3GNPggaHgImhC5TNkEiCFIcUJMHVRmQawS7zS3GB05fZG8yocRZAmgA8mFp8FxEEyYJECdJka7bLN7C88xodOdvirnD6ohxEy0SJFwZifnHiFpckL8OtxZcqvdDz2Yyh0zHuuNrX1t15pbXh5aMucnXuxfoQb+JHjGqZRwRqF0ZgydSb9AeZ/wA+JY8lgYKLDla8isWEFwaBFzrIJB0i3JVXueJf1Kh5K+SzT4UXHNUubw1vPW7jbne/jonEMp5Q2lc73dlHV14Gu40VfFf06ge6o3sxHvHUAEZQ0QDZxM396I0ik3jdNh7jajx+ke4xoN4BNzvFt7Js8xRste2Wa5cWdqWnPJGXctJ1B5gaifBJfQFQ03u7pmSMsE65Zke6NT6LJbx2pJytpMnkC6OguAl1+LVSYcaZnoR6QUsot/YX/wC02sNXqAVDWyBguC2dN5HohdhaZOV0B8E9wFpuJiB021OyxK3EqlQQ6CP4uc23UXaT4haWG41TcQ6o1zH7EyWaGNJjWdE0/RmZ9LdVu4sLF4eo73T2oYB3CC1wBGobuTBPjKp4eoLzOYbcueZaFMik99btM5rFjQGkFobmDReJ7uYaR5qK7WVahp6PbMP5xEh29uv+U9y9HVuHlnuhHEDn74933csAZSRNo18dbXWa8zYW8uugV+rTqPYWnKHNcCZcAC0tiZJvJi/j51H0CyxtpA1ttdYkmj3OmsjKOlMVOyhxIAUtCNvVTO8FtTmjN0OUzZRnjVMRF1w6KXdFDPWEDIPT6JNRhm0jwTnBA8eKDSY8ifPwXES1TlugASJCmsHJNyjklk6/LdEwkwdAg1nJLrbLm+H5Clj0zCuh7ZgiYuOfPogUnhZG4XBOdHdMExMWHVW8Lgw5xbTb7w7zjB7tjoLTYc7ocRXEuu7NoLx5EbBWqNU0+yaGgtqFweTEGzoZA8DrufFWjtweH13US0Y7sY6iXsAY4NawyC0zIInvaQ4WO4usjE8Viq80RmLnAl5ktaQwN7o0c6B4Cd5UcR4hmJpUp7Ke8ZMuPIH9o5jWFWa2NBAScsEuj6B2eezj09QDTl2Z5L3fudc+Ww8keSVzSdVPabqWW+T3owjBYiiHME6BYXGqxZXoPJ7klp84n4R6K5wripfVrNdbK+w5NPX/AGz5pPtNQLqDj+2HDy1+CtBaZ4Zx3TdtLnDtv9GalNv54JrI6KngcQX02u5taZ6kXVwVFF7PB2p6kn6hU5bdji3w0McxoVrYbiLKstexrarhlkzkqHUBx11AsZn4LKBUOpyIhaU/U87qehhasx2ZtY3DBzGhwFN8kMMjW5yHa99/PVIwdQkEOynLYggT4C079ErC4rtHUmVe92bi5jtS4BpGQ9dD1yxqjx9I5m1gbE5XGdDNiTMA7T0lV5Wx5FLlVPwp7fuVuJ4RrS3L3ZuQOQMDW40KqQrHEqn9QyQIAj+x0kEkneVWLzFhvvZSlyfSUvEFncJjwgeZIj8+i57AdSfDZFmHJZK7gG3JS1TVdKHNogogtdPqlvZ+FNlLcJ2QA0oWtTMkbroQYElsi4BQdheQY1638E2EQpIE0mIMyLSPGL+C4VQLeMDw3T3NXU6M2Ak/fmmEspcl6izM+nPeOXMTs5upH0kqOLYxwYKehdy/SwWJ8SZA8ym4bCZszQ7K0Nyl2kA3eR1t5TKz3uzuLzPeNuYaLNF+nzKrLZZPno1f3HU4fERLWwLbKIunmmllvX4won0SM7jeJczDvc3WI8Np/Oas4Stmph37gD6gH6qcdhc9N7I1aR8DCo+zRzYZl7tlvoT9CFTCdefc5tbXUYfDX5MqH+nj52qs/wC4f4+K1q7C9padCCPUKhxynlqYepe1QNPg5aGMxDabcxNrQBqTyHMrUt9LRKrEfEhLjP2ZQ9nKv9ADdhc30M/Vag+KyeAsipXYRBD80f3A/ZbQp9fgs2rzMt0ks0x9tvoS1EuLIRBtlMuLcfJajMSa7MrgD3Sx53zasdHIxBI6rMe0puFcWvBBgO7p13Nj5H6rcHvg8z+odPrh4i5QOJZn/rTOazmmO65v6dNBFj6pDnLVw2GHaVWHXN7pAjK4Al07EX/JWUaZzHlNj9+Sc1vk6OisUoYCi6E+CNtMz1UdmfVTO4WApI5KTSPipyFAwHT+earEkakq4KZ5pZomdUGky1UF0DWo6q5rZQSQjJcqy2mluMIs4GpQKTIa0XV7hmXvSL3jqIuB1VE1Ra+ukKe1gTJ/x8k1sRtxOLWR9aoRTqkd2XBgH98gj/pDvRJIsuxeLDsrRN3Bx12Y4W6SVJCpYcnRQw5y9xbmwhDZKeAoKkejkUVicBimK4JhrKjjP8YH2WlxFznEU2WLved+1m58ToFi8QY5pxIZypuiNhr4hdFUMpr1PM6m7TNTxxn8juKvfVoPqkFrWlrmNOpg+8fWyaMWypig06tALAdMxEkxziI8CV1PiTcRhqjdH5TLfAajoqOM4SatGnWp2qNY2QNTAiR1EKyj/jLY5XY866/MsJv3waeFMY2qP3U2u9DC2WtheV4LxTtMRTLrOyOY7aYkgxsvWFqhdBxaT9Dv6G1WQbjxlnNHimRZQCpCgdwD2bIOztunFBB6IMySawWauJ7rnyZcym2bST3sw+ELPJHjt6K7wuvJqsPuHu9Ju4O8i7VBXoFji1wuPiOY6Kthw9DmMdIjtBrsduoS+0nfRWSOmqEtiFI9BZFsvGvxUtaUYZKNrUGsgFqB1OfJNeLKHCd0AgnDVCxvTzTY6KJ8EGExRPNMLJAXN1lU8bxA5hTpAOqH0aObvsnGLk9iVtkYLLLFbFMpiXOj82G6qf8AH1HD+nSMfueQwemqdg+GBpzOl9Tdzv8A88grUrb0r3JpWT3ey+5mPwVdxBNRjI2a3N8XFNOAqf8Avv8AJrB9FdaVNSoAJcQBzMD4pa2zPgQju2/qzOdgKw0rnzYxZdXjj2OLe0Y+DF2lunUStarxmjBGYHawc75BYmLZQeYIbTbrma2qHfEZR43V69/iRx9Q3FLwpfdi8fi6we2uGjLAacrg5hE6GLi/orWC4pTfiC4nKHUwIdbvBwtyNlrYTFUHMDGFhbEBsjTqDqvPcX4WKNTuSQ4FwGsAa+I+6tDTPytYOO/xKcWKWpZy17+wXGPZ8tmrRnq0bcy3mOib7OcUa5jaR7rmyBP6hJ069FPDBnbNB/ZvF3Uzdh6jkPksOrTAGha8OcCf0ugiwOzgqKOtOEuxHxvBmrq1s+fT8DW9oeFhrmVGTmc6LbnYjqr/AALjYqf032eNNs3Pz5hZrOMdpTYHe+yox0/uE6+PNX+OcCuatIQ4XIHP9w6qUo7KFnPqdMLHrlfRxtlfzub6mVlcF4sKoyu98D1HMfULWLenmuKUXF4Z7dNsbYqUeAFICIREQU3B0s7g3mUkO2ahByfYnhlLLUqNjWDeSR3Q4kQl43Edo4QO63QdOvVPd7td7BDi5w5xTHdhnUQAfFUgP4/K/VUmzh6FJrU+SALqcqYy8/kFSpHqZAUhqKFxugQDggcmZULgdkDQTnrmuHmpIhdF0zBT4pjeypudvoP7jp+dErgWFy08zrvqd5x3g6fdZ3tS8l9NmxM/EBehpmOSvJaa17nnwl4vUSz/AIcfiSFANtUrFcQbTsTc6NF3HyVJ3b1eVFvq8/ZSUG93sdEr0tlu/Ybxfiwos5v/AEt+/RZmExVJ0OrVBUfyM5G9GiI81VODb/xXZuJc2bkm5OU7+K0cT7MMI7hLT1Mjz3XVprgkm+e55asvuk5qKai8YNZj2wIgDoszivEnM7tNhfUN4gkNbzKyKWMq4V+V47vLY9WnZHWzV2uFJ4j33zIc9x26NAAASjTiWXwUl1muDjFYl6d/wKT+KGYr0WO/25HeRCs0SC5rqFXK4A9yqdNLCbEG/ogwHF2mn2VSmah0aIknpzEc0mpwNwILyykHuhrSS4iRYE/+d11bJ4e36nmPVJJx8y+jX4iq9SpQqh5YaZmQWjumeW0FbXBajK7aodBzPLsp1AcBpvrN0nC8C7KXVqjTTg2zHLPUHkNBzVPhvAy4Ohxa9paWnSzhIncHRZnKEovfjuaprsqsXlynnZkcW4MaJL2d5g9W+PMdV6Xh3FmVm2MHdu48eiwa/E6jGupV2mXNIDh8PEddUv8A05zadOvRNw0FwGxAuR9QsTi5xSm/kzoqsVNjdK2x5o918i5xvAmm4VqUgTeNjz8OfitrhfEhWp5t9COR/Lqtwvira7MrwA6Lt2I5josWk84XFZf0O/8AqdD/ALSpOLnFwl8S4LxnGmatg/8ATnz7M9cG+av4eoaVN9SIMQJ/kYAHUn0AKXgMLMl2oEgdev4UfE6xe5tP9kOdPdl36RHMC8dVCMcGOs6jx5qmHHcHAUyGlhkZgAHbyTfXYu1i9lWL4Wi6oKch78xFoBkyNr6Rz9FmVKpe8uIiTNuazI9PplzhbEOd+BAxp+KNxKgFYOvSiDU/JRCohPmFJQaJdUvZQKhCieiFzuiBji5cHIct1Vr4skltNuYjVx91v3PQLSWSE5qKMr2rpXpu01HnqFcw2KqVmgt/ps3Orjzjl53RVuDB7HZyXPIs47HoNAFkcKxhw7y1+kw7of3DouxYnXhco8SbdPUap7Rn/Nz0OGwbGaC+7jJcfE/RPLbIWPB03+IRbLjbbe57cVGK8p532hwzmvFVvSSNnDRafC+LNrNicr9x9RzCuVKbS3KRIOqwMd7OFpzUjI1yz3h4FdMZRsjplyu55dldvT2OypZi+UbWNwjajcrhI+R6civKY3hVXDPzsJLf3Dbo4fgVmlxqrT7rxP8AcCD6q032nZF2u+B+y3XGyvjdErrem6jdvTJdxvB3NqMe/IGO0JbqbT5FZ2IwRq4akBnDhULRn1uTJPSB8Fco8cbcUqRkkmLanoJ5KOJCoyg6q4982AGjGkiY5k2kprVGfpngzJ1yqxnOFu0tipgPZ4dpD6jSWQSxszHUnQJHEGV2vNUTkfcFhMQIAtsIFpCb/q1N7pylhcB2haCXP07jeh5oantHVY9wLQLwGme4BbLZVSsz+5xyl06jhNr3ROF4q2qDSxF50dpfryPVVuGV6lANfrTftNiQSPJ1knEOfiCXtYJHvZAfiJPqrHDOKBrTTqDNTk+Lb/dVcMReF80Qje5TTlLjiXr8yzjsLYV6BgTJAsWu+nUKcdXbXoZ7CpTgkDkbEjp8kmliDh3BzTnputbQgag8nCUPE8HlHa0iezfIttP6SOSmo7r7P9Ck5+SWFz8S/wCyPbYbGO7PD181+yDWtFsztHE/x7oJ6hOxFV9ENykDM0ue8RmJzEE5tdtOiy/ZRjalEAGXNEGTGUSTAG8zPW/lrcXZlc1omGgwbQ6TeLm33XJY8No7uhpj5W3uylTcLmZm++6EVFD2nb/CkQRqCuY+gTS2YbneKIPQNaCidYpDOJUDqiyohogMgEJeXxVgM/PVA9olAKQJd+eShlhAUImtWjLSBzqnxXhQrNkWeBY8+hV5zVLWpxk4vKI3UwtjpkeV4dxN+HdkeCR+06jq3p0Xp8Nj2VGy0z8/MJWLwDKohwnkdx4FYWI4DUpnNTcXRpBhw+66Xot52Z5ijf0my80Puj0xIKBxXm6XtDUZZ7Z8QWn88leo8fpnWR43+SnKia9zqr6+ifLw/fY03sBHeAI6gFV6nDaR/Qz/AKQhbxWkf1t8zCl3FaQH/Mb6rKU1sslnKiW7a+x2cU7MZJ5MAA8zYBZ3FqVR9N2chskBtNu5LgBmdvroE+tx5mlMOqO2ACXTc91QF5BqC7WAy2n/ADed3dPTpWKlHzNHJbKuxaIvPy4/9G4XhVJjwWt91usk3PKdDAJ81i45/ZV3Oyh9OoJg6OaY35grY4ljmU6ZYHd8ggAXdJBueSDhNLPh29oGloFhrZs3PX6BUg3Hzy+RzXVQm1TXs1vn9zG4PVFOq+q0EUha+suIgdYufJbGC4fTf2zXj3ajjOhggHVU8TiKVXCODcrCL5JAMjkN5F1Y4HiYpOe8wHuAk6SGgfObrdjbTlw+CNEIxmq201jPtuNw1SjiKbqQGXKTAHIaOCxsLXNNxo1DNImHRpAOoPIwJ6K1w6gGYt7DIMktOnUtjcEH4JDq5rOcx4h4JyGNLnuO6cjstxWG125IWvVGL/yTa+eOzLPfwdYOYZpnT+Q/aeq9jWxLKtCm9hlsu8iQDB6rx2AxYLTQrCBoCbFp5fZTTr1cI7Kb03GehItI5Oj85Yshq2fP5lensVUlNfBndd4v9j1LCkupgOmTOvigweMbUEtdI+I8k4tuvPaa2Z9FFxnujmVdQNRsifdANVJdKNjaz3CLlwPmgRMbdIeCwBzKQ+J5JrnSlOddAkiELnI3BdlhM0DMlECuARD4IE0AVDhZDiTESSG3kg6G0T01+ClpjUgjYmAfsfJPBPWs4AqUWuEOAI5ESqOK9n6Totl8CRdazdLcp8lzmJqco8MxOiuz4opmEPZtu7nfD7JbvZ+m25LoubkAR5BbzmrM4+SKDo3IHlKtCycmo5OS7pOnqhKehbIrYWk0sc8Ds6QkwLOeBu46x0Hqgq4htMNZIpGpdx/a3kOu0nqVz6pfgyR+0CBtEAhScJTxQa7NleBBFvl6quN8y4ycreEo141NJ+nPOAqVahTBDIc9wi3ecSeblY4CZw7RY+8P+4qcLwenQ7xPm4i1tliYTjLqTHMaAbmHcvLfZPRri1DP4mfG8CcZW4Sw9l+pw4CDWrCS1rRmFud4+C0fZusH4csIkAkEdHX+6Rhq4c00mFz6tX33EQADqR4Bdj8M7DVc9Mdw9LDofmtybktEnv2/AjXoqkroLy76u/P7E8Sw5aylW/UwAE840J8hHmp4k0sezEMFiBmGxkCJ6EW8Vz+LurN7IUxLrayB1Ftlt9myOyMHu6Hduiw3KGNX8RWMK7tXhvbZp/8AIpVsDTxLA8d0xqNQeRG6Szh9ZgygsqN/a8HRN4VhzSrPpatIzD1j1vHktjs1Kc3B4XB10UQujrksS4eDzx4cZ/8ATgHmypCNlKoNG1x4VWn5rdDVZo4Bzhm7rWnQuMSeSz4zZqyiqrdyx9DzkVP/AJA86RUOxFQDWsPGnTd8lvYjCuY7K9uU+sjolNb6JeJ7Fo0KUcxmzCPF3CxqD/fSc35Ep9Hi747op1P7HwfQrXqUQRcA+UhUMR7P03GYy792B/jyWlKD5ROVV8fhln+e+TqXHGEw8Opn+Q+oV1rwb6ylf8C0tyuGcDdxk+qZSwoYIaMo6KUnHsdVStXxtNfcObriDCkNRjRYLAAKdlLRf/CL5IGKrCWkc1nMwbxuDvsLyDIAaYNuq0C3W+xHzv8AFAyiSGzqORN/HTxW4ywc861N7omgDEOgHS3IaapxQZSucSssulhYJzWScTQD2ua4WNkxo9VxP56ITw8hKKkmmeSAqYVxa4S11oOjhz6FdT4e2of6bwP4vs4eB3Xqa9BrxleA4cisbE+zW9N3k77ruhfF87M+dv8A6fZD4Vqiu3dfIih7NOPvvt0ufUq5W4DRgWiBqCQfNZbKuIo2OaOveb6qcTx5zqZaWiSIkTHp/wCU3GyT2f0Mwt6WuLU4NP33FUsV2cuoNIZoXkFxdHU2A6L1THBzb6EDwWBR4w2ow0i3KXDK2PdnbqAl4bFVwOyAMiwltx58uqzOty52aN0dRGp7PVF+i4foaB4lSpVXMAa0WuB+rcGFR4gw13do1waBDG5jlzc4PmtT/Q2GmwOnMJ7wNzNzMzurD+EU3Na0ts02E+s85WFZCLyuS76a6xaZpaeUuP5gq8F4Y6nLnGXG3gPHmT8lqGUQEISVzTk5PLPVoqjVBRj2I1tz+a3K/EKYFEOEsdYbw6wGbeBJnyWHlTadZzRYkTrBInx5pI5+s6bx0sPdF72hqkim14DajRcCDYgfMgx05LKphMcZJJkncm58yhGtki3TVeFWoEQj2QxZEAkdBEWUOcSpkIXtQByghc9dC1gSOBREqCI0RFyMALhEGqHLhojAA5kWWQha2Cpc4pDBXKUJKeAJRtS0bEYEwgLqviOHU3+80Hy+yeSjyrSbXBKUIy+JZMkcDpteHCRBnWRYrUa60Istko2TlKUuWFdNcPhSQxw0RNCX2ll1MrGCuB0pYCMlQAkCIlddc5c8oGcSoBUSiaU8AQHKcyJzUtyMBkh11xYpLrR+QihLA8glvwUc1y5bJnNRFq5ckaBGqlzbKVyYwY+iEi65ckBDwlkrlyBnb/nRE1y5cmJj01q5cgmzi1KeFy5A4gFt/wA6o2tXLkjTOLETNVy5MXYEa+qly5cgECQpYFy5BphlJe6/guXIEuQsqaAuXJIGf//Z"/>
          <p:cNvSpPr>
            <a:spLocks noChangeAspect="1" noChangeArrowheads="1"/>
          </p:cNvSpPr>
          <p:nvPr/>
        </p:nvSpPr>
        <p:spPr bwMode="auto">
          <a:xfrm>
            <a:off x="2746375" y="2446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 dirty="0"/>
          </a:p>
        </p:txBody>
      </p:sp>
      <p:sp>
        <p:nvSpPr>
          <p:cNvPr id="24" name="AutoShape 28" descr="data:image/jpeg;base64,/9j/4AAQSkZJRgABAQAAAQABAAD/2wCEAAkGBhQSEBUUExQVFBQWGRgXGBcXGBgXGBgUFxcXHBwYFxofHyYeHBojHRgXHy8gJCcpLCwsFx4xNTAqNScrLCkBCQoKDgwOGg8PGiolHB8sLiwqLCosKSwpLCwsKiksKSkpLCopKSwtLCwvLCksKSwsLCwsLCwsKSwsKSksKSwpKf/AABEIAOQA3QMBIgACEQEDEQH/xAAaAAACAwEBAAAAAAAAAAAAAAACAwEEBQAG/8QAPhAAAQMCBAMFBwMDAgUFAAAAAQACEQMhBBIxQQVRYRMicYGRBjKhscHR8EJSYiNy8RWCFDOSouE0U2Sywv/EABsBAAMBAQEBAQAAAAAAAAAAAAABAwIEBQYH/8QAMhEAAgIBAwIEBAUDBQAAAAAAAAECAxESITEEQRMiUWEycZGhgbHB0fAFFEIjUmLC4f/aAAwDAQACEQMRAD8AoRJQu6BOAUkLyD9Q1Fc7yFI6WTAB5og0xog1qEhnNGGwFzEeW6BNkBqCojnooqE67IFqwJy8kIYUbgUDXGeiDWQoTGzZQ0fnkmATBQZbOLjZS4SuB0tvy8U2otMkpeZigzVKeFYCW4eqyWUhMEBDf88U8BJqGB4+eqB6iQPBMAQtJHknMqHkgTYtMDF2ZNY5MzkUQYVZ4V5zlWrM+6DUZFZzzFl1J5vOqkjoipu9EiuQmEonuOy4lEWzr8kExhehD/RcNVB/AgwSTdS0x+aoSSuaUDJBU57clB81AcIQILtUJdbchRIUFMBba0zO359PioL9dERO6W7mDbZARfYshyHMULE6gzM4AECTHqjBmTS3YyjhXVLNEwJjwIuOvIIHOItvpdei4Rw1zv8AltzAHvExckaR4KjxPh/eIJ7wBOaQWlo/ceYmFVw2PNr6uLta7Gb2vRLe/ohgixaRvexPhzQZgVI9RYe6GColubeImFLHW1Q0ydSOqSE93gbTdtCIu5IGOAKnMmPAIqxz5/hTmVuiQ928ru0i6AaLHaoXEbBAai4O6oBIXV9ENNyY4BA4AbaJGwy66h1QWkfJA1/JQ4+KAwND4XSYUhSG/m6RkG+67MoB1RZR8EAS3ooCguje35PkpcLJmU8gfl0WWyjZMoUHOmGnu7wgHJRWWIe2QZ/Cooumdot49R0TKuGym4I8bIajYE8+vpHPRP2E5R+JMZh2F7oEfm56RdauFqEvbTa0bRINyIJdz1+CjhmCgsIa4uFycwaGzoHTtHzUs4maVSW5XOY5wmCTlm4/tN/AFUimeb1Fyk2lwaHD6bnOgvcxjHHNqzvWka6gCUivR7JwEyyoBHcDgb3kG24KPB8beyq+pTpFzXuL8hZIvzOYEgGY26JPEcfUrVMz6b2hplrGgADnBJtp052VWtjzVYte7SWPVCK+Hf2j6VSSc21yDPvNB5jbqsytTyuLbGCRO1lqV+NOfUc54LC5w2dIDTIDbwY1jdMrDPmaalN4ItkFgdnGBAOx8bqbiejR1Glrg8/Vp5hFxO4sRHVOj8lNo8PqOf7pAbYuJhgIuZPP7K9huHal57tgC02MzcT4adVjSztd8FlmYRZQXnktLieDawtLRqCInMbbz5jos6dlh7FqrFZHUgC1KiT0/PgjDiXQNOd72Gnr8E3Jy9EcG9SYso2O05Im00DRBhI1nJ1QKJ6I3G6l3qgMi9NAluI6ppAS3GNPggaHgImhC5TNkEiCFIcUJMHVRmQawS7zS3GB05fZG8yocRZAmgA8mFp8FxEEyYJECdJka7bLN7C88xodOdvirnD6ohxEy0SJFwZifnHiFpckL8OtxZcqvdDz2Yyh0zHuuNrX1t15pbXh5aMucnXuxfoQb+JHjGqZRwRqF0ZgydSb9AeZ/wA+JY8lgYKLDla8isWEFwaBFzrIJB0i3JVXueJf1Kh5K+SzT4UXHNUubw1vPW7jbne/jonEMp5Q2lc73dlHV14Gu40VfFf06ge6o3sxHvHUAEZQ0QDZxM396I0ik3jdNh7jajx+ke4xoN4BNzvFt7Js8xRste2Wa5cWdqWnPJGXctJ1B5gaifBJfQFQ03u7pmSMsE65Zke6NT6LJbx2pJytpMnkC6OguAl1+LVSYcaZnoR6QUsot/YX/wC02sNXqAVDWyBguC2dN5HohdhaZOV0B8E9wFpuJiB021OyxK3EqlQQ6CP4uc23UXaT4haWG41TcQ6o1zH7EyWaGNJjWdE0/RmZ9LdVu4sLF4eo73T2oYB3CC1wBGobuTBPjKp4eoLzOYbcueZaFMik99btM5rFjQGkFobmDReJ7uYaR5qK7WVahp6PbMP5xEh29uv+U9y9HVuHlnuhHEDn74933csAZSRNo18dbXWa8zYW8uugV+rTqPYWnKHNcCZcAC0tiZJvJi/j51H0CyxtpA1ttdYkmj3OmsjKOlMVOyhxIAUtCNvVTO8FtTmjN0OUzZRnjVMRF1w6KXdFDPWEDIPT6JNRhm0jwTnBA8eKDSY8ifPwXES1TlugASJCmsHJNyjklk6/LdEwkwdAg1nJLrbLm+H5Clj0zCuh7ZgiYuOfPogUnhZG4XBOdHdMExMWHVW8Lgw5xbTb7w7zjB7tjoLTYc7ocRXEuu7NoLx5EbBWqNU0+yaGgtqFweTEGzoZA8DrufFWjtweH13US0Y7sY6iXsAY4NawyC0zIInvaQ4WO4usjE8Viq80RmLnAl5ktaQwN7o0c6B4Cd5UcR4hmJpUp7Ke8ZMuPIH9o5jWFWa2NBAScsEuj6B2eezj09QDTl2Z5L3fudc+Ww8keSVzSdVPabqWW+T3owjBYiiHME6BYXGqxZXoPJ7klp84n4R6K5wripfVrNdbK+w5NPX/AGz5pPtNQLqDj+2HDy1+CtBaZ4Zx3TdtLnDtv9GalNv54JrI6KngcQX02u5taZ6kXVwVFF7PB2p6kn6hU5bdji3w0McxoVrYbiLKstexrarhlkzkqHUBx11AsZn4LKBUOpyIhaU/U87qehhasx2ZtY3DBzGhwFN8kMMjW5yHa99/PVIwdQkEOynLYggT4C079ErC4rtHUmVe92bi5jtS4BpGQ9dD1yxqjx9I5m1gbE5XGdDNiTMA7T0lV5Wx5FLlVPwp7fuVuJ4RrS3L3ZuQOQMDW40KqQrHEqn9QyQIAj+x0kEkneVWLzFhvvZSlyfSUvEFncJjwgeZIj8+i57AdSfDZFmHJZK7gG3JS1TVdKHNogogtdPqlvZ+FNlLcJ2QA0oWtTMkbroQYElsi4BQdheQY1638E2EQpIE0mIMyLSPGL+C4VQLeMDw3T3NXU6M2Ak/fmmEspcl6izM+nPeOXMTs5upH0kqOLYxwYKehdy/SwWJ8SZA8ym4bCZszQ7K0Nyl2kA3eR1t5TKz3uzuLzPeNuYaLNF+nzKrLZZPno1f3HU4fERLWwLbKIunmmllvX4won0SM7jeJczDvc3WI8Np/Oas4Stmph37gD6gH6qcdhc9N7I1aR8DCo+zRzYZl7tlvoT9CFTCdefc5tbXUYfDX5MqH+nj52qs/wC4f4+K1q7C9padCCPUKhxynlqYepe1QNPg5aGMxDabcxNrQBqTyHMrUt9LRKrEfEhLjP2ZQ9nKv9ADdhc30M/Vag+KyeAsipXYRBD80f3A/ZbQp9fgs2rzMt0ks0x9tvoS1EuLIRBtlMuLcfJajMSa7MrgD3Sx53zasdHIxBI6rMe0puFcWvBBgO7p13Nj5H6rcHvg8z+odPrh4i5QOJZn/rTOazmmO65v6dNBFj6pDnLVw2GHaVWHXN7pAjK4Al07EX/JWUaZzHlNj9+Sc1vk6OisUoYCi6E+CNtMz1UdmfVTO4WApI5KTSPipyFAwHT+earEkakq4KZ5pZomdUGky1UF0DWo6q5rZQSQjJcqy2mluMIs4GpQKTIa0XV7hmXvSL3jqIuB1VE1Ra+ukKe1gTJ/x8k1sRtxOLWR9aoRTqkd2XBgH98gj/pDvRJIsuxeLDsrRN3Bx12Y4W6SVJCpYcnRQw5y9xbmwhDZKeAoKkejkUVicBimK4JhrKjjP8YH2WlxFznEU2WLved+1m58ToFi8QY5pxIZypuiNhr4hdFUMpr1PM6m7TNTxxn8juKvfVoPqkFrWlrmNOpg+8fWyaMWypig06tALAdMxEkxziI8CV1PiTcRhqjdH5TLfAajoqOM4SatGnWp2qNY2QNTAiR1EKyj/jLY5XY866/MsJv3waeFMY2qP3U2u9DC2WtheV4LxTtMRTLrOyOY7aYkgxsvWFqhdBxaT9Dv6G1WQbjxlnNHimRZQCpCgdwD2bIOztunFBB6IMySawWauJ7rnyZcym2bST3sw+ELPJHjt6K7wuvJqsPuHu9Ju4O8i7VBXoFji1wuPiOY6Kthw9DmMdIjtBrsduoS+0nfRWSOmqEtiFI9BZFsvGvxUtaUYZKNrUGsgFqB1OfJNeLKHCd0AgnDVCxvTzTY6KJ8EGExRPNMLJAXN1lU8bxA5hTpAOqH0aObvsnGLk9iVtkYLLLFbFMpiXOj82G6qf8AH1HD+nSMfueQwemqdg+GBpzOl9Tdzv8A88grUrb0r3JpWT3ey+5mPwVdxBNRjI2a3N8XFNOAqf8Avv8AJrB9FdaVNSoAJcQBzMD4pa2zPgQju2/qzOdgKw0rnzYxZdXjj2OLe0Y+DF2lunUStarxmjBGYHawc75BYmLZQeYIbTbrma2qHfEZR43V69/iRx9Q3FLwpfdi8fi6we2uGjLAacrg5hE6GLi/orWC4pTfiC4nKHUwIdbvBwtyNlrYTFUHMDGFhbEBsjTqDqvPcX4WKNTuSQ4FwGsAa+I+6tDTPytYOO/xKcWKWpZy17+wXGPZ8tmrRnq0bcy3mOib7OcUa5jaR7rmyBP6hJ069FPDBnbNB/ZvF3Uzdh6jkPksOrTAGha8OcCf0ugiwOzgqKOtOEuxHxvBmrq1s+fT8DW9oeFhrmVGTmc6LbnYjqr/AALjYqf032eNNs3Pz5hZrOMdpTYHe+yox0/uE6+PNX+OcCuatIQ4XIHP9w6qUo7KFnPqdMLHrlfRxtlfzub6mVlcF4sKoyu98D1HMfULWLenmuKUXF4Z7dNsbYqUeAFICIREQU3B0s7g3mUkO2ahByfYnhlLLUqNjWDeSR3Q4kQl43Edo4QO63QdOvVPd7td7BDi5w5xTHdhnUQAfFUgP4/K/VUmzh6FJrU+SALqcqYy8/kFSpHqZAUhqKFxugQDggcmZULgdkDQTnrmuHmpIhdF0zBT4pjeypudvoP7jp+dErgWFy08zrvqd5x3g6fdZ3tS8l9NmxM/EBehpmOSvJaa17nnwl4vUSz/AIcfiSFANtUrFcQbTsTc6NF3HyVJ3b1eVFvq8/ZSUG93sdEr0tlu/Ybxfiwos5v/AEt+/RZmExVJ0OrVBUfyM5G9GiI81VODb/xXZuJc2bkm5OU7+K0cT7MMI7hLT1Mjz3XVprgkm+e55asvuk5qKai8YNZj2wIgDoszivEnM7tNhfUN4gkNbzKyKWMq4V+V47vLY9WnZHWzV2uFJ4j33zIc9x26NAAASjTiWXwUl1muDjFYl6d/wKT+KGYr0WO/25HeRCs0SC5rqFXK4A9yqdNLCbEG/ogwHF2mn2VSmah0aIknpzEc0mpwNwILyykHuhrSS4iRYE/+d11bJ4e36nmPVJJx8y+jX4iq9SpQqh5YaZmQWjumeW0FbXBajK7aodBzPLsp1AcBpvrN0nC8C7KXVqjTTg2zHLPUHkNBzVPhvAy4Ohxa9paWnSzhIncHRZnKEovfjuaprsqsXlynnZkcW4MaJL2d5g9W+PMdV6Xh3FmVm2MHdu48eiwa/E6jGupV2mXNIDh8PEddUv8A05zadOvRNw0FwGxAuR9QsTi5xSm/kzoqsVNjdK2x5o918i5xvAmm4VqUgTeNjz8OfitrhfEhWp5t9COR/Lqtwvira7MrwA6Lt2I5josWk84XFZf0O/8AqdD/ALSpOLnFwl8S4LxnGmatg/8ATnz7M9cG+av4eoaVN9SIMQJ/kYAHUn0AKXgMLMl2oEgdev4UfE6xe5tP9kOdPdl36RHMC8dVCMcGOs6jx5qmHHcHAUyGlhkZgAHbyTfXYu1i9lWL4Wi6oKch78xFoBkyNr6Rz9FmVKpe8uIiTNuazI9PplzhbEOd+BAxp+KNxKgFYOvSiDU/JRCohPmFJQaJdUvZQKhCieiFzuiBji5cHIct1Vr4skltNuYjVx91v3PQLSWSE5qKMr2rpXpu01HnqFcw2KqVmgt/ps3Orjzjl53RVuDB7HZyXPIs47HoNAFkcKxhw7y1+kw7of3DouxYnXhco8SbdPUap7Rn/Nz0OGwbGaC+7jJcfE/RPLbIWPB03+IRbLjbbe57cVGK8p532hwzmvFVvSSNnDRafC+LNrNicr9x9RzCuVKbS3KRIOqwMd7OFpzUjI1yz3h4FdMZRsjplyu55dldvT2OypZi+UbWNwjajcrhI+R6civKY3hVXDPzsJLf3Dbo4fgVmlxqrT7rxP8AcCD6q032nZF2u+B+y3XGyvjdErrem6jdvTJdxvB3NqMe/IGO0JbqbT5FZ2IwRq4akBnDhULRn1uTJPSB8Fco8cbcUqRkkmLanoJ5KOJCoyg6q4982AGjGkiY5k2kprVGfpngzJ1yqxnOFu0tipgPZ4dpD6jSWQSxszHUnQJHEGV2vNUTkfcFhMQIAtsIFpCb/q1N7pylhcB2haCXP07jeh5oantHVY9wLQLwGme4BbLZVSsz+5xyl06jhNr3ROF4q2qDSxF50dpfryPVVuGV6lANfrTftNiQSPJ1knEOfiCXtYJHvZAfiJPqrHDOKBrTTqDNTk+Lb/dVcMReF80Qje5TTlLjiXr8yzjsLYV6BgTJAsWu+nUKcdXbXoZ7CpTgkDkbEjp8kmliDh3BzTnputbQgag8nCUPE8HlHa0iezfIttP6SOSmo7r7P9Ck5+SWFz8S/wCyPbYbGO7PD181+yDWtFsztHE/x7oJ6hOxFV9ENykDM0ue8RmJzEE5tdtOiy/ZRjalEAGXNEGTGUSTAG8zPW/lrcXZlc1omGgwbQ6TeLm33XJY8No7uhpj5W3uylTcLmZm++6EVFD2nb/CkQRqCuY+gTS2YbneKIPQNaCidYpDOJUDqiyohogMgEJeXxVgM/PVA9olAKQJd+eShlhAUImtWjLSBzqnxXhQrNkWeBY8+hV5zVLWpxk4vKI3UwtjpkeV4dxN+HdkeCR+06jq3p0Xp8Nj2VGy0z8/MJWLwDKohwnkdx4FYWI4DUpnNTcXRpBhw+66Xot52Z5ijf0my80Puj0xIKBxXm6XtDUZZ7Z8QWn88leo8fpnWR43+SnKia9zqr6+ifLw/fY03sBHeAI6gFV6nDaR/Qz/AKQhbxWkf1t8zCl3FaQH/Mb6rKU1sslnKiW7a+x2cU7MZJ5MAA8zYBZ3FqVR9N2chskBtNu5LgBmdvroE+tx5mlMOqO2ACXTc91QF5BqC7WAy2n/ADed3dPTpWKlHzNHJbKuxaIvPy4/9G4XhVJjwWt91usk3PKdDAJ81i45/ZV3Oyh9OoJg6OaY35grY4ljmU6ZYHd8ggAXdJBueSDhNLPh29oGloFhrZs3PX6BUg3Hzy+RzXVQm1TXs1vn9zG4PVFOq+q0EUha+suIgdYufJbGC4fTf2zXj3ajjOhggHVU8TiKVXCODcrCL5JAMjkN5F1Y4HiYpOe8wHuAk6SGgfObrdjbTlw+CNEIxmq201jPtuNw1SjiKbqQGXKTAHIaOCxsLXNNxo1DNImHRpAOoPIwJ6K1w6gGYt7DIMktOnUtjcEH4JDq5rOcx4h4JyGNLnuO6cjstxWG125IWvVGL/yTa+eOzLPfwdYOYZpnT+Q/aeq9jWxLKtCm9hlsu8iQDB6rx2AxYLTQrCBoCbFp5fZTTr1cI7Kb03GehItI5Oj85Yshq2fP5lensVUlNfBndd4v9j1LCkupgOmTOvigweMbUEtdI+I8k4tuvPaa2Z9FFxnujmVdQNRsifdANVJdKNjaz3CLlwPmgRMbdIeCwBzKQ+J5JrnSlOddAkiELnI3BdlhM0DMlECuARD4IE0AVDhZDiTESSG3kg6G0T01+ClpjUgjYmAfsfJPBPWs4AqUWuEOAI5ESqOK9n6Totl8CRdazdLcp8lzmJqco8MxOiuz4opmEPZtu7nfD7JbvZ+m25LoubkAR5BbzmrM4+SKDo3IHlKtCycmo5OS7pOnqhKehbIrYWk0sc8Ds6QkwLOeBu46x0Hqgq4htMNZIpGpdx/a3kOu0nqVz6pfgyR+0CBtEAhScJTxQa7NleBBFvl6quN8y4ycreEo141NJ+nPOAqVahTBDIc9wi3ecSeblY4CZw7RY+8P+4qcLwenQ7xPm4i1tliYTjLqTHMaAbmHcvLfZPRri1DP4mfG8CcZW4Sw9l+pw4CDWrCS1rRmFud4+C0fZusH4csIkAkEdHX+6Rhq4c00mFz6tX33EQADqR4Bdj8M7DVc9Mdw9LDofmtybktEnv2/AjXoqkroLy76u/P7E8Sw5aylW/UwAE840J8hHmp4k0sezEMFiBmGxkCJ6EW8Vz+LurN7IUxLrayB1Ftlt9myOyMHu6Hduiw3KGNX8RWMK7tXhvbZp/8AIpVsDTxLA8d0xqNQeRG6Szh9ZgygsqN/a8HRN4VhzSrPpatIzD1j1vHktjs1Kc3B4XB10UQujrksS4eDzx4cZ/8ATgHmypCNlKoNG1x4VWn5rdDVZo4Bzhm7rWnQuMSeSz4zZqyiqrdyx9DzkVP/AJA86RUOxFQDWsPGnTd8lvYjCuY7K9uU+sjolNb6JeJ7Fo0KUcxmzCPF3CxqD/fSc35Ep9Hi747op1P7HwfQrXqUQRcA+UhUMR7P03GYy792B/jyWlKD5ROVV8fhln+e+TqXHGEw8Opn+Q+oV1rwb6ylf8C0tyuGcDdxk+qZSwoYIaMo6KUnHsdVStXxtNfcObriDCkNRjRYLAAKdlLRf/CL5IGKrCWkc1nMwbxuDvsLyDIAaYNuq0C3W+xHzv8AFAyiSGzqORN/HTxW4ywc861N7omgDEOgHS3IaapxQZSucSssulhYJzWScTQD2ua4WNkxo9VxP56ITw8hKKkmmeSAqYVxa4S11oOjhz6FdT4e2of6bwP4vs4eB3Xqa9BrxleA4cisbE+zW9N3k77ruhfF87M+dv8A6fZD4Vqiu3dfIih7NOPvvt0ufUq5W4DRgWiBqCQfNZbKuIo2OaOveb6qcTx5zqZaWiSIkTHp/wCU3GyT2f0Mwt6WuLU4NP33FUsV2cuoNIZoXkFxdHU2A6L1THBzb6EDwWBR4w2ow0i3KXDK2PdnbqAl4bFVwOyAMiwltx58uqzOty52aN0dRGp7PVF+i4foaB4lSpVXMAa0WuB+rcGFR4gw13do1waBDG5jlzc4PmtT/Q2GmwOnMJ7wNzNzMzurD+EU3Na0ts02E+s85WFZCLyuS76a6xaZpaeUuP5gq8F4Y6nLnGXG3gPHmT8lqGUQEISVzTk5PLPVoqjVBRj2I1tz+a3K/EKYFEOEsdYbw6wGbeBJnyWHlTadZzRYkTrBInx5pI5+s6bx0sPdF72hqkim14DajRcCDYgfMgx05LKphMcZJJkncm58yhGtki3TVeFWoEQj2QxZEAkdBEWUOcSpkIXtQByghc9dC1gSOBREqCI0RFyMALhEGqHLhojAA5kWWQha2Cpc4pDBXKUJKeAJRtS0bEYEwgLqviOHU3+80Hy+yeSjyrSbXBKUIy+JZMkcDpteHCRBnWRYrUa60Istko2TlKUuWFdNcPhSQxw0RNCX2ll1MrGCuB0pYCMlQAkCIlddc5c8oGcSoBUSiaU8AQHKcyJzUtyMBkh11xYpLrR+QihLA8glvwUc1y5bJnNRFq5ckaBGqlzbKVyYwY+iEi65ckBDwlkrlyBnb/nRE1y5cmJj01q5cgmzi1KeFy5A4gFt/wA6o2tXLkjTOLETNVy5MXYEa+qly5cgECQpYFy5BphlJe6/guXIEuQsqaAuXJIGf//Z"/>
          <p:cNvSpPr>
            <a:spLocks noChangeAspect="1" noChangeArrowheads="1"/>
          </p:cNvSpPr>
          <p:nvPr/>
        </p:nvSpPr>
        <p:spPr bwMode="auto">
          <a:xfrm>
            <a:off x="2898775" y="2598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 dirty="0"/>
          </a:p>
        </p:txBody>
      </p:sp>
      <p:sp>
        <p:nvSpPr>
          <p:cNvPr id="25" name="AutoShape 30" descr="data:image/jpeg;base64,/9j/4AAQSkZJRgABAQAAAQABAAD/2wCEAAkGBhQSEBUUExQVFBQWGRgXGBcXGBgXGBgUFxcXHBwYFxofHyYeHBojHRgXHy8gJCcpLCwsFx4xNTAqNScrLCkBCQoKDgwOGg8PGiolHB8sLiwqLCosKSwpLCwsKiksKSkpLCopKSwtLCwvLCksKSwsLCwsLCwsKSwsKSksKSwpKf/AABEIAOQA3QMBIgACEQEDEQH/xAAaAAACAwEBAAAAAAAAAAAAAAACAwEEBQAG/8QAPhAAAQMCBAMFBwMDAgUFAAAAAQACEQMhBBIxQQVRYRMicYGRBjKhscHR8EJSYiNy8RWCFDOSouE0U2Sywv/EABsBAAMBAQEBAQAAAAAAAAAAAAABAwIEBQYH/8QAMhEAAgIBAwIEBAUDBQAAAAAAAAECAxESITEEQRMiUWEycZGhgbHB0fAFFEIjUmLC4f/aAAwDAQACEQMRAD8AoRJQu6BOAUkLyD9Q1Fc7yFI6WTAB5og0xog1qEhnNGGwFzEeW6BNkBqCojnooqE67IFqwJy8kIYUbgUDXGeiDWQoTGzZQ0fnkmATBQZbOLjZS4SuB0tvy8U2otMkpeZigzVKeFYCW4eqyWUhMEBDf88U8BJqGB4+eqB6iQPBMAQtJHknMqHkgTYtMDF2ZNY5MzkUQYVZ4V5zlWrM+6DUZFZzzFl1J5vOqkjoipu9EiuQmEonuOy4lEWzr8kExhehD/RcNVB/AgwSTdS0x+aoSSuaUDJBU57clB81AcIQILtUJdbchRIUFMBba0zO359PioL9dERO6W7mDbZARfYshyHMULE6gzM4AECTHqjBmTS3YyjhXVLNEwJjwIuOvIIHOItvpdei4Rw1zv8AltzAHvExckaR4KjxPh/eIJ7wBOaQWlo/ceYmFVw2PNr6uLta7Gb2vRLe/ohgixaRvexPhzQZgVI9RYe6GColubeImFLHW1Q0ydSOqSE93gbTdtCIu5IGOAKnMmPAIqxz5/hTmVuiQ928ru0i6AaLHaoXEbBAai4O6oBIXV9ENNyY4BA4AbaJGwy66h1QWkfJA1/JQ4+KAwND4XSYUhSG/m6RkG+67MoB1RZR8EAS3ooCguje35PkpcLJmU8gfl0WWyjZMoUHOmGnu7wgHJRWWIe2QZ/Cooumdot49R0TKuGym4I8bIajYE8+vpHPRP2E5R+JMZh2F7oEfm56RdauFqEvbTa0bRINyIJdz1+CjhmCgsIa4uFycwaGzoHTtHzUs4maVSW5XOY5wmCTlm4/tN/AFUimeb1Fyk2lwaHD6bnOgvcxjHHNqzvWka6gCUivR7JwEyyoBHcDgb3kG24KPB8beyq+pTpFzXuL8hZIvzOYEgGY26JPEcfUrVMz6b2hplrGgADnBJtp052VWtjzVYte7SWPVCK+Hf2j6VSSc21yDPvNB5jbqsytTyuLbGCRO1lqV+NOfUc54LC5w2dIDTIDbwY1jdMrDPmaalN4ItkFgdnGBAOx8bqbiejR1Glrg8/Vp5hFxO4sRHVOj8lNo8PqOf7pAbYuJhgIuZPP7K9huHal57tgC02MzcT4adVjSztd8FlmYRZQXnktLieDawtLRqCInMbbz5jos6dlh7FqrFZHUgC1KiT0/PgjDiXQNOd72Gnr8E3Jy9EcG9SYso2O05Im00DRBhI1nJ1QKJ6I3G6l3qgMi9NAluI6ppAS3GNPggaHgImhC5TNkEiCFIcUJMHVRmQawS7zS3GB05fZG8yocRZAmgA8mFp8FxEEyYJECdJka7bLN7C88xodOdvirnD6ohxEy0SJFwZifnHiFpckL8OtxZcqvdDz2Yyh0zHuuNrX1t15pbXh5aMucnXuxfoQb+JHjGqZRwRqF0ZgydSb9AeZ/wA+JY8lgYKLDla8isWEFwaBFzrIJB0i3JVXueJf1Kh5K+SzT4UXHNUubw1vPW7jbne/jonEMp5Q2lc73dlHV14Gu40VfFf06ge6o3sxHvHUAEZQ0QDZxM396I0ik3jdNh7jajx+ke4xoN4BNzvFt7Js8xRste2Wa5cWdqWnPJGXctJ1B5gaifBJfQFQ03u7pmSMsE65Zke6NT6LJbx2pJytpMnkC6OguAl1+LVSYcaZnoR6QUsot/YX/wC02sNXqAVDWyBguC2dN5HohdhaZOV0B8E9wFpuJiB021OyxK3EqlQQ6CP4uc23UXaT4haWG41TcQ6o1zH7EyWaGNJjWdE0/RmZ9LdVu4sLF4eo73T2oYB3CC1wBGobuTBPjKp4eoLzOYbcueZaFMik99btM5rFjQGkFobmDReJ7uYaR5qK7WVahp6PbMP5xEh29uv+U9y9HVuHlnuhHEDn74933csAZSRNo18dbXWa8zYW8uugV+rTqPYWnKHNcCZcAC0tiZJvJi/j51H0CyxtpA1ttdYkmj3OmsjKOlMVOyhxIAUtCNvVTO8FtTmjN0OUzZRnjVMRF1w6KXdFDPWEDIPT6JNRhm0jwTnBA8eKDSY8ifPwXES1TlugASJCmsHJNyjklk6/LdEwkwdAg1nJLrbLm+H5Clj0zCuh7ZgiYuOfPogUnhZG4XBOdHdMExMWHVW8Lgw5xbTb7w7zjB7tjoLTYc7ocRXEuu7NoLx5EbBWqNU0+yaGgtqFweTEGzoZA8DrufFWjtweH13US0Y7sY6iXsAY4NawyC0zIInvaQ4WO4usjE8Viq80RmLnAl5ktaQwN7o0c6B4Cd5UcR4hmJpUp7Ke8ZMuPIH9o5jWFWa2NBAScsEuj6B2eezj09QDTl2Z5L3fudc+Ww8keSVzSdVPabqWW+T3owjBYiiHME6BYXGqxZXoPJ7klp84n4R6K5wripfVrNdbK+w5NPX/AGz5pPtNQLqDj+2HDy1+CtBaZ4Zx3TdtLnDtv9GalNv54JrI6KngcQX02u5taZ6kXVwVFF7PB2p6kn6hU5bdji3w0McxoVrYbiLKstexrarhlkzkqHUBx11AsZn4LKBUOpyIhaU/U87qehhasx2ZtY3DBzGhwFN8kMMjW5yHa99/PVIwdQkEOynLYggT4C079ErC4rtHUmVe92bi5jtS4BpGQ9dD1yxqjx9I5m1gbE5XGdDNiTMA7T0lV5Wx5FLlVPwp7fuVuJ4RrS3L3ZuQOQMDW40KqQrHEqn9QyQIAj+x0kEkneVWLzFhvvZSlyfSUvEFncJjwgeZIj8+i57AdSfDZFmHJZK7gG3JS1TVdKHNogogtdPqlvZ+FNlLcJ2QA0oWtTMkbroQYElsi4BQdheQY1638E2EQpIE0mIMyLSPGL+C4VQLeMDw3T3NXU6M2Ak/fmmEspcl6izM+nPeOXMTs5upH0kqOLYxwYKehdy/SwWJ8SZA8ym4bCZszQ7K0Nyl2kA3eR1t5TKz3uzuLzPeNuYaLNF+nzKrLZZPno1f3HU4fERLWwLbKIunmmllvX4won0SM7jeJczDvc3WI8Np/Oas4Stmph37gD6gH6qcdhc9N7I1aR8DCo+zRzYZl7tlvoT9CFTCdefc5tbXUYfDX5MqH+nj52qs/wC4f4+K1q7C9padCCPUKhxynlqYepe1QNPg5aGMxDabcxNrQBqTyHMrUt9LRKrEfEhLjP2ZQ9nKv9ADdhc30M/Vag+KyeAsipXYRBD80f3A/ZbQp9fgs2rzMt0ks0x9tvoS1EuLIRBtlMuLcfJajMSa7MrgD3Sx53zasdHIxBI6rMe0puFcWvBBgO7p13Nj5H6rcHvg8z+odPrh4i5QOJZn/rTOazmmO65v6dNBFj6pDnLVw2GHaVWHXN7pAjK4Al07EX/JWUaZzHlNj9+Sc1vk6OisUoYCi6E+CNtMz1UdmfVTO4WApI5KTSPipyFAwHT+earEkakq4KZ5pZomdUGky1UF0DWo6q5rZQSQjJcqy2mluMIs4GpQKTIa0XV7hmXvSL3jqIuB1VE1Ra+ukKe1gTJ/x8k1sRtxOLWR9aoRTqkd2XBgH98gj/pDvRJIsuxeLDsrRN3Bx12Y4W6SVJCpYcnRQw5y9xbmwhDZKeAoKkejkUVicBimK4JhrKjjP8YH2WlxFznEU2WLved+1m58ToFi8QY5pxIZypuiNhr4hdFUMpr1PM6m7TNTxxn8juKvfVoPqkFrWlrmNOpg+8fWyaMWypig06tALAdMxEkxziI8CV1PiTcRhqjdH5TLfAajoqOM4SatGnWp2qNY2QNTAiR1EKyj/jLY5XY866/MsJv3waeFMY2qP3U2u9DC2WtheV4LxTtMRTLrOyOY7aYkgxsvWFqhdBxaT9Dv6G1WQbjxlnNHimRZQCpCgdwD2bIOztunFBB6IMySawWauJ7rnyZcym2bST3sw+ELPJHjt6K7wuvJqsPuHu9Ju4O8i7VBXoFji1wuPiOY6Kthw9DmMdIjtBrsduoS+0nfRWSOmqEtiFI9BZFsvGvxUtaUYZKNrUGsgFqB1OfJNeLKHCd0AgnDVCxvTzTY6KJ8EGExRPNMLJAXN1lU8bxA5hTpAOqH0aObvsnGLk9iVtkYLLLFbFMpiXOj82G6qf8AH1HD+nSMfueQwemqdg+GBpzOl9Tdzv8A88grUrb0r3JpWT3ey+5mPwVdxBNRjI2a3N8XFNOAqf8Avv8AJrB9FdaVNSoAJcQBzMD4pa2zPgQju2/qzOdgKw0rnzYxZdXjj2OLe0Y+DF2lunUStarxmjBGYHawc75BYmLZQeYIbTbrma2qHfEZR43V69/iRx9Q3FLwpfdi8fi6we2uGjLAacrg5hE6GLi/orWC4pTfiC4nKHUwIdbvBwtyNlrYTFUHMDGFhbEBsjTqDqvPcX4WKNTuSQ4FwGsAa+I+6tDTPytYOO/xKcWKWpZy17+wXGPZ8tmrRnq0bcy3mOib7OcUa5jaR7rmyBP6hJ069FPDBnbNB/ZvF3Uzdh6jkPksOrTAGha8OcCf0ugiwOzgqKOtOEuxHxvBmrq1s+fT8DW9oeFhrmVGTmc6LbnYjqr/AALjYqf032eNNs3Pz5hZrOMdpTYHe+yox0/uE6+PNX+OcCuatIQ4XIHP9w6qUo7KFnPqdMLHrlfRxtlfzub6mVlcF4sKoyu98D1HMfULWLenmuKUXF4Z7dNsbYqUeAFICIREQU3B0s7g3mUkO2ahByfYnhlLLUqNjWDeSR3Q4kQl43Edo4QO63QdOvVPd7td7BDi5w5xTHdhnUQAfFUgP4/K/VUmzh6FJrU+SALqcqYy8/kFSpHqZAUhqKFxugQDggcmZULgdkDQTnrmuHmpIhdF0zBT4pjeypudvoP7jp+dErgWFy08zrvqd5x3g6fdZ3tS8l9NmxM/EBehpmOSvJaa17nnwl4vUSz/AIcfiSFANtUrFcQbTsTc6NF3HyVJ3b1eVFvq8/ZSUG93sdEr0tlu/Ybxfiwos5v/AEt+/RZmExVJ0OrVBUfyM5G9GiI81VODb/xXZuJc2bkm5OU7+K0cT7MMI7hLT1Mjz3XVprgkm+e55asvuk5qKai8YNZj2wIgDoszivEnM7tNhfUN4gkNbzKyKWMq4V+V47vLY9WnZHWzV2uFJ4j33zIc9x26NAAASjTiWXwUl1muDjFYl6d/wKT+KGYr0WO/25HeRCs0SC5rqFXK4A9yqdNLCbEG/ogwHF2mn2VSmah0aIknpzEc0mpwNwILyykHuhrSS4iRYE/+d11bJ4e36nmPVJJx8y+jX4iq9SpQqh5YaZmQWjumeW0FbXBajK7aodBzPLsp1AcBpvrN0nC8C7KXVqjTTg2zHLPUHkNBzVPhvAy4Ohxa9paWnSzhIncHRZnKEovfjuaprsqsXlynnZkcW4MaJL2d5g9W+PMdV6Xh3FmVm2MHdu48eiwa/E6jGupV2mXNIDh8PEddUv8A05zadOvRNw0FwGxAuR9QsTi5xSm/kzoqsVNjdK2x5o918i5xvAmm4VqUgTeNjz8OfitrhfEhWp5t9COR/Lqtwvira7MrwA6Lt2I5josWk84XFZf0O/8AqdD/ALSpOLnFwl8S4LxnGmatg/8ATnz7M9cG+av4eoaVN9SIMQJ/kYAHUn0AKXgMLMl2oEgdev4UfE6xe5tP9kOdPdl36RHMC8dVCMcGOs6jx5qmHHcHAUyGlhkZgAHbyTfXYu1i9lWL4Wi6oKch78xFoBkyNr6Rz9FmVKpe8uIiTNuazI9PplzhbEOd+BAxp+KNxKgFYOvSiDU/JRCohPmFJQaJdUvZQKhCieiFzuiBji5cHIct1Vr4skltNuYjVx91v3PQLSWSE5qKMr2rpXpu01HnqFcw2KqVmgt/ps3Orjzjl53RVuDB7HZyXPIs47HoNAFkcKxhw7y1+kw7of3DouxYnXhco8SbdPUap7Rn/Nz0OGwbGaC+7jJcfE/RPLbIWPB03+IRbLjbbe57cVGK8p532hwzmvFVvSSNnDRafC+LNrNicr9x9RzCuVKbS3KRIOqwMd7OFpzUjI1yz3h4FdMZRsjplyu55dldvT2OypZi+UbWNwjajcrhI+R6civKY3hVXDPzsJLf3Dbo4fgVmlxqrT7rxP8AcCD6q032nZF2u+B+y3XGyvjdErrem6jdvTJdxvB3NqMe/IGO0JbqbT5FZ2IwRq4akBnDhULRn1uTJPSB8Fco8cbcUqRkkmLanoJ5KOJCoyg6q4982AGjGkiY5k2kprVGfpngzJ1yqxnOFu0tipgPZ4dpD6jSWQSxszHUnQJHEGV2vNUTkfcFhMQIAtsIFpCb/q1N7pylhcB2haCXP07jeh5oantHVY9wLQLwGme4BbLZVSsz+5xyl06jhNr3ROF4q2qDSxF50dpfryPVVuGV6lANfrTftNiQSPJ1knEOfiCXtYJHvZAfiJPqrHDOKBrTTqDNTk+Lb/dVcMReF80Qje5TTlLjiXr8yzjsLYV6BgTJAsWu+nUKcdXbXoZ7CpTgkDkbEjp8kmliDh3BzTnputbQgag8nCUPE8HlHa0iezfIttP6SOSmo7r7P9Ck5+SWFz8S/wCyPbYbGO7PD181+yDWtFsztHE/x7oJ6hOxFV9ENykDM0ue8RmJzEE5tdtOiy/ZRjalEAGXNEGTGUSTAG8zPW/lrcXZlc1omGgwbQ6TeLm33XJY8No7uhpj5W3uylTcLmZm++6EVFD2nb/CkQRqCuY+gTS2YbneKIPQNaCidYpDOJUDqiyohogMgEJeXxVgM/PVA9olAKQJd+eShlhAUImtWjLSBzqnxXhQrNkWeBY8+hV5zVLWpxk4vKI3UwtjpkeV4dxN+HdkeCR+06jq3p0Xp8Nj2VGy0z8/MJWLwDKohwnkdx4FYWI4DUpnNTcXRpBhw+66Xot52Z5ijf0my80Puj0xIKBxXm6XtDUZZ7Z8QWn88leo8fpnWR43+SnKia9zqr6+ifLw/fY03sBHeAI6gFV6nDaR/Qz/AKQhbxWkf1t8zCl3FaQH/Mb6rKU1sslnKiW7a+x2cU7MZJ5MAA8zYBZ3FqVR9N2chskBtNu5LgBmdvroE+tx5mlMOqO2ACXTc91QF5BqC7WAy2n/ADed3dPTpWKlHzNHJbKuxaIvPy4/9G4XhVJjwWt91usk3PKdDAJ81i45/ZV3Oyh9OoJg6OaY35grY4ljmU6ZYHd8ggAXdJBueSDhNLPh29oGloFhrZs3PX6BUg3Hzy+RzXVQm1TXs1vn9zG4PVFOq+q0EUha+suIgdYufJbGC4fTf2zXj3ajjOhggHVU8TiKVXCODcrCL5JAMjkN5F1Y4HiYpOe8wHuAk6SGgfObrdjbTlw+CNEIxmq201jPtuNw1SjiKbqQGXKTAHIaOCxsLXNNxo1DNImHRpAOoPIwJ6K1w6gGYt7DIMktOnUtjcEH4JDq5rOcx4h4JyGNLnuO6cjstxWG125IWvVGL/yTa+eOzLPfwdYOYZpnT+Q/aeq9jWxLKtCm9hlsu8iQDB6rx2AxYLTQrCBoCbFp5fZTTr1cI7Kb03GehItI5Oj85Yshq2fP5lensVUlNfBndd4v9j1LCkupgOmTOvigweMbUEtdI+I8k4tuvPaa2Z9FFxnujmVdQNRsifdANVJdKNjaz3CLlwPmgRMbdIeCwBzKQ+J5JrnSlOddAkiELnI3BdlhM0DMlECuARD4IE0AVDhZDiTESSG3kg6G0T01+ClpjUgjYmAfsfJPBPWs4AqUWuEOAI5ESqOK9n6Totl8CRdazdLcp8lzmJqco8MxOiuz4opmEPZtu7nfD7JbvZ+m25LoubkAR5BbzmrM4+SKDo3IHlKtCycmo5OS7pOnqhKehbIrYWk0sc8Ds6QkwLOeBu46x0Hqgq4htMNZIpGpdx/a3kOu0nqVz6pfgyR+0CBtEAhScJTxQa7NleBBFvl6quN8y4ycreEo141NJ+nPOAqVahTBDIc9wi3ecSeblY4CZw7RY+8P+4qcLwenQ7xPm4i1tliYTjLqTHMaAbmHcvLfZPRri1DP4mfG8CcZW4Sw9l+pw4CDWrCS1rRmFud4+C0fZusH4csIkAkEdHX+6Rhq4c00mFz6tX33EQADqR4Bdj8M7DVc9Mdw9LDofmtybktEnv2/AjXoqkroLy76u/P7E8Sw5aylW/UwAE840J8hHmp4k0sezEMFiBmGxkCJ6EW8Vz+LurN7IUxLrayB1Ftlt9myOyMHu6Hduiw3KGNX8RWMK7tXhvbZp/8AIpVsDTxLA8d0xqNQeRG6Szh9ZgygsqN/a8HRN4VhzSrPpatIzD1j1vHktjs1Kc3B4XB10UQujrksS4eDzx4cZ/8ATgHmypCNlKoNG1x4VWn5rdDVZo4Bzhm7rWnQuMSeSz4zZqyiqrdyx9DzkVP/AJA86RUOxFQDWsPGnTd8lvYjCuY7K9uU+sjolNb6JeJ7Fo0KUcxmzCPF3CxqD/fSc35Ep9Hi747op1P7HwfQrXqUQRcA+UhUMR7P03GYy792B/jyWlKD5ROVV8fhln+e+TqXHGEw8Opn+Q+oV1rwb6ylf8C0tyuGcDdxk+qZSwoYIaMo6KUnHsdVStXxtNfcObriDCkNRjRYLAAKdlLRf/CL5IGKrCWkc1nMwbxuDvsLyDIAaYNuq0C3W+xHzv8AFAyiSGzqORN/HTxW4ywc861N7omgDEOgHS3IaapxQZSucSssulhYJzWScTQD2ua4WNkxo9VxP56ITw8hKKkmmeSAqYVxa4S11oOjhz6FdT4e2of6bwP4vs4eB3Xqa9BrxleA4cisbE+zW9N3k77ruhfF87M+dv8A6fZD4Vqiu3dfIih7NOPvvt0ufUq5W4DRgWiBqCQfNZbKuIo2OaOveb6qcTx5zqZaWiSIkTHp/wCU3GyT2f0Mwt6WuLU4NP33FUsV2cuoNIZoXkFxdHU2A6L1THBzb6EDwWBR4w2ow0i3KXDK2PdnbqAl4bFVwOyAMiwltx58uqzOty52aN0dRGp7PVF+i4foaB4lSpVXMAa0WuB+rcGFR4gw13do1waBDG5jlzc4PmtT/Q2GmwOnMJ7wNzNzMzurD+EU3Na0ts02E+s85WFZCLyuS76a6xaZpaeUuP5gq8F4Y6nLnGXG3gPHmT8lqGUQEISVzTk5PLPVoqjVBRj2I1tz+a3K/EKYFEOEsdYbw6wGbeBJnyWHlTadZzRYkTrBInx5pI5+s6bx0sPdF72hqkim14DajRcCDYgfMgx05LKphMcZJJkncm58yhGtki3TVeFWoEQj2QxZEAkdBEWUOcSpkIXtQByghc9dC1gSOBREqCI0RFyMALhEGqHLhojAA5kWWQha2Cpc4pDBXKUJKeAJRtS0bEYEwgLqviOHU3+80Hy+yeSjyrSbXBKUIy+JZMkcDpteHCRBnWRYrUa60Istko2TlKUuWFdNcPhSQxw0RNCX2ll1MrGCuB0pYCMlQAkCIlddc5c8oGcSoBUSiaU8AQHKcyJzUtyMBkh11xYpLrR+QihLA8glvwUc1y5bJnNRFq5ckaBGqlzbKVyYwY+iEi65ckBDwlkrlyBnb/nRE1y5cmJj01q5cgmzi1KeFy5A4gFt/wA6o2tXLkjTOLETNVy5MXYEa+qly5cgECQpYFy5BphlJe6/guXIEuQsqaAuXJIGf//Z"/>
          <p:cNvSpPr>
            <a:spLocks noChangeAspect="1" noChangeArrowheads="1"/>
          </p:cNvSpPr>
          <p:nvPr/>
        </p:nvSpPr>
        <p:spPr bwMode="auto">
          <a:xfrm>
            <a:off x="3051175" y="2751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 dirty="0"/>
          </a:p>
        </p:txBody>
      </p:sp>
      <p:sp>
        <p:nvSpPr>
          <p:cNvPr id="26" name="AutoShape 32" descr="data:image/jpeg;base64,/9j/4AAQSkZJRgABAQAAAQABAAD/2wCEAAkGBhQSEBUUExQVFBQWGRgXGBcXGBgXGBgUFxcXHBwYFxofHyYeHBojHRgXHy8gJCcpLCwsFx4xNTAqNScrLCkBCQoKDgwOGg8PGiolHB8sLiwqLCosKSwpLCwsKiksKSkpLCopKSwtLCwvLCksKSwsLCwsLCwsKSwsKSksKSwpKf/AABEIAOQA3QMBIgACEQEDEQH/xAAaAAACAwEBAAAAAAAAAAAAAAACAwEEBQAG/8QAPhAAAQMCBAMFBwMDAgUFAAAAAQACEQMhBBIxQQVRYRMicYGRBjKhscHR8EJSYiNy8RWCFDOSouE0U2Sywv/EABsBAAMBAQEBAQAAAAAAAAAAAAABAwIEBQYH/8QAMhEAAgIBAwIEBAUDBQAAAAAAAAECAxESITEEQRMiUWEycZGhgbHB0fAFFEIjUmLC4f/aAAwDAQACEQMRAD8AoRJQu6BOAUkLyD9Q1Fc7yFI6WTAB5og0xog1qEhnNGGwFzEeW6BNkBqCojnooqE67IFqwJy8kIYUbgUDXGeiDWQoTGzZQ0fnkmATBQZbOLjZS4SuB0tvy8U2otMkpeZigzVKeFYCW4eqyWUhMEBDf88U8BJqGB4+eqB6iQPBMAQtJHknMqHkgTYtMDF2ZNY5MzkUQYVZ4V5zlWrM+6DUZFZzzFl1J5vOqkjoipu9EiuQmEonuOy4lEWzr8kExhehD/RcNVB/AgwSTdS0x+aoSSuaUDJBU57clB81AcIQILtUJdbchRIUFMBba0zO359PioL9dERO6W7mDbZARfYshyHMULE6gzM4AECTHqjBmTS3YyjhXVLNEwJjwIuOvIIHOItvpdei4Rw1zv8AltzAHvExckaR4KjxPh/eIJ7wBOaQWlo/ceYmFVw2PNr6uLta7Gb2vRLe/ohgixaRvexPhzQZgVI9RYe6GColubeImFLHW1Q0ydSOqSE93gbTdtCIu5IGOAKnMmPAIqxz5/hTmVuiQ928ru0i6AaLHaoXEbBAai4O6oBIXV9ENNyY4BA4AbaJGwy66h1QWkfJA1/JQ4+KAwND4XSYUhSG/m6RkG+67MoB1RZR8EAS3ooCguje35PkpcLJmU8gfl0WWyjZMoUHOmGnu7wgHJRWWIe2QZ/Cooumdot49R0TKuGym4I8bIajYE8+vpHPRP2E5R+JMZh2F7oEfm56RdauFqEvbTa0bRINyIJdz1+CjhmCgsIa4uFycwaGzoHTtHzUs4maVSW5XOY5wmCTlm4/tN/AFUimeb1Fyk2lwaHD6bnOgvcxjHHNqzvWka6gCUivR7JwEyyoBHcDgb3kG24KPB8beyq+pTpFzXuL8hZIvzOYEgGY26JPEcfUrVMz6b2hplrGgADnBJtp052VWtjzVYte7SWPVCK+Hf2j6VSSc21yDPvNB5jbqsytTyuLbGCRO1lqV+NOfUc54LC5w2dIDTIDbwY1jdMrDPmaalN4ItkFgdnGBAOx8bqbiejR1Glrg8/Vp5hFxO4sRHVOj8lNo8PqOf7pAbYuJhgIuZPP7K9huHal57tgC02MzcT4adVjSztd8FlmYRZQXnktLieDawtLRqCInMbbz5jos6dlh7FqrFZHUgC1KiT0/PgjDiXQNOd72Gnr8E3Jy9EcG9SYso2O05Im00DRBhI1nJ1QKJ6I3G6l3qgMi9NAluI6ppAS3GNPggaHgImhC5TNkEiCFIcUJMHVRmQawS7zS3GB05fZG8yocRZAmgA8mFp8FxEEyYJECdJka7bLN7C88xodOdvirnD6ohxEy0SJFwZifnHiFpckL8OtxZcqvdDz2Yyh0zHuuNrX1t15pbXh5aMucnXuxfoQb+JHjGqZRwRqF0ZgydSb9AeZ/wA+JY8lgYKLDla8isWEFwaBFzrIJB0i3JVXueJf1Kh5K+SzT4UXHNUubw1vPW7jbne/jonEMp5Q2lc73dlHV14Gu40VfFf06ge6o3sxHvHUAEZQ0QDZxM396I0ik3jdNh7jajx+ke4xoN4BNzvFt7Js8xRste2Wa5cWdqWnPJGXctJ1B5gaifBJfQFQ03u7pmSMsE65Zke6NT6LJbx2pJytpMnkC6OguAl1+LVSYcaZnoR6QUsot/YX/wC02sNXqAVDWyBguC2dN5HohdhaZOV0B8E9wFpuJiB021OyxK3EqlQQ6CP4uc23UXaT4haWG41TcQ6o1zH7EyWaGNJjWdE0/RmZ9LdVu4sLF4eo73T2oYB3CC1wBGobuTBPjKp4eoLzOYbcueZaFMik99btM5rFjQGkFobmDReJ7uYaR5qK7WVahp6PbMP5xEh29uv+U9y9HVuHlnuhHEDn74933csAZSRNo18dbXWa8zYW8uugV+rTqPYWnKHNcCZcAC0tiZJvJi/j51H0CyxtpA1ttdYkmj3OmsjKOlMVOyhxIAUtCNvVTO8FtTmjN0OUzZRnjVMRF1w6KXdFDPWEDIPT6JNRhm0jwTnBA8eKDSY8ifPwXES1TlugASJCmsHJNyjklk6/LdEwkwdAg1nJLrbLm+H5Clj0zCuh7ZgiYuOfPogUnhZG4XBOdHdMExMWHVW8Lgw5xbTb7w7zjB7tjoLTYc7ocRXEuu7NoLx5EbBWqNU0+yaGgtqFweTEGzoZA8DrufFWjtweH13US0Y7sY6iXsAY4NawyC0zIInvaQ4WO4usjE8Viq80RmLnAl5ktaQwN7o0c6B4Cd5UcR4hmJpUp7Ke8ZMuPIH9o5jWFWa2NBAScsEuj6B2eezj09QDTl2Z5L3fudc+Ww8keSVzSdVPabqWW+T3owjBYiiHME6BYXGqxZXoPJ7klp84n4R6K5wripfVrNdbK+w5NPX/AGz5pPtNQLqDj+2HDy1+CtBaZ4Zx3TdtLnDtv9GalNv54JrI6KngcQX02u5taZ6kXVwVFF7PB2p6kn6hU5bdji3w0McxoVrYbiLKstexrarhlkzkqHUBx11AsZn4LKBUOpyIhaU/U87qehhasx2ZtY3DBzGhwFN8kMMjW5yHa99/PVIwdQkEOynLYggT4C079ErC4rtHUmVe92bi5jtS4BpGQ9dD1yxqjx9I5m1gbE5XGdDNiTMA7T0lV5Wx5FLlVPwp7fuVuJ4RrS3L3ZuQOQMDW40KqQrHEqn9QyQIAj+x0kEkneVWLzFhvvZSlyfSUvEFncJjwgeZIj8+i57AdSfDZFmHJZK7gG3JS1TVdKHNogogtdPqlvZ+FNlLcJ2QA0oWtTMkbroQYElsi4BQdheQY1638E2EQpIE0mIMyLSPGL+C4VQLeMDw3T3NXU6M2Ak/fmmEspcl6izM+nPeOXMTs5upH0kqOLYxwYKehdy/SwWJ8SZA8ym4bCZszQ7K0Nyl2kA3eR1t5TKz3uzuLzPeNuYaLNF+nzKrLZZPno1f3HU4fERLWwLbKIunmmllvX4won0SM7jeJczDvc3WI8Np/Oas4Stmph37gD6gH6qcdhc9N7I1aR8DCo+zRzYZl7tlvoT9CFTCdefc5tbXUYfDX5MqH+nj52qs/wC4f4+K1q7C9padCCPUKhxynlqYepe1QNPg5aGMxDabcxNrQBqTyHMrUt9LRKrEfEhLjP2ZQ9nKv9ADdhc30M/Vag+KyeAsipXYRBD80f3A/ZbQp9fgs2rzMt0ks0x9tvoS1EuLIRBtlMuLcfJajMSa7MrgD3Sx53zasdHIxBI6rMe0puFcWvBBgO7p13Nj5H6rcHvg8z+odPrh4i5QOJZn/rTOazmmO65v6dNBFj6pDnLVw2GHaVWHXN7pAjK4Al07EX/JWUaZzHlNj9+Sc1vk6OisUoYCi6E+CNtMz1UdmfVTO4WApI5KTSPipyFAwHT+earEkakq4KZ5pZomdUGky1UF0DWo6q5rZQSQjJcqy2mluMIs4GpQKTIa0XV7hmXvSL3jqIuB1VE1Ra+ukKe1gTJ/x8k1sRtxOLWR9aoRTqkd2XBgH98gj/pDvRJIsuxeLDsrRN3Bx12Y4W6SVJCpYcnRQw5y9xbmwhDZKeAoKkejkUVicBimK4JhrKjjP8YH2WlxFznEU2WLved+1m58ToFi8QY5pxIZypuiNhr4hdFUMpr1PM6m7TNTxxn8juKvfVoPqkFrWlrmNOpg+8fWyaMWypig06tALAdMxEkxziI8CV1PiTcRhqjdH5TLfAajoqOM4SatGnWp2qNY2QNTAiR1EKyj/jLY5XY866/MsJv3waeFMY2qP3U2u9DC2WtheV4LxTtMRTLrOyOY7aYkgxsvWFqhdBxaT9Dv6G1WQbjxlnNHimRZQCpCgdwD2bIOztunFBB6IMySawWauJ7rnyZcym2bST3sw+ELPJHjt6K7wuvJqsPuHu9Ju4O8i7VBXoFji1wuPiOY6Kthw9DmMdIjtBrsduoS+0nfRWSOmqEtiFI9BZFsvGvxUtaUYZKNrUGsgFqB1OfJNeLKHCd0AgnDVCxvTzTY6KJ8EGExRPNMLJAXN1lU8bxA5hTpAOqH0aObvsnGLk9iVtkYLLLFbFMpiXOj82G6qf8AH1HD+nSMfueQwemqdg+GBpzOl9Tdzv8A88grUrb0r3JpWT3ey+5mPwVdxBNRjI2a3N8XFNOAqf8Avv8AJrB9FdaVNSoAJcQBzMD4pa2zPgQju2/qzOdgKw0rnzYxZdXjj2OLe0Y+DF2lunUStarxmjBGYHawc75BYmLZQeYIbTbrma2qHfEZR43V69/iRx9Q3FLwpfdi8fi6we2uGjLAacrg5hE6GLi/orWC4pTfiC4nKHUwIdbvBwtyNlrYTFUHMDGFhbEBsjTqDqvPcX4WKNTuSQ4FwGsAa+I+6tDTPytYOO/xKcWKWpZy17+wXGPZ8tmrRnq0bcy3mOib7OcUa5jaR7rmyBP6hJ069FPDBnbNB/ZvF3Uzdh6jkPksOrTAGha8OcCf0ugiwOzgqKOtOEuxHxvBmrq1s+fT8DW9oeFhrmVGTmc6LbnYjqr/AALjYqf032eNNs3Pz5hZrOMdpTYHe+yox0/uE6+PNX+OcCuatIQ4XIHP9w6qUo7KFnPqdMLHrlfRxtlfzub6mVlcF4sKoyu98D1HMfULWLenmuKUXF4Z7dNsbYqUeAFICIREQU3B0s7g3mUkO2ahByfYnhlLLUqNjWDeSR3Q4kQl43Edo4QO63QdOvVPd7td7BDi5w5xTHdhnUQAfFUgP4/K/VUmzh6FJrU+SALqcqYy8/kFSpHqZAUhqKFxugQDggcmZULgdkDQTnrmuHmpIhdF0zBT4pjeypudvoP7jp+dErgWFy08zrvqd5x3g6fdZ3tS8l9NmxM/EBehpmOSvJaa17nnwl4vUSz/AIcfiSFANtUrFcQbTsTc6NF3HyVJ3b1eVFvq8/ZSUG93sdEr0tlu/Ybxfiwos5v/AEt+/RZmExVJ0OrVBUfyM5G9GiI81VODb/xXZuJc2bkm5OU7+K0cT7MMI7hLT1Mjz3XVprgkm+e55asvuk5qKai8YNZj2wIgDoszivEnM7tNhfUN4gkNbzKyKWMq4V+V47vLY9WnZHWzV2uFJ4j33zIc9x26NAAASjTiWXwUl1muDjFYl6d/wKT+KGYr0WO/25HeRCs0SC5rqFXK4A9yqdNLCbEG/ogwHF2mn2VSmah0aIknpzEc0mpwNwILyykHuhrSS4iRYE/+d11bJ4e36nmPVJJx8y+jX4iq9SpQqh5YaZmQWjumeW0FbXBajK7aodBzPLsp1AcBpvrN0nC8C7KXVqjTTg2zHLPUHkNBzVPhvAy4Ohxa9paWnSzhIncHRZnKEovfjuaprsqsXlynnZkcW4MaJL2d5g9W+PMdV6Xh3FmVm2MHdu48eiwa/E6jGupV2mXNIDh8PEddUv8A05zadOvRNw0FwGxAuR9QsTi5xSm/kzoqsVNjdK2x5o918i5xvAmm4VqUgTeNjz8OfitrhfEhWp5t9COR/Lqtwvira7MrwA6Lt2I5josWk84XFZf0O/8AqdD/ALSpOLnFwl8S4LxnGmatg/8ATnz7M9cG+av4eoaVN9SIMQJ/kYAHUn0AKXgMLMl2oEgdev4UfE6xe5tP9kOdPdl36RHMC8dVCMcGOs6jx5qmHHcHAUyGlhkZgAHbyTfXYu1i9lWL4Wi6oKch78xFoBkyNr6Rz9FmVKpe8uIiTNuazI9PplzhbEOd+BAxp+KNxKgFYOvSiDU/JRCohPmFJQaJdUvZQKhCieiFzuiBji5cHIct1Vr4skltNuYjVx91v3PQLSWSE5qKMr2rpXpu01HnqFcw2KqVmgt/ps3Orjzjl53RVuDB7HZyXPIs47HoNAFkcKxhw7y1+kw7of3DouxYnXhco8SbdPUap7Rn/Nz0OGwbGaC+7jJcfE/RPLbIWPB03+IRbLjbbe57cVGK8p532hwzmvFVvSSNnDRafC+LNrNicr9x9RzCuVKbS3KRIOqwMd7OFpzUjI1yz3h4FdMZRsjplyu55dldvT2OypZi+UbWNwjajcrhI+R6civKY3hVXDPzsJLf3Dbo4fgVmlxqrT7rxP8AcCD6q032nZF2u+B+y3XGyvjdErrem6jdvTJdxvB3NqMe/IGO0JbqbT5FZ2IwRq4akBnDhULRn1uTJPSB8Fco8cbcUqRkkmLanoJ5KOJCoyg6q4982AGjGkiY5k2kprVGfpngzJ1yqxnOFu0tipgPZ4dpD6jSWQSxszHUnQJHEGV2vNUTkfcFhMQIAtsIFpCb/q1N7pylhcB2haCXP07jeh5oantHVY9wLQLwGme4BbLZVSsz+5xyl06jhNr3ROF4q2qDSxF50dpfryPVVuGV6lANfrTftNiQSPJ1knEOfiCXtYJHvZAfiJPqrHDOKBrTTqDNTk+Lb/dVcMReF80Qje5TTlLjiXr8yzjsLYV6BgTJAsWu+nUKcdXbXoZ7CpTgkDkbEjp8kmliDh3BzTnputbQgag8nCUPE8HlHa0iezfIttP6SOSmo7r7P9Ck5+SWFz8S/wCyPbYbGO7PD181+yDWtFsztHE/x7oJ6hOxFV9ENykDM0ue8RmJzEE5tdtOiy/ZRjalEAGXNEGTGUSTAG8zPW/lrcXZlc1omGgwbQ6TeLm33XJY8No7uhpj5W3uylTcLmZm++6EVFD2nb/CkQRqCuY+gTS2YbneKIPQNaCidYpDOJUDqiyohogMgEJeXxVgM/PVA9olAKQJd+eShlhAUImtWjLSBzqnxXhQrNkWeBY8+hV5zVLWpxk4vKI3UwtjpkeV4dxN+HdkeCR+06jq3p0Xp8Nj2VGy0z8/MJWLwDKohwnkdx4FYWI4DUpnNTcXRpBhw+66Xot52Z5ijf0my80Puj0xIKBxXm6XtDUZZ7Z8QWn88leo8fpnWR43+SnKia9zqr6+ifLw/fY03sBHeAI6gFV6nDaR/Qz/AKQhbxWkf1t8zCl3FaQH/Mb6rKU1sslnKiW7a+x2cU7MZJ5MAA8zYBZ3FqVR9N2chskBtNu5LgBmdvroE+tx5mlMOqO2ACXTc91QF5BqC7WAy2n/ADed3dPTpWKlHzNHJbKuxaIvPy4/9G4XhVJjwWt91usk3PKdDAJ81i45/ZV3Oyh9OoJg6OaY35grY4ljmU6ZYHd8ggAXdJBueSDhNLPh29oGloFhrZs3PX6BUg3Hzy+RzXVQm1TXs1vn9zG4PVFOq+q0EUha+suIgdYufJbGC4fTf2zXj3ajjOhggHVU8TiKVXCODcrCL5JAMjkN5F1Y4HiYpOe8wHuAk6SGgfObrdjbTlw+CNEIxmq201jPtuNw1SjiKbqQGXKTAHIaOCxsLXNNxo1DNImHRpAOoPIwJ6K1w6gGYt7DIMktOnUtjcEH4JDq5rOcx4h4JyGNLnuO6cjstxWG125IWvVGL/yTa+eOzLPfwdYOYZpnT+Q/aeq9jWxLKtCm9hlsu8iQDB6rx2AxYLTQrCBoCbFp5fZTTr1cI7Kb03GehItI5Oj85Yshq2fP5lensVUlNfBndd4v9j1LCkupgOmTOvigweMbUEtdI+I8k4tuvPaa2Z9FFxnujmVdQNRsifdANVJdKNjaz3CLlwPmgRMbdIeCwBzKQ+J5JrnSlOddAkiELnI3BdlhM0DMlECuARD4IE0AVDhZDiTESSG3kg6G0T01+ClpjUgjYmAfsfJPBPWs4AqUWuEOAI5ESqOK9n6Totl8CRdazdLcp8lzmJqco8MxOiuz4opmEPZtu7nfD7JbvZ+m25LoubkAR5BbzmrM4+SKDo3IHlKtCycmo5OS7pOnqhKehbIrYWk0sc8Ds6QkwLOeBu46x0Hqgq4htMNZIpGpdx/a3kOu0nqVz6pfgyR+0CBtEAhScJTxQa7NleBBFvl6quN8y4ycreEo141NJ+nPOAqVahTBDIc9wi3ecSeblY4CZw7RY+8P+4qcLwenQ7xPm4i1tliYTjLqTHMaAbmHcvLfZPRri1DP4mfG8CcZW4Sw9l+pw4CDWrCS1rRmFud4+C0fZusH4csIkAkEdHX+6Rhq4c00mFz6tX33EQADqR4Bdj8M7DVc9Mdw9LDofmtybktEnv2/AjXoqkroLy76u/P7E8Sw5aylW/UwAE840J8hHmp4k0sezEMFiBmGxkCJ6EW8Vz+LurN7IUxLrayB1Ftlt9myOyMHu6Hduiw3KGNX8RWMK7tXhvbZp/8AIpVsDTxLA8d0xqNQeRG6Szh9ZgygsqN/a8HRN4VhzSrPpatIzD1j1vHktjs1Kc3B4XB10UQujrksS4eDzx4cZ/8ATgHmypCNlKoNG1x4VWn5rdDVZo4Bzhm7rWnQuMSeSz4zZqyiqrdyx9DzkVP/AJA86RUOxFQDWsPGnTd8lvYjCuY7K9uU+sjolNb6JeJ7Fo0KUcxmzCPF3CxqD/fSc35Ep9Hi747op1P7HwfQrXqUQRcA+UhUMR7P03GYy792B/jyWlKD5ROVV8fhln+e+TqXHGEw8Opn+Q+oV1rwb6ylf8C0tyuGcDdxk+qZSwoYIaMo6KUnHsdVStXxtNfcObriDCkNRjRYLAAKdlLRf/CL5IGKrCWkc1nMwbxuDvsLyDIAaYNuq0C3W+xHzv8AFAyiSGzqORN/HTxW4ywc861N7omgDEOgHS3IaapxQZSucSssulhYJzWScTQD2ua4WNkxo9VxP56ITw8hKKkmmeSAqYVxa4S11oOjhz6FdT4e2of6bwP4vs4eB3Xqa9BrxleA4cisbE+zW9N3k77ruhfF87M+dv8A6fZD4Vqiu3dfIih7NOPvvt0ufUq5W4DRgWiBqCQfNZbKuIo2OaOveb6qcTx5zqZaWiSIkTHp/wCU3GyT2f0Mwt6WuLU4NP33FUsV2cuoNIZoXkFxdHU2A6L1THBzb6EDwWBR4w2ow0i3KXDK2PdnbqAl4bFVwOyAMiwltx58uqzOty52aN0dRGp7PVF+i4foaB4lSpVXMAa0WuB+rcGFR4gw13do1waBDG5jlzc4PmtT/Q2GmwOnMJ7wNzNzMzurD+EU3Na0ts02E+s85WFZCLyuS76a6xaZpaeUuP5gq8F4Y6nLnGXG3gPHmT8lqGUQEISVzTk5PLPVoqjVBRj2I1tz+a3K/EKYFEOEsdYbw6wGbeBJnyWHlTadZzRYkTrBInx5pI5+s6bx0sPdF72hqkim14DajRcCDYgfMgx05LKphMcZJJkncm58yhGtki3TVeFWoEQj2QxZEAkdBEWUOcSpkIXtQByghc9dC1gSOBREqCI0RFyMALhEGqHLhojAA5kWWQha2Cpc4pDBXKUJKeAJRtS0bEYEwgLqviOHU3+80Hy+yeSjyrSbXBKUIy+JZMkcDpteHCRBnWRYrUa60Istko2TlKUuWFdNcPhSQxw0RNCX2ll1MrGCuB0pYCMlQAkCIlddc5c8oGcSoBUSiaU8AQHKcyJzUtyMBkh11xYpLrR+QihLA8glvwUc1y5bJnNRFq5ckaBGqlzbKVyYwY+iEi65ckBDwlkrlyBnb/nRE1y5cmJj01q5cgmzi1KeFy5A4gFt/wA6o2tXLkjTOLETNVy5MXYEa+qly5cgECQpYFy5BphlJe6/guXIEuQsqaAuXJIGf//Z"/>
          <p:cNvSpPr>
            <a:spLocks noChangeAspect="1" noChangeArrowheads="1"/>
          </p:cNvSpPr>
          <p:nvPr/>
        </p:nvSpPr>
        <p:spPr bwMode="auto">
          <a:xfrm>
            <a:off x="3203575" y="29035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 dirty="0"/>
          </a:p>
        </p:txBody>
      </p:sp>
      <p:sp>
        <p:nvSpPr>
          <p:cNvPr id="27" name="AutoShape 34" descr="data:image/jpeg;base64,/9j/4AAQSkZJRgABAQAAAQABAAD/2wCEAAkGBhQSEBUUExQVFBQWGRgXGBcXGBgXGBgUFxcXHBwYFxofHyYeHBojHRgXHy8gJCcpLCwsFx4xNTAqNScrLCkBCQoKDgwOGg8PGiolHB8sLiwqLCosKSwpLCwsKiksKSkpLCopKSwtLCwvLCksKSwsLCwsLCwsKSwsKSksKSwpKf/AABEIAOQA3QMBIgACEQEDEQH/xAAaAAACAwEBAAAAAAAAAAAAAAACAwEEBQAG/8QAPhAAAQMCBAMFBwMDAgUFAAAAAQACEQMhBBIxQQVRYRMicYGRBjKhscHR8EJSYiNy8RWCFDOSouE0U2Sywv/EABsBAAMBAQEBAQAAAAAAAAAAAAABAwIEBQYH/8QAMhEAAgIBAwIEBAUDBQAAAAAAAAECAxESITEEQRMiUWEycZGhgbHB0fAFFEIjUmLC4f/aAAwDAQACEQMRAD8AoRJQu6BOAUkLyD9Q1Fc7yFI6WTAB5og0xog1qEhnNGGwFzEeW6BNkBqCojnooqE67IFqwJy8kIYUbgUDXGeiDWQoTGzZQ0fnkmATBQZbOLjZS4SuB0tvy8U2otMkpeZigzVKeFYCW4eqyWUhMEBDf88U8BJqGB4+eqB6iQPBMAQtJHknMqHkgTYtMDF2ZNY5MzkUQYVZ4V5zlWrM+6DUZFZzzFl1J5vOqkjoipu9EiuQmEonuOy4lEWzr8kExhehD/RcNVB/AgwSTdS0x+aoSSuaUDJBU57clB81AcIQILtUJdbchRIUFMBba0zO359PioL9dERO6W7mDbZARfYshyHMULE6gzM4AECTHqjBmTS3YyjhXVLNEwJjwIuOvIIHOItvpdei4Rw1zv8AltzAHvExckaR4KjxPh/eIJ7wBOaQWlo/ceYmFVw2PNr6uLta7Gb2vRLe/ohgixaRvexPhzQZgVI9RYe6GColubeImFLHW1Q0ydSOqSE93gbTdtCIu5IGOAKnMmPAIqxz5/hTmVuiQ928ru0i6AaLHaoXEbBAai4O6oBIXV9ENNyY4BA4AbaJGwy66h1QWkfJA1/JQ4+KAwND4XSYUhSG/m6RkG+67MoB1RZR8EAS3ooCguje35PkpcLJmU8gfl0WWyjZMoUHOmGnu7wgHJRWWIe2QZ/Cooumdot49R0TKuGym4I8bIajYE8+vpHPRP2E5R+JMZh2F7oEfm56RdauFqEvbTa0bRINyIJdz1+CjhmCgsIa4uFycwaGzoHTtHzUs4maVSW5XOY5wmCTlm4/tN/AFUimeb1Fyk2lwaHD6bnOgvcxjHHNqzvWka6gCUivR7JwEyyoBHcDgb3kG24KPB8beyq+pTpFzXuL8hZIvzOYEgGY26JPEcfUrVMz6b2hplrGgADnBJtp052VWtjzVYte7SWPVCK+Hf2j6VSSc21yDPvNB5jbqsytTyuLbGCRO1lqV+NOfUc54LC5w2dIDTIDbwY1jdMrDPmaalN4ItkFgdnGBAOx8bqbiejR1Glrg8/Vp5hFxO4sRHVOj8lNo8PqOf7pAbYuJhgIuZPP7K9huHal57tgC02MzcT4adVjSztd8FlmYRZQXnktLieDawtLRqCInMbbz5jos6dlh7FqrFZHUgC1KiT0/PgjDiXQNOd72Gnr8E3Jy9EcG9SYso2O05Im00DRBhI1nJ1QKJ6I3G6l3qgMi9NAluI6ppAS3GNPggaHgImhC5TNkEiCFIcUJMHVRmQawS7zS3GB05fZG8yocRZAmgA8mFp8FxEEyYJECdJka7bLN7C88xodOdvirnD6ohxEy0SJFwZifnHiFpckL8OtxZcqvdDz2Yyh0zHuuNrX1t15pbXh5aMucnXuxfoQb+JHjGqZRwRqF0ZgydSb9AeZ/wA+JY8lgYKLDla8isWEFwaBFzrIJB0i3JVXueJf1Kh5K+SzT4UXHNUubw1vPW7jbne/jonEMp5Q2lc73dlHV14Gu40VfFf06ge6o3sxHvHUAEZQ0QDZxM396I0ik3jdNh7jajx+ke4xoN4BNzvFt7Js8xRste2Wa5cWdqWnPJGXctJ1B5gaifBJfQFQ03u7pmSMsE65Zke6NT6LJbx2pJytpMnkC6OguAl1+LVSYcaZnoR6QUsot/YX/wC02sNXqAVDWyBguC2dN5HohdhaZOV0B8E9wFpuJiB021OyxK3EqlQQ6CP4uc23UXaT4haWG41TcQ6o1zH7EyWaGNJjWdE0/RmZ9LdVu4sLF4eo73T2oYB3CC1wBGobuTBPjKp4eoLzOYbcueZaFMik99btM5rFjQGkFobmDReJ7uYaR5qK7WVahp6PbMP5xEh29uv+U9y9HVuHlnuhHEDn74933csAZSRNo18dbXWa8zYW8uugV+rTqPYWnKHNcCZcAC0tiZJvJi/j51H0CyxtpA1ttdYkmj3OmsjKOlMVOyhxIAUtCNvVTO8FtTmjN0OUzZRnjVMRF1w6KXdFDPWEDIPT6JNRhm0jwTnBA8eKDSY8ifPwXES1TlugASJCmsHJNyjklk6/LdEwkwdAg1nJLrbLm+H5Clj0zCuh7ZgiYuOfPogUnhZG4XBOdHdMExMWHVW8Lgw5xbTb7w7zjB7tjoLTYc7ocRXEuu7NoLx5EbBWqNU0+yaGgtqFweTEGzoZA8DrufFWjtweH13US0Y7sY6iXsAY4NawyC0zIInvaQ4WO4usjE8Viq80RmLnAl5ktaQwN7o0c6B4Cd5UcR4hmJpUp7Ke8ZMuPIH9o5jWFWa2NBAScsEuj6B2eezj09QDTl2Z5L3fudc+Ww8keSVzSdVPabqWW+T3owjBYiiHME6BYXGqxZXoPJ7klp84n4R6K5wripfVrNdbK+w5NPX/AGz5pPtNQLqDj+2HDy1+CtBaZ4Zx3TdtLnDtv9GalNv54JrI6KngcQX02u5taZ6kXVwVFF7PB2p6kn6hU5bdji3w0McxoVrYbiLKstexrarhlkzkqHUBx11AsZn4LKBUOpyIhaU/U87qehhasx2ZtY3DBzGhwFN8kMMjW5yHa99/PVIwdQkEOynLYggT4C079ErC4rtHUmVe92bi5jtS4BpGQ9dD1yxqjx9I5m1gbE5XGdDNiTMA7T0lV5Wx5FLlVPwp7fuVuJ4RrS3L3ZuQOQMDW40KqQrHEqn9QyQIAj+x0kEkneVWLzFhvvZSlyfSUvEFncJjwgeZIj8+i57AdSfDZFmHJZK7gG3JS1TVdKHNogogtdPqlvZ+FNlLcJ2QA0oWtTMkbroQYElsi4BQdheQY1638E2EQpIE0mIMyLSPGL+C4VQLeMDw3T3NXU6M2Ak/fmmEspcl6izM+nPeOXMTs5upH0kqOLYxwYKehdy/SwWJ8SZA8ym4bCZszQ7K0Nyl2kA3eR1t5TKz3uzuLzPeNuYaLNF+nzKrLZZPno1f3HU4fERLWwLbKIunmmllvX4won0SM7jeJczDvc3WI8Np/Oas4Stmph37gD6gH6qcdhc9N7I1aR8DCo+zRzYZl7tlvoT9CFTCdefc5tbXUYfDX5MqH+nj52qs/wC4f4+K1q7C9padCCPUKhxynlqYepe1QNPg5aGMxDabcxNrQBqTyHMrUt9LRKrEfEhLjP2ZQ9nKv9ADdhc30M/Vag+KyeAsipXYRBD80f3A/ZbQp9fgs2rzMt0ks0x9tvoS1EuLIRBtlMuLcfJajMSa7MrgD3Sx53zasdHIxBI6rMe0puFcWvBBgO7p13Nj5H6rcHvg8z+odPrh4i5QOJZn/rTOazmmO65v6dNBFj6pDnLVw2GHaVWHXN7pAjK4Al07EX/JWUaZzHlNj9+Sc1vk6OisUoYCi6E+CNtMz1UdmfVTO4WApI5KTSPipyFAwHT+earEkakq4KZ5pZomdUGky1UF0DWo6q5rZQSQjJcqy2mluMIs4GpQKTIa0XV7hmXvSL3jqIuB1VE1Ra+ukKe1gTJ/x8k1sRtxOLWR9aoRTqkd2XBgH98gj/pDvRJIsuxeLDsrRN3Bx12Y4W6SVJCpYcnRQw5y9xbmwhDZKeAoKkejkUVicBimK4JhrKjjP8YH2WlxFznEU2WLved+1m58ToFi8QY5pxIZypuiNhr4hdFUMpr1PM6m7TNTxxn8juKvfVoPqkFrWlrmNOpg+8fWyaMWypig06tALAdMxEkxziI8CV1PiTcRhqjdH5TLfAajoqOM4SatGnWp2qNY2QNTAiR1EKyj/jLY5XY866/MsJv3waeFMY2qP3U2u9DC2WtheV4LxTtMRTLrOyOY7aYkgxsvWFqhdBxaT9Dv6G1WQbjxlnNHimRZQCpCgdwD2bIOztunFBB6IMySawWauJ7rnyZcym2bST3sw+ELPJHjt6K7wuvJqsPuHu9Ju4O8i7VBXoFji1wuPiOY6Kthw9DmMdIjtBrsduoS+0nfRWSOmqEtiFI9BZFsvGvxUtaUYZKNrUGsgFqB1OfJNeLKHCd0AgnDVCxvTzTY6KJ8EGExRPNMLJAXN1lU8bxA5hTpAOqH0aObvsnGLk9iVtkYLLLFbFMpiXOj82G6qf8AH1HD+nSMfueQwemqdg+GBpzOl9Tdzv8A88grUrb0r3JpWT3ey+5mPwVdxBNRjI2a3N8XFNOAqf8Avv8AJrB9FdaVNSoAJcQBzMD4pa2zPgQju2/qzOdgKw0rnzYxZdXjj2OLe0Y+DF2lunUStarxmjBGYHawc75BYmLZQeYIbTbrma2qHfEZR43V69/iRx9Q3FLwpfdi8fi6we2uGjLAacrg5hE6GLi/orWC4pTfiC4nKHUwIdbvBwtyNlrYTFUHMDGFhbEBsjTqDqvPcX4WKNTuSQ4FwGsAa+I+6tDTPytYOO/xKcWKWpZy17+wXGPZ8tmrRnq0bcy3mOib7OcUa5jaR7rmyBP6hJ069FPDBnbNB/ZvF3Uzdh6jkPksOrTAGha8OcCf0ugiwOzgqKOtOEuxHxvBmrq1s+fT8DW9oeFhrmVGTmc6LbnYjqr/AALjYqf032eNNs3Pz5hZrOMdpTYHe+yox0/uE6+PNX+OcCuatIQ4XIHP9w6qUo7KFnPqdMLHrlfRxtlfzub6mVlcF4sKoyu98D1HMfULWLenmuKUXF4Z7dNsbYqUeAFICIREQU3B0s7g3mUkO2ahByfYnhlLLUqNjWDeSR3Q4kQl43Edo4QO63QdOvVPd7td7BDi5w5xTHdhnUQAfFUgP4/K/VUmzh6FJrU+SALqcqYy8/kFSpHqZAUhqKFxugQDggcmZULgdkDQTnrmuHmpIhdF0zBT4pjeypudvoP7jp+dErgWFy08zrvqd5x3g6fdZ3tS8l9NmxM/EBehpmOSvJaa17nnwl4vUSz/AIcfiSFANtUrFcQbTsTc6NF3HyVJ3b1eVFvq8/ZSUG93sdEr0tlu/Ybxfiwos5v/AEt+/RZmExVJ0OrVBUfyM5G9GiI81VODb/xXZuJc2bkm5OU7+K0cT7MMI7hLT1Mjz3XVprgkm+e55asvuk5qKai8YNZj2wIgDoszivEnM7tNhfUN4gkNbzKyKWMq4V+V47vLY9WnZHWzV2uFJ4j33zIc9x26NAAASjTiWXwUl1muDjFYl6d/wKT+KGYr0WO/25HeRCs0SC5rqFXK4A9yqdNLCbEG/ogwHF2mn2VSmah0aIknpzEc0mpwNwILyykHuhrSS4iRYE/+d11bJ4e36nmPVJJx8y+jX4iq9SpQqh5YaZmQWjumeW0FbXBajK7aodBzPLsp1AcBpvrN0nC8C7KXVqjTTg2zHLPUHkNBzVPhvAy4Ohxa9paWnSzhIncHRZnKEovfjuaprsqsXlynnZkcW4MaJL2d5g9W+PMdV6Xh3FmVm2MHdu48eiwa/E6jGupV2mXNIDh8PEddUv8A05zadOvRNw0FwGxAuR9QsTi5xSm/kzoqsVNjdK2x5o918i5xvAmm4VqUgTeNjz8OfitrhfEhWp5t9COR/Lqtwvira7MrwA6Lt2I5josWk84XFZf0O/8AqdD/ALSpOLnFwl8S4LxnGmatg/8ATnz7M9cG+av4eoaVN9SIMQJ/kYAHUn0AKXgMLMl2oEgdev4UfE6xe5tP9kOdPdl36RHMC8dVCMcGOs6jx5qmHHcHAUyGlhkZgAHbyTfXYu1i9lWL4Wi6oKch78xFoBkyNr6Rz9FmVKpe8uIiTNuazI9PplzhbEOd+BAxp+KNxKgFYOvSiDU/JRCohPmFJQaJdUvZQKhCieiFzuiBji5cHIct1Vr4skltNuYjVx91v3PQLSWSE5qKMr2rpXpu01HnqFcw2KqVmgt/ps3Orjzjl53RVuDB7HZyXPIs47HoNAFkcKxhw7y1+kw7of3DouxYnXhco8SbdPUap7Rn/Nz0OGwbGaC+7jJcfE/RPLbIWPB03+IRbLjbbe57cVGK8p532hwzmvFVvSSNnDRafC+LNrNicr9x9RzCuVKbS3KRIOqwMd7OFpzUjI1yz3h4FdMZRsjplyu55dldvT2OypZi+UbWNwjajcrhI+R6civKY3hVXDPzsJLf3Dbo4fgVmlxqrT7rxP8AcCD6q032nZF2u+B+y3XGyvjdErrem6jdvTJdxvB3NqMe/IGO0JbqbT5FZ2IwRq4akBnDhULRn1uTJPSB8Fco8cbcUqRkkmLanoJ5KOJCoyg6q4982AGjGkiY5k2kprVGfpngzJ1yqxnOFu0tipgPZ4dpD6jSWQSxszHUnQJHEGV2vNUTkfcFhMQIAtsIFpCb/q1N7pylhcB2haCXP07jeh5oantHVY9wLQLwGme4BbLZVSsz+5xyl06jhNr3ROF4q2qDSxF50dpfryPVVuGV6lANfrTftNiQSPJ1knEOfiCXtYJHvZAfiJPqrHDOKBrTTqDNTk+Lb/dVcMReF80Qje5TTlLjiXr8yzjsLYV6BgTJAsWu+nUKcdXbXoZ7CpTgkDkbEjp8kmliDh3BzTnputbQgag8nCUPE8HlHa0iezfIttP6SOSmo7r7P9Ck5+SWFz8S/wCyPbYbGO7PD181+yDWtFsztHE/x7oJ6hOxFV9ENykDM0ue8RmJzEE5tdtOiy/ZRjalEAGXNEGTGUSTAG8zPW/lrcXZlc1omGgwbQ6TeLm33XJY8No7uhpj5W3uylTcLmZm++6EVFD2nb/CkQRqCuY+gTS2YbneKIPQNaCidYpDOJUDqiyohogMgEJeXxVgM/PVA9olAKQJd+eShlhAUImtWjLSBzqnxXhQrNkWeBY8+hV5zVLWpxk4vKI3UwtjpkeV4dxN+HdkeCR+06jq3p0Xp8Nj2VGy0z8/MJWLwDKohwnkdx4FYWI4DUpnNTcXRpBhw+66Xot52Z5ijf0my80Puj0xIKBxXm6XtDUZZ7Z8QWn88leo8fpnWR43+SnKia9zqr6+ifLw/fY03sBHeAI6gFV6nDaR/Qz/AKQhbxWkf1t8zCl3FaQH/Mb6rKU1sslnKiW7a+x2cU7MZJ5MAA8zYBZ3FqVR9N2chskBtNu5LgBmdvroE+tx5mlMOqO2ACXTc91QF5BqC7WAy2n/ADed3dPTpWKlHzNHJbKuxaIvPy4/9G4XhVJjwWt91usk3PKdDAJ81i45/ZV3Oyh9OoJg6OaY35grY4ljmU6ZYHd8ggAXdJBueSDhNLPh29oGloFhrZs3PX6BUg3Hzy+RzXVQm1TXs1vn9zG4PVFOq+q0EUha+suIgdYufJbGC4fTf2zXj3ajjOhggHVU8TiKVXCODcrCL5JAMjkN5F1Y4HiYpOe8wHuAk6SGgfObrdjbTlw+CNEIxmq201jPtuNw1SjiKbqQGXKTAHIaOCxsLXNNxo1DNImHRpAOoPIwJ6K1w6gGYt7DIMktOnUtjcEH4JDq5rOcx4h4JyGNLnuO6cjstxWG125IWvVGL/yTa+eOzLPfwdYOYZpnT+Q/aeq9jWxLKtCm9hlsu8iQDB6rx2AxYLTQrCBoCbFp5fZTTr1cI7Kb03GehItI5Oj85Yshq2fP5lensVUlNfBndd4v9j1LCkupgOmTOvigweMbUEtdI+I8k4tuvPaa2Z9FFxnujmVdQNRsifdANVJdKNjaz3CLlwPmgRMbdIeCwBzKQ+J5JrnSlOddAkiELnI3BdlhM0DMlECuARD4IE0AVDhZDiTESSG3kg6G0T01+ClpjUgjYmAfsfJPBPWs4AqUWuEOAI5ESqOK9n6Totl8CRdazdLcp8lzmJqco8MxOiuz4opmEPZtu7nfD7JbvZ+m25LoubkAR5BbzmrM4+SKDo3IHlKtCycmo5OS7pOnqhKehbIrYWk0sc8Ds6QkwLOeBu46x0Hqgq4htMNZIpGpdx/a3kOu0nqVz6pfgyR+0CBtEAhScJTxQa7NleBBFvl6quN8y4ycreEo141NJ+nPOAqVahTBDIc9wi3ecSeblY4CZw7RY+8P+4qcLwenQ7xPm4i1tliYTjLqTHMaAbmHcvLfZPRri1DP4mfG8CcZW4Sw9l+pw4CDWrCS1rRmFud4+C0fZusH4csIkAkEdHX+6Rhq4c00mFz6tX33EQADqR4Bdj8M7DVc9Mdw9LDofmtybktEnv2/AjXoqkroLy76u/P7E8Sw5aylW/UwAE840J8hHmp4k0sezEMFiBmGxkCJ6EW8Vz+LurN7IUxLrayB1Ftlt9myOyMHu6Hduiw3KGNX8RWMK7tXhvbZp/8AIpVsDTxLA8d0xqNQeRG6Szh9ZgygsqN/a8HRN4VhzSrPpatIzD1j1vHktjs1Kc3B4XB10UQujrksS4eDzx4cZ/8ATgHmypCNlKoNG1x4VWn5rdDVZo4Bzhm7rWnQuMSeSz4zZqyiqrdyx9DzkVP/AJA86RUOxFQDWsPGnTd8lvYjCuY7K9uU+sjolNb6JeJ7Fo0KUcxmzCPF3CxqD/fSc35Ep9Hi747op1P7HwfQrXqUQRcA+UhUMR7P03GYy792B/jyWlKD5ROVV8fhln+e+TqXHGEw8Opn+Q+oV1rwb6ylf8C0tyuGcDdxk+qZSwoYIaMo6KUnHsdVStXxtNfcObriDCkNRjRYLAAKdlLRf/CL5IGKrCWkc1nMwbxuDvsLyDIAaYNuq0C3W+xHzv8AFAyiSGzqORN/HTxW4ywc861N7omgDEOgHS3IaapxQZSucSssulhYJzWScTQD2ua4WNkxo9VxP56ITw8hKKkmmeSAqYVxa4S11oOjhz6FdT4e2of6bwP4vs4eB3Xqa9BrxleA4cisbE+zW9N3k77ruhfF87M+dv8A6fZD4Vqiu3dfIih7NOPvvt0ufUq5W4DRgWiBqCQfNZbKuIo2OaOveb6qcTx5zqZaWiSIkTHp/wCU3GyT2f0Mwt6WuLU4NP33FUsV2cuoNIZoXkFxdHU2A6L1THBzb6EDwWBR4w2ow0i3KXDK2PdnbqAl4bFVwOyAMiwltx58uqzOty52aN0dRGp7PVF+i4foaB4lSpVXMAa0WuB+rcGFR4gw13do1waBDG5jlzc4PmtT/Q2GmwOnMJ7wNzNzMzurD+EU3Na0ts02E+s85WFZCLyuS76a6xaZpaeUuP5gq8F4Y6nLnGXG3gPHmT8lqGUQEISVzTk5PLPVoqjVBRj2I1tz+a3K/EKYFEOEsdYbw6wGbeBJnyWHlTadZzRYkTrBInx5pI5+s6bx0sPdF72hqkim14DajRcCDYgfMgx05LKphMcZJJkncm58yhGtki3TVeFWoEQj2QxZEAkdBEWUOcSpkIXtQByghc9dC1gSOBREqCI0RFyMALhEGqHLhojAA5kWWQha2Cpc4pDBXKUJKeAJRtS0bEYEwgLqviOHU3+80Hy+yeSjyrSbXBKUIy+JZMkcDpteHCRBnWRYrUa60Istko2TlKUuWFdNcPhSQxw0RNCX2ll1MrGCuB0pYCMlQAkCIlddc5c8oGcSoBUSiaU8AQHKcyJzUtyMBkh11xYpLrR+QihLA8glvwUc1y5bJnNRFq5ckaBGqlzbKVyYwY+iEi65ckBDwlkrlyBnb/nRE1y5cmJj01q5cgmzi1KeFy5A4gFt/wA6o2tXLkjTOLETNVy5MXYEa+qly5cgECQpYFy5BphlJe6/guXIEuQsqaAuXJIGf//Z"/>
          <p:cNvSpPr>
            <a:spLocks noChangeAspect="1" noChangeArrowheads="1"/>
          </p:cNvSpPr>
          <p:nvPr/>
        </p:nvSpPr>
        <p:spPr bwMode="auto">
          <a:xfrm>
            <a:off x="3355975" y="3055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 dirty="0"/>
          </a:p>
        </p:txBody>
      </p:sp>
      <p:sp>
        <p:nvSpPr>
          <p:cNvPr id="28" name="AutoShape 36" descr="data:image/jpeg;base64,/9j/4AAQSkZJRgABAQAAAQABAAD/2wCEAAkGBhQSEBUUExQVFBQWGRgXGBcXGBgXGBgUFxcXHBwYFxofHyYeHBojHRgXHy8gJCcpLCwsFx4xNTAqNScrLCkBCQoKDgwOGg8PGiolHB8sLiwqLCosKSwpLCwsKiksKSkpLCopKSwtLCwvLCksKSwsLCwsLCwsKSwsKSksKSwpKf/AABEIAOQA3QMBIgACEQEDEQH/xAAaAAACAwEBAAAAAAAAAAAAAAACAwEEBQAG/8QAPhAAAQMCBAMFBwMDAgUFAAAAAQACEQMhBBIxQQVRYRMicYGRBjKhscHR8EJSYiNy8RWCFDOSouE0U2Sywv/EABsBAAMBAQEBAQAAAAAAAAAAAAABAwIEBQYH/8QAMhEAAgIBAwIEBAUDBQAAAAAAAAECAxESITEEQRMiUWEycZGhgbHB0fAFFEIjUmLC4f/aAAwDAQACEQMRAD8AoRJQu6BOAUkLyD9Q1Fc7yFI6WTAB5og0xog1qEhnNGGwFzEeW6BNkBqCojnooqE67IFqwJy8kIYUbgUDXGeiDWQoTGzZQ0fnkmATBQZbOLjZS4SuB0tvy8U2otMkpeZigzVKeFYCW4eqyWUhMEBDf88U8BJqGB4+eqB6iQPBMAQtJHknMqHkgTYtMDF2ZNY5MzkUQYVZ4V5zlWrM+6DUZFZzzFl1J5vOqkjoipu9EiuQmEonuOy4lEWzr8kExhehD/RcNVB/AgwSTdS0x+aoSSuaUDJBU57clB81AcIQILtUJdbchRIUFMBba0zO359PioL9dERO6W7mDbZARfYshyHMULE6gzM4AECTHqjBmTS3YyjhXVLNEwJjwIuOvIIHOItvpdei4Rw1zv8AltzAHvExckaR4KjxPh/eIJ7wBOaQWlo/ceYmFVw2PNr6uLta7Gb2vRLe/ohgixaRvexPhzQZgVI9RYe6GColubeImFLHW1Q0ydSOqSE93gbTdtCIu5IGOAKnMmPAIqxz5/hTmVuiQ928ru0i6AaLHaoXEbBAai4O6oBIXV9ENNyY4BA4AbaJGwy66h1QWkfJA1/JQ4+KAwND4XSYUhSG/m6RkG+67MoB1RZR8EAS3ooCguje35PkpcLJmU8gfl0WWyjZMoUHOmGnu7wgHJRWWIe2QZ/Cooumdot49R0TKuGym4I8bIajYE8+vpHPRP2E5R+JMZh2F7oEfm56RdauFqEvbTa0bRINyIJdz1+CjhmCgsIa4uFycwaGzoHTtHzUs4maVSW5XOY5wmCTlm4/tN/AFUimeb1Fyk2lwaHD6bnOgvcxjHHNqzvWka6gCUivR7JwEyyoBHcDgb3kG24KPB8beyq+pTpFzXuL8hZIvzOYEgGY26JPEcfUrVMz6b2hplrGgADnBJtp052VWtjzVYte7SWPVCK+Hf2j6VSSc21yDPvNB5jbqsytTyuLbGCRO1lqV+NOfUc54LC5w2dIDTIDbwY1jdMrDPmaalN4ItkFgdnGBAOx8bqbiejR1Glrg8/Vp5hFxO4sRHVOj8lNo8PqOf7pAbYuJhgIuZPP7K9huHal57tgC02MzcT4adVjSztd8FlmYRZQXnktLieDawtLRqCInMbbz5jos6dlh7FqrFZHUgC1KiT0/PgjDiXQNOd72Gnr8E3Jy9EcG9SYso2O05Im00DRBhI1nJ1QKJ6I3G6l3qgMi9NAluI6ppAS3GNPggaHgImhC5TNkEiCFIcUJMHVRmQawS7zS3GB05fZG8yocRZAmgA8mFp8FxEEyYJECdJka7bLN7C88xodOdvirnD6ohxEy0SJFwZifnHiFpckL8OtxZcqvdDz2Yyh0zHuuNrX1t15pbXh5aMucnXuxfoQb+JHjGqZRwRqF0ZgydSb9AeZ/wA+JY8lgYKLDla8isWEFwaBFzrIJB0i3JVXueJf1Kh5K+SzT4UXHNUubw1vPW7jbne/jonEMp5Q2lc73dlHV14Gu40VfFf06ge6o3sxHvHUAEZQ0QDZxM396I0ik3jdNh7jajx+ke4xoN4BNzvFt7Js8xRste2Wa5cWdqWnPJGXctJ1B5gaifBJfQFQ03u7pmSMsE65Zke6NT6LJbx2pJytpMnkC6OguAl1+LVSYcaZnoR6QUsot/YX/wC02sNXqAVDWyBguC2dN5HohdhaZOV0B8E9wFpuJiB021OyxK3EqlQQ6CP4uc23UXaT4haWG41TcQ6o1zH7EyWaGNJjWdE0/RmZ9LdVu4sLF4eo73T2oYB3CC1wBGobuTBPjKp4eoLzOYbcueZaFMik99btM5rFjQGkFobmDReJ7uYaR5qK7WVahp6PbMP5xEh29uv+U9y9HVuHlnuhHEDn74933csAZSRNo18dbXWa8zYW8uugV+rTqPYWnKHNcCZcAC0tiZJvJi/j51H0CyxtpA1ttdYkmj3OmsjKOlMVOyhxIAUtCNvVTO8FtTmjN0OUzZRnjVMRF1w6KXdFDPWEDIPT6JNRhm0jwTnBA8eKDSY8ifPwXES1TlugASJCmsHJNyjklk6/LdEwkwdAg1nJLrbLm+H5Clj0zCuh7ZgiYuOfPogUnhZG4XBOdHdMExMWHVW8Lgw5xbTb7w7zjB7tjoLTYc7ocRXEuu7NoLx5EbBWqNU0+yaGgtqFweTEGzoZA8DrufFWjtweH13US0Y7sY6iXsAY4NawyC0zIInvaQ4WO4usjE8Viq80RmLnAl5ktaQwN7o0c6B4Cd5UcR4hmJpUp7Ke8ZMuPIH9o5jWFWa2NBAScsEuj6B2eezj09QDTl2Z5L3fudc+Ww8keSVzSdVPabqWW+T3owjBYiiHME6BYXGqxZXoPJ7klp84n4R6K5wripfVrNdbK+w5NPX/AGz5pPtNQLqDj+2HDy1+CtBaZ4Zx3TdtLnDtv9GalNv54JrI6KngcQX02u5taZ6kXVwVFF7PB2p6kn6hU5bdji3w0McxoVrYbiLKstexrarhlkzkqHUBx11AsZn4LKBUOpyIhaU/U87qehhasx2ZtY3DBzGhwFN8kMMjW5yHa99/PVIwdQkEOynLYggT4C079ErC4rtHUmVe92bi5jtS4BpGQ9dD1yxqjx9I5m1gbE5XGdDNiTMA7T0lV5Wx5FLlVPwp7fuVuJ4RrS3L3ZuQOQMDW40KqQrHEqn9QyQIAj+x0kEkneVWLzFhvvZSlyfSUvEFncJjwgeZIj8+i57AdSfDZFmHJZK7gG3JS1TVdKHNogogtdPqlvZ+FNlLcJ2QA0oWtTMkbroQYElsi4BQdheQY1638E2EQpIE0mIMyLSPGL+C4VQLeMDw3T3NXU6M2Ak/fmmEspcl6izM+nPeOXMTs5upH0kqOLYxwYKehdy/SwWJ8SZA8ym4bCZszQ7K0Nyl2kA3eR1t5TKz3uzuLzPeNuYaLNF+nzKrLZZPno1f3HU4fERLWwLbKIunmmllvX4won0SM7jeJczDvc3WI8Np/Oas4Stmph37gD6gH6qcdhc9N7I1aR8DCo+zRzYZl7tlvoT9CFTCdefc5tbXUYfDX5MqH+nj52qs/wC4f4+K1q7C9padCCPUKhxynlqYepe1QNPg5aGMxDabcxNrQBqTyHMrUt9LRKrEfEhLjP2ZQ9nKv9ADdhc30M/Vag+KyeAsipXYRBD80f3A/ZbQp9fgs2rzMt0ks0x9tvoS1EuLIRBtlMuLcfJajMSa7MrgD3Sx53zasdHIxBI6rMe0puFcWvBBgO7p13Nj5H6rcHvg8z+odPrh4i5QOJZn/rTOazmmO65v6dNBFj6pDnLVw2GHaVWHXN7pAjK4Al07EX/JWUaZzHlNj9+Sc1vk6OisUoYCi6E+CNtMz1UdmfVTO4WApI5KTSPipyFAwHT+earEkakq4KZ5pZomdUGky1UF0DWo6q5rZQSQjJcqy2mluMIs4GpQKTIa0XV7hmXvSL3jqIuB1VE1Ra+ukKe1gTJ/x8k1sRtxOLWR9aoRTqkd2XBgH98gj/pDvRJIsuxeLDsrRN3Bx12Y4W6SVJCpYcnRQw5y9xbmwhDZKeAoKkejkUVicBimK4JhrKjjP8YH2WlxFznEU2WLved+1m58ToFi8QY5pxIZypuiNhr4hdFUMpr1PM6m7TNTxxn8juKvfVoPqkFrWlrmNOpg+8fWyaMWypig06tALAdMxEkxziI8CV1PiTcRhqjdH5TLfAajoqOM4SatGnWp2qNY2QNTAiR1EKyj/jLY5XY866/MsJv3waeFMY2qP3U2u9DC2WtheV4LxTtMRTLrOyOY7aYkgxsvWFqhdBxaT9Dv6G1WQbjxlnNHimRZQCpCgdwD2bIOztunFBB6IMySawWauJ7rnyZcym2bST3sw+ELPJHjt6K7wuvJqsPuHu9Ju4O8i7VBXoFji1wuPiOY6Kthw9DmMdIjtBrsduoS+0nfRWSOmqEtiFI9BZFsvGvxUtaUYZKNrUGsgFqB1OfJNeLKHCd0AgnDVCxvTzTY6KJ8EGExRPNMLJAXN1lU8bxA5hTpAOqH0aObvsnGLk9iVtkYLLLFbFMpiXOj82G6qf8AH1HD+nSMfueQwemqdg+GBpzOl9Tdzv8A88grUrb0r3JpWT3ey+5mPwVdxBNRjI2a3N8XFNOAqf8Avv8AJrB9FdaVNSoAJcQBzMD4pa2zPgQju2/qzOdgKw0rnzYxZdXjj2OLe0Y+DF2lunUStarxmjBGYHawc75BYmLZQeYIbTbrma2qHfEZR43V69/iRx9Q3FLwpfdi8fi6we2uGjLAacrg5hE6GLi/orWC4pTfiC4nKHUwIdbvBwtyNlrYTFUHMDGFhbEBsjTqDqvPcX4WKNTuSQ4FwGsAa+I+6tDTPytYOO/xKcWKWpZy17+wXGPZ8tmrRnq0bcy3mOib7OcUa5jaR7rmyBP6hJ069FPDBnbNB/ZvF3Uzdh6jkPksOrTAGha8OcCf0ugiwOzgqKOtOEuxHxvBmrq1s+fT8DW9oeFhrmVGTmc6LbnYjqr/AALjYqf032eNNs3Pz5hZrOMdpTYHe+yox0/uE6+PNX+OcCuatIQ4XIHP9w6qUo7KFnPqdMLHrlfRxtlfzub6mVlcF4sKoyu98D1HMfULWLenmuKUXF4Z7dNsbYqUeAFICIREQU3B0s7g3mUkO2ahByfYnhlLLUqNjWDeSR3Q4kQl43Edo4QO63QdOvVPd7td7BDi5w5xTHdhnUQAfFUgP4/K/VUmzh6FJrU+SALqcqYy8/kFSpHqZAUhqKFxugQDggcmZULgdkDQTnrmuHmpIhdF0zBT4pjeypudvoP7jp+dErgWFy08zrvqd5x3g6fdZ3tS8l9NmxM/EBehpmOSvJaa17nnwl4vUSz/AIcfiSFANtUrFcQbTsTc6NF3HyVJ3b1eVFvq8/ZSUG93sdEr0tlu/Ybxfiwos5v/AEt+/RZmExVJ0OrVBUfyM5G9GiI81VODb/xXZuJc2bkm5OU7+K0cT7MMI7hLT1Mjz3XVprgkm+e55asvuk5qKai8YNZj2wIgDoszivEnM7tNhfUN4gkNbzKyKWMq4V+V47vLY9WnZHWzV2uFJ4j33zIc9x26NAAASjTiWXwUl1muDjFYl6d/wKT+KGYr0WO/25HeRCs0SC5rqFXK4A9yqdNLCbEG/ogwHF2mn2VSmah0aIknpzEc0mpwNwILyykHuhrSS4iRYE/+d11bJ4e36nmPVJJx8y+jX4iq9SpQqh5YaZmQWjumeW0FbXBajK7aodBzPLsp1AcBpvrN0nC8C7KXVqjTTg2zHLPUHkNBzVPhvAy4Ohxa9paWnSzhIncHRZnKEovfjuaprsqsXlynnZkcW4MaJL2d5g9W+PMdV6Xh3FmVm2MHdu48eiwa/E6jGupV2mXNIDh8PEddUv8A05zadOvRNw0FwGxAuR9QsTi5xSm/kzoqsVNjdK2x5o918i5xvAmm4VqUgTeNjz8OfitrhfEhWp5t9COR/Lqtwvira7MrwA6Lt2I5josWk84XFZf0O/8AqdD/ALSpOLnFwl8S4LxnGmatg/8ATnz7M9cG+av4eoaVN9SIMQJ/kYAHUn0AKXgMLMl2oEgdev4UfE6xe5tP9kOdPdl36RHMC8dVCMcGOs6jx5qmHHcHAUyGlhkZgAHbyTfXYu1i9lWL4Wi6oKch78xFoBkyNr6Rz9FmVKpe8uIiTNuazI9PplzhbEOd+BAxp+KNxKgFYOvSiDU/JRCohPmFJQaJdUvZQKhCieiFzuiBji5cHIct1Vr4skltNuYjVx91v3PQLSWSE5qKMr2rpXpu01HnqFcw2KqVmgt/ps3Orjzjl53RVuDB7HZyXPIs47HoNAFkcKxhw7y1+kw7of3DouxYnXhco8SbdPUap7Rn/Nz0OGwbGaC+7jJcfE/RPLbIWPB03+IRbLjbbe57cVGK8p532hwzmvFVvSSNnDRafC+LNrNicr9x9RzCuVKbS3KRIOqwMd7OFpzUjI1yz3h4FdMZRsjplyu55dldvT2OypZi+UbWNwjajcrhI+R6civKY3hVXDPzsJLf3Dbo4fgVmlxqrT7rxP8AcCD6q032nZF2u+B+y3XGyvjdErrem6jdvTJdxvB3NqMe/IGO0JbqbT5FZ2IwRq4akBnDhULRn1uTJPSB8Fco8cbcUqRkkmLanoJ5KOJCoyg6q4982AGjGkiY5k2kprVGfpngzJ1yqxnOFu0tipgPZ4dpD6jSWQSxszHUnQJHEGV2vNUTkfcFhMQIAtsIFpCb/q1N7pylhcB2haCXP07jeh5oantHVY9wLQLwGme4BbLZVSsz+5xyl06jhNr3ROF4q2qDSxF50dpfryPVVuGV6lANfrTftNiQSPJ1knEOfiCXtYJHvZAfiJPqrHDOKBrTTqDNTk+Lb/dVcMReF80Qje5TTlLjiXr8yzjsLYV6BgTJAsWu+nUKcdXbXoZ7CpTgkDkbEjp8kmliDh3BzTnputbQgag8nCUPE8HlHa0iezfIttP6SOSmo7r7P9Ck5+SWFz8S/wCyPbYbGO7PD181+yDWtFsztHE/x7oJ6hOxFV9ENykDM0ue8RmJzEE5tdtOiy/ZRjalEAGXNEGTGUSTAG8zPW/lrcXZlc1omGgwbQ6TeLm33XJY8No7uhpj5W3uylTcLmZm++6EVFD2nb/CkQRqCuY+gTS2YbneKIPQNaCidYpDOJUDqiyohogMgEJeXxVgM/PVA9olAKQJd+eShlhAUImtWjLSBzqnxXhQrNkWeBY8+hV5zVLWpxk4vKI3UwtjpkeV4dxN+HdkeCR+06jq3p0Xp8Nj2VGy0z8/MJWLwDKohwnkdx4FYWI4DUpnNTcXRpBhw+66Xot52Z5ijf0my80Puj0xIKBxXm6XtDUZZ7Z8QWn88leo8fpnWR43+SnKia9zqr6+ifLw/fY03sBHeAI6gFV6nDaR/Qz/AKQhbxWkf1t8zCl3FaQH/Mb6rKU1sslnKiW7a+x2cU7MZJ5MAA8zYBZ3FqVR9N2chskBtNu5LgBmdvroE+tx5mlMOqO2ACXTc91QF5BqC7WAy2n/ADed3dPTpWKlHzNHJbKuxaIvPy4/9G4XhVJjwWt91usk3PKdDAJ81i45/ZV3Oyh9OoJg6OaY35grY4ljmU6ZYHd8ggAXdJBueSDhNLPh29oGloFhrZs3PX6BUg3Hzy+RzXVQm1TXs1vn9zG4PVFOq+q0EUha+suIgdYufJbGC4fTf2zXj3ajjOhggHVU8TiKVXCODcrCL5JAMjkN5F1Y4HiYpOe8wHuAk6SGgfObrdjbTlw+CNEIxmq201jPtuNw1SjiKbqQGXKTAHIaOCxsLXNNxo1DNImHRpAOoPIwJ6K1w6gGYt7DIMktOnUtjcEH4JDq5rOcx4h4JyGNLnuO6cjstxWG125IWvVGL/yTa+eOzLPfwdYOYZpnT+Q/aeq9jWxLKtCm9hlsu8iQDB6rx2AxYLTQrCBoCbFp5fZTTr1cI7Kb03GehItI5Oj85Yshq2fP5lensVUlNfBndd4v9j1LCkupgOmTOvigweMbUEtdI+I8k4tuvPaa2Z9FFxnujmVdQNRsifdANVJdKNjaz3CLlwPmgRMbdIeCwBzKQ+J5JrnSlOddAkiELnI3BdlhM0DMlECuARD4IE0AVDhZDiTESSG3kg6G0T01+ClpjUgjYmAfsfJPBPWs4AqUWuEOAI5ESqOK9n6Totl8CRdazdLcp8lzmJqco8MxOiuz4opmEPZtu7nfD7JbvZ+m25LoubkAR5BbzmrM4+SKDo3IHlKtCycmo5OS7pOnqhKehbIrYWk0sc8Ds6QkwLOeBu46x0Hqgq4htMNZIpGpdx/a3kOu0nqVz6pfgyR+0CBtEAhScJTxQa7NleBBFvl6quN8y4ycreEo141NJ+nPOAqVahTBDIc9wi3ecSeblY4CZw7RY+8P+4qcLwenQ7xPm4i1tliYTjLqTHMaAbmHcvLfZPRri1DP4mfG8CcZW4Sw9l+pw4CDWrCS1rRmFud4+C0fZusH4csIkAkEdHX+6Rhq4c00mFz6tX33EQADqR4Bdj8M7DVc9Mdw9LDofmtybktEnv2/AjXoqkroLy76u/P7E8Sw5aylW/UwAE840J8hHmp4k0sezEMFiBmGxkCJ6EW8Vz+LurN7IUxLrayB1Ftlt9myOyMHu6Hduiw3KGNX8RWMK7tXhvbZp/8AIpVsDTxLA8d0xqNQeRG6Szh9ZgygsqN/a8HRN4VhzSrPpatIzD1j1vHktjs1Kc3B4XB10UQujrksS4eDzx4cZ/8ATgHmypCNlKoNG1x4VWn5rdDVZo4Bzhm7rWnQuMSeSz4zZqyiqrdyx9DzkVP/AJA86RUOxFQDWsPGnTd8lvYjCuY7K9uU+sjolNb6JeJ7Fo0KUcxmzCPF3CxqD/fSc35Ep9Hi747op1P7HwfQrXqUQRcA+UhUMR7P03GYy792B/jyWlKD5ROVV8fhln+e+TqXHGEw8Opn+Q+oV1rwb6ylf8C0tyuGcDdxk+qZSwoYIaMo6KUnHsdVStXxtNfcObriDCkNRjRYLAAKdlLRf/CL5IGKrCWkc1nMwbxuDvsLyDIAaYNuq0C3W+xHzv8AFAyiSGzqORN/HTxW4ywc861N7omgDEOgHS3IaapxQZSucSssulhYJzWScTQD2ua4WNkxo9VxP56ITw8hKKkmmeSAqYVxa4S11oOjhz6FdT4e2of6bwP4vs4eB3Xqa9BrxleA4cisbE+zW9N3k77ruhfF87M+dv8A6fZD4Vqiu3dfIih7NOPvvt0ufUq5W4DRgWiBqCQfNZbKuIo2OaOveb6qcTx5zqZaWiSIkTHp/wCU3GyT2f0Mwt6WuLU4NP33FUsV2cuoNIZoXkFxdHU2A6L1THBzb6EDwWBR4w2ow0i3KXDK2PdnbqAl4bFVwOyAMiwltx58uqzOty52aN0dRGp7PVF+i4foaB4lSpVXMAa0WuB+rcGFR4gw13do1waBDG5jlzc4PmtT/Q2GmwOnMJ7wNzNzMzurD+EU3Na0ts02E+s85WFZCLyuS76a6xaZpaeUuP5gq8F4Y6nLnGXG3gPHmT8lqGUQEISVzTk5PLPVoqjVBRj2I1tz+a3K/EKYFEOEsdYbw6wGbeBJnyWHlTadZzRYkTrBInx5pI5+s6bx0sPdF72hqkim14DajRcCDYgfMgx05LKphMcZJJkncm58yhGtki3TVeFWoEQj2QxZEAkdBEWUOcSpkIXtQByghc9dC1gSOBREqCI0RFyMALhEGqHLhojAA5kWWQha2Cpc4pDBXKUJKeAJRtS0bEYEwgLqviOHU3+80Hy+yeSjyrSbXBKUIy+JZMkcDpteHCRBnWRYrUa60Istko2TlKUuWFdNcPhSQxw0RNCX2ll1MrGCuB0pYCMlQAkCIlddc5c8oGcSoBUSiaU8AQHKcyJzUtyMBkh11xYpLrR+QihLA8glvwUc1y5bJnNRFq5ckaBGqlzbKVyYwY+iEi65ckBDwlkrlyBnb/nRE1y5cmJj01q5cgmzi1KeFy5A4gFt/wA6o2tXLkjTOLETNVy5MXYEa+qly5cgECQpYFy5BphlJe6/guXIEuQsqaAuXJIGf//Z"/>
          <p:cNvSpPr>
            <a:spLocks noChangeAspect="1" noChangeArrowheads="1"/>
          </p:cNvSpPr>
          <p:nvPr/>
        </p:nvSpPr>
        <p:spPr bwMode="auto">
          <a:xfrm>
            <a:off x="3508375" y="3208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 dirty="0"/>
          </a:p>
        </p:txBody>
      </p:sp>
      <p:sp>
        <p:nvSpPr>
          <p:cNvPr id="29" name="AutoShape 38" descr="data:image/jpeg;base64,/9j/4AAQSkZJRgABAQAAAQABAAD/2wCEAAkGBhQSEBUUExQVFBQWGRgXGBcXGBgXGBgUFxcXHBwYFxofHyYeHBojHRgXHy8gJCcpLCwsFx4xNTAqNScrLCkBCQoKDgwOGg8PGiolHB8sLiwqLCosKSwpLCwsKiksKSkpLCopKSwtLCwvLCksKSwsLCwsLCwsKSwsKSksKSwpKf/AABEIAOQA3QMBIgACEQEDEQH/xAAaAAACAwEBAAAAAAAAAAAAAAACAwEEBQAG/8QAPhAAAQMCBAMFBwMDAgUFAAAAAQACEQMhBBIxQQVRYRMicYGRBjKhscHR8EJSYiNy8RWCFDOSouE0U2Sywv/EABsBAAMBAQEBAQAAAAAAAAAAAAABAwIEBQYH/8QAMhEAAgIBAwIEBAUDBQAAAAAAAAECAxESITEEQRMiUWEycZGhgbHB0fAFFEIjUmLC4f/aAAwDAQACEQMRAD8AoRJQu6BOAUkLyD9Q1Fc7yFI6WTAB5og0xog1qEhnNGGwFzEeW6BNkBqCojnooqE67IFqwJy8kIYUbgUDXGeiDWQoTGzZQ0fnkmATBQZbOLjZS4SuB0tvy8U2otMkpeZigzVKeFYCW4eqyWUhMEBDf88U8BJqGB4+eqB6iQPBMAQtJHknMqHkgTYtMDF2ZNY5MzkUQYVZ4V5zlWrM+6DUZFZzzFl1J5vOqkjoipu9EiuQmEonuOy4lEWzr8kExhehD/RcNVB/AgwSTdS0x+aoSSuaUDJBU57clB81AcIQILtUJdbchRIUFMBba0zO359PioL9dERO6W7mDbZARfYshyHMULE6gzM4AECTHqjBmTS3YyjhXVLNEwJjwIuOvIIHOItvpdei4Rw1zv8AltzAHvExckaR4KjxPh/eIJ7wBOaQWlo/ceYmFVw2PNr6uLta7Gb2vRLe/ohgixaRvexPhzQZgVI9RYe6GColubeImFLHW1Q0ydSOqSE93gbTdtCIu5IGOAKnMmPAIqxz5/hTmVuiQ928ru0i6AaLHaoXEbBAai4O6oBIXV9ENNyY4BA4AbaJGwy66h1QWkfJA1/JQ4+KAwND4XSYUhSG/m6RkG+67MoB1RZR8EAS3ooCguje35PkpcLJmU8gfl0WWyjZMoUHOmGnu7wgHJRWWIe2QZ/Cooumdot49R0TKuGym4I8bIajYE8+vpHPRP2E5R+JMZh2F7oEfm56RdauFqEvbTa0bRINyIJdz1+CjhmCgsIa4uFycwaGzoHTtHzUs4maVSW5XOY5wmCTlm4/tN/AFUimeb1Fyk2lwaHD6bnOgvcxjHHNqzvWka6gCUivR7JwEyyoBHcDgb3kG24KPB8beyq+pTpFzXuL8hZIvzOYEgGY26JPEcfUrVMz6b2hplrGgADnBJtp052VWtjzVYte7SWPVCK+Hf2j6VSSc21yDPvNB5jbqsytTyuLbGCRO1lqV+NOfUc54LC5w2dIDTIDbwY1jdMrDPmaalN4ItkFgdnGBAOx8bqbiejR1Glrg8/Vp5hFxO4sRHVOj8lNo8PqOf7pAbYuJhgIuZPP7K9huHal57tgC02MzcT4adVjSztd8FlmYRZQXnktLieDawtLRqCInMbbz5jos6dlh7FqrFZHUgC1KiT0/PgjDiXQNOd72Gnr8E3Jy9EcG9SYso2O05Im00DRBhI1nJ1QKJ6I3G6l3qgMi9NAluI6ppAS3GNPggaHgImhC5TNkEiCFIcUJMHVRmQawS7zS3GB05fZG8yocRZAmgA8mFp8FxEEyYJECdJka7bLN7C88xodOdvirnD6ohxEy0SJFwZifnHiFpckL8OtxZcqvdDz2Yyh0zHuuNrX1t15pbXh5aMucnXuxfoQb+JHjGqZRwRqF0ZgydSb9AeZ/wA+JY8lgYKLDla8isWEFwaBFzrIJB0i3JVXueJf1Kh5K+SzT4UXHNUubw1vPW7jbne/jonEMp5Q2lc73dlHV14Gu40VfFf06ge6o3sxHvHUAEZQ0QDZxM396I0ik3jdNh7jajx+ke4xoN4BNzvFt7Js8xRste2Wa5cWdqWnPJGXctJ1B5gaifBJfQFQ03u7pmSMsE65Zke6NT6LJbx2pJytpMnkC6OguAl1+LVSYcaZnoR6QUsot/YX/wC02sNXqAVDWyBguC2dN5HohdhaZOV0B8E9wFpuJiB021OyxK3EqlQQ6CP4uc23UXaT4haWG41TcQ6o1zH7EyWaGNJjWdE0/RmZ9LdVu4sLF4eo73T2oYB3CC1wBGobuTBPjKp4eoLzOYbcueZaFMik99btM5rFjQGkFobmDReJ7uYaR5qK7WVahp6PbMP5xEh29uv+U9y9HVuHlnuhHEDn74933csAZSRNo18dbXWa8zYW8uugV+rTqPYWnKHNcCZcAC0tiZJvJi/j51H0CyxtpA1ttdYkmj3OmsjKOlMVOyhxIAUtCNvVTO8FtTmjN0OUzZRnjVMRF1w6KXdFDPWEDIPT6JNRhm0jwTnBA8eKDSY8ifPwXES1TlugASJCmsHJNyjklk6/LdEwkwdAg1nJLrbLm+H5Clj0zCuh7ZgiYuOfPogUnhZG4XBOdHdMExMWHVW8Lgw5xbTb7w7zjB7tjoLTYc7ocRXEuu7NoLx5EbBWqNU0+yaGgtqFweTEGzoZA8DrufFWjtweH13US0Y7sY6iXsAY4NawyC0zIInvaQ4WO4usjE8Viq80RmLnAl5ktaQwN7o0c6B4Cd5UcR4hmJpUp7Ke8ZMuPIH9o5jWFWa2NBAScsEuj6B2eezj09QDTl2Z5L3fudc+Ww8keSVzSdVPabqWW+T3owjBYiiHME6BYXGqxZXoPJ7klp84n4R6K5wripfVrNdbK+w5NPX/AGz5pPtNQLqDj+2HDy1+CtBaZ4Zx3TdtLnDtv9GalNv54JrI6KngcQX02u5taZ6kXVwVFF7PB2p6kn6hU5bdji3w0McxoVrYbiLKstexrarhlkzkqHUBx11AsZn4LKBUOpyIhaU/U87qehhasx2ZtY3DBzGhwFN8kMMjW5yHa99/PVIwdQkEOynLYggT4C079ErC4rtHUmVe92bi5jtS4BpGQ9dD1yxqjx9I5m1gbE5XGdDNiTMA7T0lV5Wx5FLlVPwp7fuVuJ4RrS3L3ZuQOQMDW40KqQrHEqn9QyQIAj+x0kEkneVWLzFhvvZSlyfSUvEFncJjwgeZIj8+i57AdSfDZFmHJZK7gG3JS1TVdKHNogogtdPqlvZ+FNlLcJ2QA0oWtTMkbroQYElsi4BQdheQY1638E2EQpIE0mIMyLSPGL+C4VQLeMDw3T3NXU6M2Ak/fmmEspcl6izM+nPeOXMTs5upH0kqOLYxwYKehdy/SwWJ8SZA8ym4bCZszQ7K0Nyl2kA3eR1t5TKz3uzuLzPeNuYaLNF+nzKrLZZPno1f3HU4fERLWwLbKIunmmllvX4won0SM7jeJczDvc3WI8Np/Oas4Stmph37gD6gH6qcdhc9N7I1aR8DCo+zRzYZl7tlvoT9CFTCdefc5tbXUYfDX5MqH+nj52qs/wC4f4+K1q7C9padCCPUKhxynlqYepe1QNPg5aGMxDabcxNrQBqTyHMrUt9LRKrEfEhLjP2ZQ9nKv9ADdhc30M/Vag+KyeAsipXYRBD80f3A/ZbQp9fgs2rzMt0ks0x9tvoS1EuLIRBtlMuLcfJajMSa7MrgD3Sx53zasdHIxBI6rMe0puFcWvBBgO7p13Nj5H6rcHvg8z+odPrh4i5QOJZn/rTOazmmO65v6dNBFj6pDnLVw2GHaVWHXN7pAjK4Al07EX/JWUaZzHlNj9+Sc1vk6OisUoYCi6E+CNtMz1UdmfVTO4WApI5KTSPipyFAwHT+earEkakq4KZ5pZomdUGky1UF0DWo6q5rZQSQjJcqy2mluMIs4GpQKTIa0XV7hmXvSL3jqIuB1VE1Ra+ukKe1gTJ/x8k1sRtxOLWR9aoRTqkd2XBgH98gj/pDvRJIsuxeLDsrRN3Bx12Y4W6SVJCpYcnRQw5y9xbmwhDZKeAoKkejkUVicBimK4JhrKjjP8YH2WlxFznEU2WLved+1m58ToFi8QY5pxIZypuiNhr4hdFUMpr1PM6m7TNTxxn8juKvfVoPqkFrWlrmNOpg+8fWyaMWypig06tALAdMxEkxziI8CV1PiTcRhqjdH5TLfAajoqOM4SatGnWp2qNY2QNTAiR1EKyj/jLY5XY866/MsJv3waeFMY2qP3U2u9DC2WtheV4LxTtMRTLrOyOY7aYkgxsvWFqhdBxaT9Dv6G1WQbjxlnNHimRZQCpCgdwD2bIOztunFBB6IMySawWauJ7rnyZcym2bST3sw+ELPJHjt6K7wuvJqsPuHu9Ju4O8i7VBXoFji1wuPiOY6Kthw9DmMdIjtBrsduoS+0nfRWSOmqEtiFI9BZFsvGvxUtaUYZKNrUGsgFqB1OfJNeLKHCd0AgnDVCxvTzTY6KJ8EGExRPNMLJAXN1lU8bxA5hTpAOqH0aObvsnGLk9iVtkYLLLFbFMpiXOj82G6qf8AH1HD+nSMfueQwemqdg+GBpzOl9Tdzv8A88grUrb0r3JpWT3ey+5mPwVdxBNRjI2a3N8XFNOAqf8Avv8AJrB9FdaVNSoAJcQBzMD4pa2zPgQju2/qzOdgKw0rnzYxZdXjj2OLe0Y+DF2lunUStarxmjBGYHawc75BYmLZQeYIbTbrma2qHfEZR43V69/iRx9Q3FLwpfdi8fi6we2uGjLAacrg5hE6GLi/orWC4pTfiC4nKHUwIdbvBwtyNlrYTFUHMDGFhbEBsjTqDqvPcX4WKNTuSQ4FwGsAa+I+6tDTPytYOO/xKcWKWpZy17+wXGPZ8tmrRnq0bcy3mOib7OcUa5jaR7rmyBP6hJ069FPDBnbNB/ZvF3Uzdh6jkPksOrTAGha8OcCf0ugiwOzgqKOtOEuxHxvBmrq1s+fT8DW9oeFhrmVGTmc6LbnYjqr/AALjYqf032eNNs3Pz5hZrOMdpTYHe+yox0/uE6+PNX+OcCuatIQ4XIHP9w6qUo7KFnPqdMLHrlfRxtlfzub6mVlcF4sKoyu98D1HMfULWLenmuKUXF4Z7dNsbYqUeAFICIREQU3B0s7g3mUkO2ahByfYnhlLLUqNjWDeSR3Q4kQl43Edo4QO63QdOvVPd7td7BDi5w5xTHdhnUQAfFUgP4/K/VUmzh6FJrU+SALqcqYy8/kFSpHqZAUhqKFxugQDggcmZULgdkDQTnrmuHmpIhdF0zBT4pjeypudvoP7jp+dErgWFy08zrvqd5x3g6fdZ3tS8l9NmxM/EBehpmOSvJaa17nnwl4vUSz/AIcfiSFANtUrFcQbTsTc6NF3HyVJ3b1eVFvq8/ZSUG93sdEr0tlu/Ybxfiwos5v/AEt+/RZmExVJ0OrVBUfyM5G9GiI81VODb/xXZuJc2bkm5OU7+K0cT7MMI7hLT1Mjz3XVprgkm+e55asvuk5qKai8YNZj2wIgDoszivEnM7tNhfUN4gkNbzKyKWMq4V+V47vLY9WnZHWzV2uFJ4j33zIc9x26NAAASjTiWXwUl1muDjFYl6d/wKT+KGYr0WO/25HeRCs0SC5rqFXK4A9yqdNLCbEG/ogwHF2mn2VSmah0aIknpzEc0mpwNwILyykHuhrSS4iRYE/+d11bJ4e36nmPVJJx8y+jX4iq9SpQqh5YaZmQWjumeW0FbXBajK7aodBzPLsp1AcBpvrN0nC8C7KXVqjTTg2zHLPUHkNBzVPhvAy4Ohxa9paWnSzhIncHRZnKEovfjuaprsqsXlynnZkcW4MaJL2d5g9W+PMdV6Xh3FmVm2MHdu48eiwa/E6jGupV2mXNIDh8PEddUv8A05zadOvRNw0FwGxAuR9QsTi5xSm/kzoqsVNjdK2x5o918i5xvAmm4VqUgTeNjz8OfitrhfEhWp5t9COR/Lqtwvira7MrwA6Lt2I5josWk84XFZf0O/8AqdD/ALSpOLnFwl8S4LxnGmatg/8ATnz7M9cG+av4eoaVN9SIMQJ/kYAHUn0AKXgMLMl2oEgdev4UfE6xe5tP9kOdPdl36RHMC8dVCMcGOs6jx5qmHHcHAUyGlhkZgAHbyTfXYu1i9lWL4Wi6oKch78xFoBkyNr6Rz9FmVKpe8uIiTNuazI9PplzhbEOd+BAxp+KNxKgFYOvSiDU/JRCohPmFJQaJdUvZQKhCieiFzuiBji5cHIct1Vr4skltNuYjVx91v3PQLSWSE5qKMr2rpXpu01HnqFcw2KqVmgt/ps3Orjzjl53RVuDB7HZyXPIs47HoNAFkcKxhw7y1+kw7of3DouxYnXhco8SbdPUap7Rn/Nz0OGwbGaC+7jJcfE/RPLbIWPB03+IRbLjbbe57cVGK8p532hwzmvFVvSSNnDRafC+LNrNicr9x9RzCuVKbS3KRIOqwMd7OFpzUjI1yz3h4FdMZRsjplyu55dldvT2OypZi+UbWNwjajcrhI+R6civKY3hVXDPzsJLf3Dbo4fgVmlxqrT7rxP8AcCD6q032nZF2u+B+y3XGyvjdErrem6jdvTJdxvB3NqMe/IGO0JbqbT5FZ2IwRq4akBnDhULRn1uTJPSB8Fco8cbcUqRkkmLanoJ5KOJCoyg6q4982AGjGkiY5k2kprVGfpngzJ1yqxnOFu0tipgPZ4dpD6jSWQSxszHUnQJHEGV2vNUTkfcFhMQIAtsIFpCb/q1N7pylhcB2haCXP07jeh5oantHVY9wLQLwGme4BbLZVSsz+5xyl06jhNr3ROF4q2qDSxF50dpfryPVVuGV6lANfrTftNiQSPJ1knEOfiCXtYJHvZAfiJPqrHDOKBrTTqDNTk+Lb/dVcMReF80Qje5TTlLjiXr8yzjsLYV6BgTJAsWu+nUKcdXbXoZ7CpTgkDkbEjp8kmliDh3BzTnputbQgag8nCUPE8HlHa0iezfIttP6SOSmo7r7P9Ck5+SWFz8S/wCyPbYbGO7PD181+yDWtFsztHE/x7oJ6hOxFV9ENykDM0ue8RmJzEE5tdtOiy/ZRjalEAGXNEGTGUSTAG8zPW/lrcXZlc1omGgwbQ6TeLm33XJY8No7uhpj5W3uylTcLmZm++6EVFD2nb/CkQRqCuY+gTS2YbneKIPQNaCidYpDOJUDqiyohogMgEJeXxVgM/PVA9olAKQJd+eShlhAUImtWjLSBzqnxXhQrNkWeBY8+hV5zVLWpxk4vKI3UwtjpkeV4dxN+HdkeCR+06jq3p0Xp8Nj2VGy0z8/MJWLwDKohwnkdx4FYWI4DUpnNTcXRpBhw+66Xot52Z5ijf0my80Puj0xIKBxXm6XtDUZZ7Z8QWn88leo8fpnWR43+SnKia9zqr6+ifLw/fY03sBHeAI6gFV6nDaR/Qz/AKQhbxWkf1t8zCl3FaQH/Mb6rKU1sslnKiW7a+x2cU7MZJ5MAA8zYBZ3FqVR9N2chskBtNu5LgBmdvroE+tx5mlMOqO2ACXTc91QF5BqC7WAy2n/ADed3dPTpWKlHzNHJbKuxaIvPy4/9G4XhVJjwWt91usk3PKdDAJ81i45/ZV3Oyh9OoJg6OaY35grY4ljmU6ZYHd8ggAXdJBueSDhNLPh29oGloFhrZs3PX6BUg3Hzy+RzXVQm1TXs1vn9zG4PVFOq+q0EUha+suIgdYufJbGC4fTf2zXj3ajjOhggHVU8TiKVXCODcrCL5JAMjkN5F1Y4HiYpOe8wHuAk6SGgfObrdjbTlw+CNEIxmq201jPtuNw1SjiKbqQGXKTAHIaOCxsLXNNxo1DNImHRpAOoPIwJ6K1w6gGYt7DIMktOnUtjcEH4JDq5rOcx4h4JyGNLnuO6cjstxWG125IWvVGL/yTa+eOzLPfwdYOYZpnT+Q/aeq9jWxLKtCm9hlsu8iQDB6rx2AxYLTQrCBoCbFp5fZTTr1cI7Kb03GehItI5Oj85Yshq2fP5lensVUlNfBndd4v9j1LCkupgOmTOvigweMbUEtdI+I8k4tuvPaa2Z9FFxnujmVdQNRsifdANVJdKNjaz3CLlwPmgRMbdIeCwBzKQ+J5JrnSlOddAkiELnI3BdlhM0DMlECuARD4IE0AVDhZDiTESSG3kg6G0T01+ClpjUgjYmAfsfJPBPWs4AqUWuEOAI5ESqOK9n6Totl8CRdazdLcp8lzmJqco8MxOiuz4opmEPZtu7nfD7JbvZ+m25LoubkAR5BbzmrM4+SKDo3IHlKtCycmo5OS7pOnqhKehbIrYWk0sc8Ds6QkwLOeBu46x0Hqgq4htMNZIpGpdx/a3kOu0nqVz6pfgyR+0CBtEAhScJTxQa7NleBBFvl6quN8y4ycreEo141NJ+nPOAqVahTBDIc9wi3ecSeblY4CZw7RY+8P+4qcLwenQ7xPm4i1tliYTjLqTHMaAbmHcvLfZPRri1DP4mfG8CcZW4Sw9l+pw4CDWrCS1rRmFud4+C0fZusH4csIkAkEdHX+6Rhq4c00mFz6tX33EQADqR4Bdj8M7DVc9Mdw9LDofmtybktEnv2/AjXoqkroLy76u/P7E8Sw5aylW/UwAE840J8hHmp4k0sezEMFiBmGxkCJ6EW8Vz+LurN7IUxLrayB1Ftlt9myOyMHu6Hduiw3KGNX8RWMK7tXhvbZp/8AIpVsDTxLA8d0xqNQeRG6Szh9ZgygsqN/a8HRN4VhzSrPpatIzD1j1vHktjs1Kc3B4XB10UQujrksS4eDzx4cZ/8ATgHmypCNlKoNG1x4VWn5rdDVZo4Bzhm7rWnQuMSeSz4zZqyiqrdyx9DzkVP/AJA86RUOxFQDWsPGnTd8lvYjCuY7K9uU+sjolNb6JeJ7Fo0KUcxmzCPF3CxqD/fSc35Ep9Hi747op1P7HwfQrXqUQRcA+UhUMR7P03GYy792B/jyWlKD5ROVV8fhln+e+TqXHGEw8Opn+Q+oV1rwb6ylf8C0tyuGcDdxk+qZSwoYIaMo6KUnHsdVStXxtNfcObriDCkNRjRYLAAKdlLRf/CL5IGKrCWkc1nMwbxuDvsLyDIAaYNuq0C3W+xHzv8AFAyiSGzqORN/HTxW4ywc861N7omgDEOgHS3IaapxQZSucSssulhYJzWScTQD2ua4WNkxo9VxP56ITw8hKKkmmeSAqYVxa4S11oOjhz6FdT4e2of6bwP4vs4eB3Xqa9BrxleA4cisbE+zW9N3k77ruhfF87M+dv8A6fZD4Vqiu3dfIih7NOPvvt0ufUq5W4DRgWiBqCQfNZbKuIo2OaOveb6qcTx5zqZaWiSIkTHp/wCU3GyT2f0Mwt6WuLU4NP33FUsV2cuoNIZoXkFxdHU2A6L1THBzb6EDwWBR4w2ow0i3KXDK2PdnbqAl4bFVwOyAMiwltx58uqzOty52aN0dRGp7PVF+i4foaB4lSpVXMAa0WuB+rcGFR4gw13do1waBDG5jlzc4PmtT/Q2GmwOnMJ7wNzNzMzurD+EU3Na0ts02E+s85WFZCLyuS76a6xaZpaeUuP5gq8F4Y6nLnGXG3gPHmT8lqGUQEISVzTk5PLPVoqjVBRj2I1tz+a3K/EKYFEOEsdYbw6wGbeBJnyWHlTadZzRYkTrBInx5pI5+s6bx0sPdF72hqkim14DajRcCDYgfMgx05LKphMcZJJkncm58yhGtki3TVeFWoEQj2QxZEAkdBEWUOcSpkIXtQByghc9dC1gSOBREqCI0RFyMALhEGqHLhojAA5kWWQha2Cpc4pDBXKUJKeAJRtS0bEYEwgLqviOHU3+80Hy+yeSjyrSbXBKUIy+JZMkcDpteHCRBnWRYrUa60Istko2TlKUuWFdNcPhSQxw0RNCX2ll1MrGCuB0pYCMlQAkCIlddc5c8oGcSoBUSiaU8AQHKcyJzUtyMBkh11xYpLrR+QihLA8glvwUc1y5bJnNRFq5ckaBGqlzbKVyYwY+iEi65ckBDwlkrlyBnb/nRE1y5cmJj01q5cgmzi1KeFy5A4gFt/wA6o2tXLkjTOLETNVy5MXYEa+qly5cgECQpYFy5BphlJe6/guXIEuQsqaAuXJIGf//Z"/>
          <p:cNvSpPr>
            <a:spLocks noChangeAspect="1" noChangeArrowheads="1"/>
          </p:cNvSpPr>
          <p:nvPr/>
        </p:nvSpPr>
        <p:spPr bwMode="auto">
          <a:xfrm>
            <a:off x="3660775" y="3360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 dirty="0"/>
          </a:p>
        </p:txBody>
      </p:sp>
      <p:sp>
        <p:nvSpPr>
          <p:cNvPr id="30" name="AutoShape 40" descr="data:image/jpeg;base64,/9j/4AAQSkZJRgABAQAAAQABAAD/2wCEAAkGBhQSEBUUExQVFBQWGRgXGBcXGBgXGBgUFxcXHBwYFxofHyYeHBojHRgXHy8gJCcpLCwsFx4xNTAqNScrLCkBCQoKDgwOGg8PGiolHB8sLiwqLCosKSwpLCwsKiksKSkpLCopKSwtLCwvLCksKSwsLCwsLCwsKSwsKSksKSwpKf/AABEIAOQA3QMBIgACEQEDEQH/xAAaAAACAwEBAAAAAAAAAAAAAAACAwEEBQAG/8QAPhAAAQMCBAMFBwMDAgUFAAAAAQACEQMhBBIxQQVRYRMicYGRBjKhscHR8EJSYiNy8RWCFDOSouE0U2Sywv/EABsBAAMBAQEBAQAAAAAAAAAAAAABAwIEBQYH/8QAMhEAAgIBAwIEBAUDBQAAAAAAAAECAxESITEEQRMiUWEycZGhgbHB0fAFFEIjUmLC4f/aAAwDAQACEQMRAD8AoRJQu6BOAUkLyD9Q1Fc7yFI6WTAB5og0xog1qEhnNGGwFzEeW6BNkBqCojnooqE67IFqwJy8kIYUbgUDXGeiDWQoTGzZQ0fnkmATBQZbOLjZS4SuB0tvy8U2otMkpeZigzVKeFYCW4eqyWUhMEBDf88U8BJqGB4+eqB6iQPBMAQtJHknMqHkgTYtMDF2ZNY5MzkUQYVZ4V5zlWrM+6DUZFZzzFl1J5vOqkjoipu9EiuQmEonuOy4lEWzr8kExhehD/RcNVB/AgwSTdS0x+aoSSuaUDJBU57clB81AcIQILtUJdbchRIUFMBba0zO359PioL9dERO6W7mDbZARfYshyHMULE6gzM4AECTHqjBmTS3YyjhXVLNEwJjwIuOvIIHOItvpdei4Rw1zv8AltzAHvExckaR4KjxPh/eIJ7wBOaQWlo/ceYmFVw2PNr6uLta7Gb2vRLe/ohgixaRvexPhzQZgVI9RYe6GColubeImFLHW1Q0ydSOqSE93gbTdtCIu5IGOAKnMmPAIqxz5/hTmVuiQ928ru0i6AaLHaoXEbBAai4O6oBIXV9ENNyY4BA4AbaJGwy66h1QWkfJA1/JQ4+KAwND4XSYUhSG/m6RkG+67MoB1RZR8EAS3ooCguje35PkpcLJmU8gfl0WWyjZMoUHOmGnu7wgHJRWWIe2QZ/Cooumdot49R0TKuGym4I8bIajYE8+vpHPRP2E5R+JMZh2F7oEfm56RdauFqEvbTa0bRINyIJdz1+CjhmCgsIa4uFycwaGzoHTtHzUs4maVSW5XOY5wmCTlm4/tN/AFUimeb1Fyk2lwaHD6bnOgvcxjHHNqzvWka6gCUivR7JwEyyoBHcDgb3kG24KPB8beyq+pTpFzXuL8hZIvzOYEgGY26JPEcfUrVMz6b2hplrGgADnBJtp052VWtjzVYte7SWPVCK+Hf2j6VSSc21yDPvNB5jbqsytTyuLbGCRO1lqV+NOfUc54LC5w2dIDTIDbwY1jdMrDPmaalN4ItkFgdnGBAOx8bqbiejR1Glrg8/Vp5hFxO4sRHVOj8lNo8PqOf7pAbYuJhgIuZPP7K9huHal57tgC02MzcT4adVjSztd8FlmYRZQXnktLieDawtLRqCInMbbz5jos6dlh7FqrFZHUgC1KiT0/PgjDiXQNOd72Gnr8E3Jy9EcG9SYso2O05Im00DRBhI1nJ1QKJ6I3G6l3qgMi9NAluI6ppAS3GNPggaHgImhC5TNkEiCFIcUJMHVRmQawS7zS3GB05fZG8yocRZAmgA8mFp8FxEEyYJECdJka7bLN7C88xodOdvirnD6ohxEy0SJFwZifnHiFpckL8OtxZcqvdDz2Yyh0zHuuNrX1t15pbXh5aMucnXuxfoQb+JHjGqZRwRqF0ZgydSb9AeZ/wA+JY8lgYKLDla8isWEFwaBFzrIJB0i3JVXueJf1Kh5K+SzT4UXHNUubw1vPW7jbne/jonEMp5Q2lc73dlHV14Gu40VfFf06ge6o3sxHvHUAEZQ0QDZxM396I0ik3jdNh7jajx+ke4xoN4BNzvFt7Js8xRste2Wa5cWdqWnPJGXctJ1B5gaifBJfQFQ03u7pmSMsE65Zke6NT6LJbx2pJytpMnkC6OguAl1+LVSYcaZnoR6QUsot/YX/wC02sNXqAVDWyBguC2dN5HohdhaZOV0B8E9wFpuJiB021OyxK3EqlQQ6CP4uc23UXaT4haWG41TcQ6o1zH7EyWaGNJjWdE0/RmZ9LdVu4sLF4eo73T2oYB3CC1wBGobuTBPjKp4eoLzOYbcueZaFMik99btM5rFjQGkFobmDReJ7uYaR5qK7WVahp6PbMP5xEh29uv+U9y9HVuHlnuhHEDn74933csAZSRNo18dbXWa8zYW8uugV+rTqPYWnKHNcCZcAC0tiZJvJi/j51H0CyxtpA1ttdYkmj3OmsjKOlMVOyhxIAUtCNvVTO8FtTmjN0OUzZRnjVMRF1w6KXdFDPWEDIPT6JNRhm0jwTnBA8eKDSY8ifPwXES1TlugASJCmsHJNyjklk6/LdEwkwdAg1nJLrbLm+H5Clj0zCuh7ZgiYuOfPogUnhZG4XBOdHdMExMWHVW8Lgw5xbTb7w7zjB7tjoLTYc7ocRXEuu7NoLx5EbBWqNU0+yaGgtqFweTEGzoZA8DrufFWjtweH13US0Y7sY6iXsAY4NawyC0zIInvaQ4WO4usjE8Viq80RmLnAl5ktaQwN7o0c6B4Cd5UcR4hmJpUp7Ke8ZMuPIH9o5jWFWa2NBAScsEuj6B2eezj09QDTl2Z5L3fudc+Ww8keSVzSdVPabqWW+T3owjBYiiHME6BYXGqxZXoPJ7klp84n4R6K5wripfVrNdbK+w5NPX/AGz5pPtNQLqDj+2HDy1+CtBaZ4Zx3TdtLnDtv9GalNv54JrI6KngcQX02u5taZ6kXVwVFF7PB2p6kn6hU5bdji3w0McxoVrYbiLKstexrarhlkzkqHUBx11AsZn4LKBUOpyIhaU/U87qehhasx2ZtY3DBzGhwFN8kMMjW5yHa99/PVIwdQkEOynLYggT4C079ErC4rtHUmVe92bi5jtS4BpGQ9dD1yxqjx9I5m1gbE5XGdDNiTMA7T0lV5Wx5FLlVPwp7fuVuJ4RrS3L3ZuQOQMDW40KqQrHEqn9QyQIAj+x0kEkneVWLzFhvvZSlyfSUvEFncJjwgeZIj8+i57AdSfDZFmHJZK7gG3JS1TVdKHNogogtdPqlvZ+FNlLcJ2QA0oWtTMkbroQYElsi4BQdheQY1638E2EQpIE0mIMyLSPGL+C4VQLeMDw3T3NXU6M2Ak/fmmEspcl6izM+nPeOXMTs5upH0kqOLYxwYKehdy/SwWJ8SZA8ym4bCZszQ7K0Nyl2kA3eR1t5TKz3uzuLzPeNuYaLNF+nzKrLZZPno1f3HU4fERLWwLbKIunmmllvX4won0SM7jeJczDvc3WI8Np/Oas4Stmph37gD6gH6qcdhc9N7I1aR8DCo+zRzYZl7tlvoT9CFTCdefc5tbXUYfDX5MqH+nj52qs/wC4f4+K1q7C9padCCPUKhxynlqYepe1QNPg5aGMxDabcxNrQBqTyHMrUt9LRKrEfEhLjP2ZQ9nKv9ADdhc30M/Vag+KyeAsipXYRBD80f3A/ZbQp9fgs2rzMt0ks0x9tvoS1EuLIRBtlMuLcfJajMSa7MrgD3Sx53zasdHIxBI6rMe0puFcWvBBgO7p13Nj5H6rcHvg8z+odPrh4i5QOJZn/rTOazmmO65v6dNBFj6pDnLVw2GHaVWHXN7pAjK4Al07EX/JWUaZzHlNj9+Sc1vk6OisUoYCi6E+CNtMz1UdmfVTO4WApI5KTSPipyFAwHT+earEkakq4KZ5pZomdUGky1UF0DWo6q5rZQSQjJcqy2mluMIs4GpQKTIa0XV7hmXvSL3jqIuB1VE1Ra+ukKe1gTJ/x8k1sRtxOLWR9aoRTqkd2XBgH98gj/pDvRJIsuxeLDsrRN3Bx12Y4W6SVJCpYcnRQw5y9xbmwhDZKeAoKkejkUVicBimK4JhrKjjP8YH2WlxFznEU2WLved+1m58ToFi8QY5pxIZypuiNhr4hdFUMpr1PM6m7TNTxxn8juKvfVoPqkFrWlrmNOpg+8fWyaMWypig06tALAdMxEkxziI8CV1PiTcRhqjdH5TLfAajoqOM4SatGnWp2qNY2QNTAiR1EKyj/jLY5XY866/MsJv3waeFMY2qP3U2u9DC2WtheV4LxTtMRTLrOyOY7aYkgxsvWFqhdBxaT9Dv6G1WQbjxlnNHimRZQCpCgdwD2bIOztunFBB6IMySawWauJ7rnyZcym2bST3sw+ELPJHjt6K7wuvJqsPuHu9Ju4O8i7VBXoFji1wuPiOY6Kthw9DmMdIjtBrsduoS+0nfRWSOmqEtiFI9BZFsvGvxUtaUYZKNrUGsgFqB1OfJNeLKHCd0AgnDVCxvTzTY6KJ8EGExRPNMLJAXN1lU8bxA5hTpAOqH0aObvsnGLk9iVtkYLLLFbFMpiXOj82G6qf8AH1HD+nSMfueQwemqdg+GBpzOl9Tdzv8A88grUrb0r3JpWT3ey+5mPwVdxBNRjI2a3N8XFNOAqf8Avv8AJrB9FdaVNSoAJcQBzMD4pa2zPgQju2/qzOdgKw0rnzYxZdXjj2OLe0Y+DF2lunUStarxmjBGYHawc75BYmLZQeYIbTbrma2qHfEZR43V69/iRx9Q3FLwpfdi8fi6we2uGjLAacrg5hE6GLi/orWC4pTfiC4nKHUwIdbvBwtyNlrYTFUHMDGFhbEBsjTqDqvPcX4WKNTuSQ4FwGsAa+I+6tDTPytYOO/xKcWKWpZy17+wXGPZ8tmrRnq0bcy3mOib7OcUa5jaR7rmyBP6hJ069FPDBnbNB/ZvF3Uzdh6jkPksOrTAGha8OcCf0ugiwOzgqKOtOEuxHxvBmrq1s+fT8DW9oeFhrmVGTmc6LbnYjqr/AALjYqf032eNNs3Pz5hZrOMdpTYHe+yox0/uE6+PNX+OcCuatIQ4XIHP9w6qUo7KFnPqdMLHrlfRxtlfzub6mVlcF4sKoyu98D1HMfULWLenmuKUXF4Z7dNsbYqUeAFICIREQU3B0s7g3mUkO2ahByfYnhlLLUqNjWDeSR3Q4kQl43Edo4QO63QdOvVPd7td7BDi5w5xTHdhnUQAfFUgP4/K/VUmzh6FJrU+SALqcqYy8/kFSpHqZAUhqKFxugQDggcmZULgdkDQTnrmuHmpIhdF0zBT4pjeypudvoP7jp+dErgWFy08zrvqd5x3g6fdZ3tS8l9NmxM/EBehpmOSvJaa17nnwl4vUSz/AIcfiSFANtUrFcQbTsTc6NF3HyVJ3b1eVFvq8/ZSUG93sdEr0tlu/Ybxfiwos5v/AEt+/RZmExVJ0OrVBUfyM5G9GiI81VODb/xXZuJc2bkm5OU7+K0cT7MMI7hLT1Mjz3XVprgkm+e55asvuk5qKai8YNZj2wIgDoszivEnM7tNhfUN4gkNbzKyKWMq4V+V47vLY9WnZHWzV2uFJ4j33zIc9x26NAAASjTiWXwUl1muDjFYl6d/wKT+KGYr0WO/25HeRCs0SC5rqFXK4A9yqdNLCbEG/ogwHF2mn2VSmah0aIknpzEc0mpwNwILyykHuhrSS4iRYE/+d11bJ4e36nmPVJJx8y+jX4iq9SpQqh5YaZmQWjumeW0FbXBajK7aodBzPLsp1AcBpvrN0nC8C7KXVqjTTg2zHLPUHkNBzVPhvAy4Ohxa9paWnSzhIncHRZnKEovfjuaprsqsXlynnZkcW4MaJL2d5g9W+PMdV6Xh3FmVm2MHdu48eiwa/E6jGupV2mXNIDh8PEddUv8A05zadOvRNw0FwGxAuR9QsTi5xSm/kzoqsVNjdK2x5o918i5xvAmm4VqUgTeNjz8OfitrhfEhWp5t9COR/Lqtwvira7MrwA6Lt2I5josWk84XFZf0O/8AqdD/ALSpOLnFwl8S4LxnGmatg/8ATnz7M9cG+av4eoaVN9SIMQJ/kYAHUn0AKXgMLMl2oEgdev4UfE6xe5tP9kOdPdl36RHMC8dVCMcGOs6jx5qmHHcHAUyGlhkZgAHbyTfXYu1i9lWL4Wi6oKch78xFoBkyNr6Rz9FmVKpe8uIiTNuazI9PplzhbEOd+BAxp+KNxKgFYOvSiDU/JRCohPmFJQaJdUvZQKhCieiFzuiBji5cHIct1Vr4skltNuYjVx91v3PQLSWSE5qKMr2rpXpu01HnqFcw2KqVmgt/ps3Orjzjl53RVuDB7HZyXPIs47HoNAFkcKxhw7y1+kw7of3DouxYnXhco8SbdPUap7Rn/Nz0OGwbGaC+7jJcfE/RPLbIWPB03+IRbLjbbe57cVGK8p532hwzmvFVvSSNnDRafC+LNrNicr9x9RzCuVKbS3KRIOqwMd7OFpzUjI1yz3h4FdMZRsjplyu55dldvT2OypZi+UbWNwjajcrhI+R6civKY3hVXDPzsJLf3Dbo4fgVmlxqrT7rxP8AcCD6q032nZF2u+B+y3XGyvjdErrem6jdvTJdxvB3NqMe/IGO0JbqbT5FZ2IwRq4akBnDhULRn1uTJPSB8Fco8cbcUqRkkmLanoJ5KOJCoyg6q4982AGjGkiY5k2kprVGfpngzJ1yqxnOFu0tipgPZ4dpD6jSWQSxszHUnQJHEGV2vNUTkfcFhMQIAtsIFpCb/q1N7pylhcB2haCXP07jeh5oantHVY9wLQLwGme4BbLZVSsz+5xyl06jhNr3ROF4q2qDSxF50dpfryPVVuGV6lANfrTftNiQSPJ1knEOfiCXtYJHvZAfiJPqrHDOKBrTTqDNTk+Lb/dVcMReF80Qje5TTlLjiXr8yzjsLYV6BgTJAsWu+nUKcdXbXoZ7CpTgkDkbEjp8kmliDh3BzTnputbQgag8nCUPE8HlHa0iezfIttP6SOSmo7r7P9Ck5+SWFz8S/wCyPbYbGO7PD181+yDWtFsztHE/x7oJ6hOxFV9ENykDM0ue8RmJzEE5tdtOiy/ZRjalEAGXNEGTGUSTAG8zPW/lrcXZlc1omGgwbQ6TeLm33XJY8No7uhpj5W3uylTcLmZm++6EVFD2nb/CkQRqCuY+gTS2YbneKIPQNaCidYpDOJUDqiyohogMgEJeXxVgM/PVA9olAKQJd+eShlhAUImtWjLSBzqnxXhQrNkWeBY8+hV5zVLWpxk4vKI3UwtjpkeV4dxN+HdkeCR+06jq3p0Xp8Nj2VGy0z8/MJWLwDKohwnkdx4FYWI4DUpnNTcXRpBhw+66Xot52Z5ijf0my80Puj0xIKBxXm6XtDUZZ7Z8QWn88leo8fpnWR43+SnKia9zqr6+ifLw/fY03sBHeAI6gFV6nDaR/Qz/AKQhbxWkf1t8zCl3FaQH/Mb6rKU1sslnKiW7a+x2cU7MZJ5MAA8zYBZ3FqVR9N2chskBtNu5LgBmdvroE+tx5mlMOqO2ACXTc91QF5BqC7WAy2n/ADed3dPTpWKlHzNHJbKuxaIvPy4/9G4XhVJjwWt91usk3PKdDAJ81i45/ZV3Oyh9OoJg6OaY35grY4ljmU6ZYHd8ggAXdJBueSDhNLPh29oGloFhrZs3PX6BUg3Hzy+RzXVQm1TXs1vn9zG4PVFOq+q0EUha+suIgdYufJbGC4fTf2zXj3ajjOhggHVU8TiKVXCODcrCL5JAMjkN5F1Y4HiYpOe8wHuAk6SGgfObrdjbTlw+CNEIxmq201jPtuNw1SjiKbqQGXKTAHIaOCxsLXNNxo1DNImHRpAOoPIwJ6K1w6gGYt7DIMktOnUtjcEH4JDq5rOcx4h4JyGNLnuO6cjstxWG125IWvVGL/yTa+eOzLPfwdYOYZpnT+Q/aeq9jWxLKtCm9hlsu8iQDB6rx2AxYLTQrCBoCbFp5fZTTr1cI7Kb03GehItI5Oj85Yshq2fP5lensVUlNfBndd4v9j1LCkupgOmTOvigweMbUEtdI+I8k4tuvPaa2Z9FFxnujmVdQNRsifdANVJdKNjaz3CLlwPmgRMbdIeCwBzKQ+J5JrnSlOddAkiELnI3BdlhM0DMlECuARD4IE0AVDhZDiTESSG3kg6G0T01+ClpjUgjYmAfsfJPBPWs4AqUWuEOAI5ESqOK9n6Totl8CRdazdLcp8lzmJqco8MxOiuz4opmEPZtu7nfD7JbvZ+m25LoubkAR5BbzmrM4+SKDo3IHlKtCycmo5OS7pOnqhKehbIrYWk0sc8Ds6QkwLOeBu46x0Hqgq4htMNZIpGpdx/a3kOu0nqVz6pfgyR+0CBtEAhScJTxQa7NleBBFvl6quN8y4ycreEo141NJ+nPOAqVahTBDIc9wi3ecSeblY4CZw7RY+8P+4qcLwenQ7xPm4i1tliYTjLqTHMaAbmHcvLfZPRri1DP4mfG8CcZW4Sw9l+pw4CDWrCS1rRmFud4+C0fZusH4csIkAkEdHX+6Rhq4c00mFz6tX33EQADqR4Bdj8M7DVc9Mdw9LDofmtybktEnv2/AjXoqkroLy76u/P7E8Sw5aylW/UwAE840J8hHmp4k0sezEMFiBmGxkCJ6EW8Vz+LurN7IUxLrayB1Ftlt9myOyMHu6Hduiw3KGNX8RWMK7tXhvbZp/8AIpVsDTxLA8d0xqNQeRG6Szh9ZgygsqN/a8HRN4VhzSrPpatIzD1j1vHktjs1Kc3B4XB10UQujrksS4eDzx4cZ/8ATgHmypCNlKoNG1x4VWn5rdDVZo4Bzhm7rWnQuMSeSz4zZqyiqrdyx9DzkVP/AJA86RUOxFQDWsPGnTd8lvYjCuY7K9uU+sjolNb6JeJ7Fo0KUcxmzCPF3CxqD/fSc35Ep9Hi747op1P7HwfQrXqUQRcA+UhUMR7P03GYy792B/jyWlKD5ROVV8fhln+e+TqXHGEw8Opn+Q+oV1rwb6ylf8C0tyuGcDdxk+qZSwoYIaMo6KUnHsdVStXxtNfcObriDCkNRjRYLAAKdlLRf/CL5IGKrCWkc1nMwbxuDvsLyDIAaYNuq0C3W+xHzv8AFAyiSGzqORN/HTxW4ywc861N7omgDEOgHS3IaapxQZSucSssulhYJzWScTQD2ua4WNkxo9VxP56ITw8hKKkmmeSAqYVxa4S11oOjhz6FdT4e2of6bwP4vs4eB3Xqa9BrxleA4cisbE+zW9N3k77ruhfF87M+dv8A6fZD4Vqiu3dfIih7NOPvvt0ufUq5W4DRgWiBqCQfNZbKuIo2OaOveb6qcTx5zqZaWiSIkTHp/wCU3GyT2f0Mwt6WuLU4NP33FUsV2cuoNIZoXkFxdHU2A6L1THBzb6EDwWBR4w2ow0i3KXDK2PdnbqAl4bFVwOyAMiwltx58uqzOty52aN0dRGp7PVF+i4foaB4lSpVXMAa0WuB+rcGFR4gw13do1waBDG5jlzc4PmtT/Q2GmwOnMJ7wNzNzMzurD+EU3Na0ts02E+s85WFZCLyuS76a6xaZpaeUuP5gq8F4Y6nLnGXG3gPHmT8lqGUQEISVzTk5PLPVoqjVBRj2I1tz+a3K/EKYFEOEsdYbw6wGbeBJnyWHlTadZzRYkTrBInx5pI5+s6bx0sPdF72hqkim14DajRcCDYgfMgx05LKphMcZJJkncm58yhGtki3TVeFWoEQj2QxZEAkdBEWUOcSpkIXtQByghc9dC1gSOBREqCI0RFyMALhEGqHLhojAA5kWWQha2Cpc4pDBXKUJKeAJRtS0bEYEwgLqviOHU3+80Hy+yeSjyrSbXBKUIy+JZMkcDpteHCRBnWRYrUa60Istko2TlKUuWFdNcPhSQxw0RNCX2ll1MrGCuB0pYCMlQAkCIlddc5c8oGcSoBUSiaU8AQHKcyJzUtyMBkh11xYpLrR+QihLA8glvwUc1y5bJnNRFq5ckaBGqlzbKVyYwY+iEi65ckBDwlkrlyBnb/nRE1y5cmJj01q5cgmzi1KeFy5A4gFt/wA6o2tXLkjTOLETNVy5MXYEa+qly5cgECQpYFy5BphlJe6/guXIEuQsqaAuXJIGf//Z"/>
          <p:cNvSpPr>
            <a:spLocks noChangeAspect="1" noChangeArrowheads="1"/>
          </p:cNvSpPr>
          <p:nvPr/>
        </p:nvSpPr>
        <p:spPr bwMode="auto">
          <a:xfrm>
            <a:off x="3813175" y="3513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 dirty="0"/>
          </a:p>
        </p:txBody>
      </p:sp>
      <p:sp>
        <p:nvSpPr>
          <p:cNvPr id="31" name="AutoShape 42" descr="data:image/jpeg;base64,/9j/4AAQSkZJRgABAQAAAQABAAD/2wCEAAkGBhQSEBUUExQVFBQWGRgXGBcXGBgXGBgUFxcXHBwYFxofHyYeHBojHRgXHy8gJCcpLCwsFx4xNTAqNScrLCkBCQoKDgwOGg8PGiolHB8sLiwqLCosKSwpLCwsKiksKSkpLCopKSwtLCwvLCksKSwsLCwsLCwsKSwsKSksKSwpKf/AABEIAOQA3QMBIgACEQEDEQH/xAAaAAACAwEBAAAAAAAAAAAAAAACAwEEBQAG/8QAPhAAAQMCBAMFBwMDAgUFAAAAAQACEQMhBBIxQQVRYRMicYGRBjKhscHR8EJSYiNy8RWCFDOSouE0U2Sywv/EABsBAAMBAQEBAQAAAAAAAAAAAAABAwIEBQYH/8QAMhEAAgIBAwIEBAUDBQAAAAAAAAECAxESITEEQRMiUWEycZGhgbHB0fAFFEIjUmLC4f/aAAwDAQACEQMRAD8AoRJQu6BOAUkLyD9Q1Fc7yFI6WTAB5og0xog1qEhnNGGwFzEeW6BNkBqCojnooqE67IFqwJy8kIYUbgUDXGeiDWQoTGzZQ0fnkmATBQZbOLjZS4SuB0tvy8U2otMkpeZigzVKeFYCW4eqyWUhMEBDf88U8BJqGB4+eqB6iQPBMAQtJHknMqHkgTYtMDF2ZNY5MzkUQYVZ4V5zlWrM+6DUZFZzzFl1J5vOqkjoipu9EiuQmEonuOy4lEWzr8kExhehD/RcNVB/AgwSTdS0x+aoSSuaUDJBU57clB81AcIQILtUJdbchRIUFMBba0zO359PioL9dERO6W7mDbZARfYshyHMULE6gzM4AECTHqjBmTS3YyjhXVLNEwJjwIuOvIIHOItvpdei4Rw1zv8AltzAHvExckaR4KjxPh/eIJ7wBOaQWlo/ceYmFVw2PNr6uLta7Gb2vRLe/ohgixaRvexPhzQZgVI9RYe6GColubeImFLHW1Q0ydSOqSE93gbTdtCIu5IGOAKnMmPAIqxz5/hTmVuiQ928ru0i6AaLHaoXEbBAai4O6oBIXV9ENNyY4BA4AbaJGwy66h1QWkfJA1/JQ4+KAwND4XSYUhSG/m6RkG+67MoB1RZR8EAS3ooCguje35PkpcLJmU8gfl0WWyjZMoUHOmGnu7wgHJRWWIe2QZ/Cooumdot49R0TKuGym4I8bIajYE8+vpHPRP2E5R+JMZh2F7oEfm56RdauFqEvbTa0bRINyIJdz1+CjhmCgsIa4uFycwaGzoHTtHzUs4maVSW5XOY5wmCTlm4/tN/AFUimeb1Fyk2lwaHD6bnOgvcxjHHNqzvWka6gCUivR7JwEyyoBHcDgb3kG24KPB8beyq+pTpFzXuL8hZIvzOYEgGY26JPEcfUrVMz6b2hplrGgADnBJtp052VWtjzVYte7SWPVCK+Hf2j6VSSc21yDPvNB5jbqsytTyuLbGCRO1lqV+NOfUc54LC5w2dIDTIDbwY1jdMrDPmaalN4ItkFgdnGBAOx8bqbiejR1Glrg8/Vp5hFxO4sRHVOj8lNo8PqOf7pAbYuJhgIuZPP7K9huHal57tgC02MzcT4adVjSztd8FlmYRZQXnktLieDawtLRqCInMbbz5jos6dlh7FqrFZHUgC1KiT0/PgjDiXQNOd72Gnr8E3Jy9EcG9SYso2O05Im00DRBhI1nJ1QKJ6I3G6l3qgMi9NAluI6ppAS3GNPggaHgImhC5TNkEiCFIcUJMHVRmQawS7zS3GB05fZG8yocRZAmgA8mFp8FxEEyYJECdJka7bLN7C88xodOdvirnD6ohxEy0SJFwZifnHiFpckL8OtxZcqvdDz2Yyh0zHuuNrX1t15pbXh5aMucnXuxfoQb+JHjGqZRwRqF0ZgydSb9AeZ/wA+JY8lgYKLDla8isWEFwaBFzrIJB0i3JVXueJf1Kh5K+SzT4UXHNUubw1vPW7jbne/jonEMp5Q2lc73dlHV14Gu40VfFf06ge6o3sxHvHUAEZQ0QDZxM396I0ik3jdNh7jajx+ke4xoN4BNzvFt7Js8xRste2Wa5cWdqWnPJGXctJ1B5gaifBJfQFQ03u7pmSMsE65Zke6NT6LJbx2pJytpMnkC6OguAl1+LVSYcaZnoR6QUsot/YX/wC02sNXqAVDWyBguC2dN5HohdhaZOV0B8E9wFpuJiB021OyxK3EqlQQ6CP4uc23UXaT4haWG41TcQ6o1zH7EyWaGNJjWdE0/RmZ9LdVu4sLF4eo73T2oYB3CC1wBGobuTBPjKp4eoLzOYbcueZaFMik99btM5rFjQGkFobmDReJ7uYaR5qK7WVahp6PbMP5xEh29uv+U9y9HVuHlnuhHEDn74933csAZSRNo18dbXWa8zYW8uugV+rTqPYWnKHNcCZcAC0tiZJvJi/j51H0CyxtpA1ttdYkmj3OmsjKOlMVOyhxIAUtCNvVTO8FtTmjN0OUzZRnjVMRF1w6KXdFDPWEDIPT6JNRhm0jwTnBA8eKDSY8ifPwXES1TlugASJCmsHJNyjklk6/LdEwkwdAg1nJLrbLm+H5Clj0zCuh7ZgiYuOfPogUnhZG4XBOdHdMExMWHVW8Lgw5xbTb7w7zjB7tjoLTYc7ocRXEuu7NoLx5EbBWqNU0+yaGgtqFweTEGzoZA8DrufFWjtweH13US0Y7sY6iXsAY4NawyC0zIInvaQ4WO4usjE8Viq80RmLnAl5ktaQwN7o0c6B4Cd5UcR4hmJpUp7Ke8ZMuPIH9o5jWFWa2NBAScsEuj6B2eezj09QDTl2Z5L3fudc+Ww8keSVzSdVPabqWW+T3owjBYiiHME6BYXGqxZXoPJ7klp84n4R6K5wripfVrNdbK+w5NPX/AGz5pPtNQLqDj+2HDy1+CtBaZ4Zx3TdtLnDtv9GalNv54JrI6KngcQX02u5taZ6kXVwVFF7PB2p6kn6hU5bdji3w0McxoVrYbiLKstexrarhlkzkqHUBx11AsZn4LKBUOpyIhaU/U87qehhasx2ZtY3DBzGhwFN8kMMjW5yHa99/PVIwdQkEOynLYggT4C079ErC4rtHUmVe92bi5jtS4BpGQ9dD1yxqjx9I5m1gbE5XGdDNiTMA7T0lV5Wx5FLlVPwp7fuVuJ4RrS3L3ZuQOQMDW40KqQrHEqn9QyQIAj+x0kEkneVWLzFhvvZSlyfSUvEFncJjwgeZIj8+i57AdSfDZFmHJZK7gG3JS1TVdKHNogogtdPqlvZ+FNlLcJ2QA0oWtTMkbroQYElsi4BQdheQY1638E2EQpIE0mIMyLSPGL+C4VQLeMDw3T3NXU6M2Ak/fmmEspcl6izM+nPeOXMTs5upH0kqOLYxwYKehdy/SwWJ8SZA8ym4bCZszQ7K0Nyl2kA3eR1t5TKz3uzuLzPeNuYaLNF+nzKrLZZPno1f3HU4fERLWwLbKIunmmllvX4won0SM7jeJczDvc3WI8Np/Oas4Stmph37gD6gH6qcdhc9N7I1aR8DCo+zRzYZl7tlvoT9CFTCdefc5tbXUYfDX5MqH+nj52qs/wC4f4+K1q7C9padCCPUKhxynlqYepe1QNPg5aGMxDabcxNrQBqTyHMrUt9LRKrEfEhLjP2ZQ9nKv9ADdhc30M/Vag+KyeAsipXYRBD80f3A/ZbQp9fgs2rzMt0ks0x9tvoS1EuLIRBtlMuLcfJajMSa7MrgD3Sx53zasdHIxBI6rMe0puFcWvBBgO7p13Nj5H6rcHvg8z+odPrh4i5QOJZn/rTOazmmO65v6dNBFj6pDnLVw2GHaVWHXN7pAjK4Al07EX/JWUaZzHlNj9+Sc1vk6OisUoYCi6E+CNtMz1UdmfVTO4WApI5KTSPipyFAwHT+earEkakq4KZ5pZomdUGky1UF0DWo6q5rZQSQjJcqy2mluMIs4GpQKTIa0XV7hmXvSL3jqIuB1VE1Ra+ukKe1gTJ/x8k1sRtxOLWR9aoRTqkd2XBgH98gj/pDvRJIsuxeLDsrRN3Bx12Y4W6SVJCpYcnRQw5y9xbmwhDZKeAoKkejkUVicBimK4JhrKjjP8YH2WlxFznEU2WLved+1m58ToFi8QY5pxIZypuiNhr4hdFUMpr1PM6m7TNTxxn8juKvfVoPqkFrWlrmNOpg+8fWyaMWypig06tALAdMxEkxziI8CV1PiTcRhqjdH5TLfAajoqOM4SatGnWp2qNY2QNTAiR1EKyj/jLY5XY866/MsJv3waeFMY2qP3U2u9DC2WtheV4LxTtMRTLrOyOY7aYkgxsvWFqhdBxaT9Dv6G1WQbjxlnNHimRZQCpCgdwD2bIOztunFBB6IMySawWauJ7rnyZcym2bST3sw+ELPJHjt6K7wuvJqsPuHu9Ju4O8i7VBXoFji1wuPiOY6Kthw9DmMdIjtBrsduoS+0nfRWSOmqEtiFI9BZFsvGvxUtaUYZKNrUGsgFqB1OfJNeLKHCd0AgnDVCxvTzTY6KJ8EGExRPNMLJAXN1lU8bxA5hTpAOqH0aObvsnGLk9iVtkYLLLFbFMpiXOj82G6qf8AH1HD+nSMfueQwemqdg+GBpzOl9Tdzv8A88grUrb0r3JpWT3ey+5mPwVdxBNRjI2a3N8XFNOAqf8Avv8AJrB9FdaVNSoAJcQBzMD4pa2zPgQju2/qzOdgKw0rnzYxZdXjj2OLe0Y+DF2lunUStarxmjBGYHawc75BYmLZQeYIbTbrma2qHfEZR43V69/iRx9Q3FLwpfdi8fi6we2uGjLAacrg5hE6GLi/orWC4pTfiC4nKHUwIdbvBwtyNlrYTFUHMDGFhbEBsjTqDqvPcX4WKNTuSQ4FwGsAa+I+6tDTPytYOO/xKcWKWpZy17+wXGPZ8tmrRnq0bcy3mOib7OcUa5jaR7rmyBP6hJ069FPDBnbNB/ZvF3Uzdh6jkPksOrTAGha8OcCf0ugiwOzgqKOtOEuxHxvBmrq1s+fT8DW9oeFhrmVGTmc6LbnYjqr/AALjYqf032eNNs3Pz5hZrOMdpTYHe+yox0/uE6+PNX+OcCuatIQ4XIHP9w6qUo7KFnPqdMLHrlfRxtlfzub6mVlcF4sKoyu98D1HMfULWLenmuKUXF4Z7dNsbYqUeAFICIREQU3B0s7g3mUkO2ahByfYnhlLLUqNjWDeSR3Q4kQl43Edo4QO63QdOvVPd7td7BDi5w5xTHdhnUQAfFUgP4/K/VUmzh6FJrU+SALqcqYy8/kFSpHqZAUhqKFxugQDggcmZULgdkDQTnrmuHmpIhdF0zBT4pjeypudvoP7jp+dErgWFy08zrvqd5x3g6fdZ3tS8l9NmxM/EBehpmOSvJaa17nnwl4vUSz/AIcfiSFANtUrFcQbTsTc6NF3HyVJ3b1eVFvq8/ZSUG93sdEr0tlu/Ybxfiwos5v/AEt+/RZmExVJ0OrVBUfyM5G9GiI81VODb/xXZuJc2bkm5OU7+K0cT7MMI7hLT1Mjz3XVprgkm+e55asvuk5qKai8YNZj2wIgDoszivEnM7tNhfUN4gkNbzKyKWMq4V+V47vLY9WnZHWzV2uFJ4j33zIc9x26NAAASjTiWXwUl1muDjFYl6d/wKT+KGYr0WO/25HeRCs0SC5rqFXK4A9yqdNLCbEG/ogwHF2mn2VSmah0aIknpzEc0mpwNwILyykHuhrSS4iRYE/+d11bJ4e36nmPVJJx8y+jX4iq9SpQqh5YaZmQWjumeW0FbXBajK7aodBzPLsp1AcBpvrN0nC8C7KXVqjTTg2zHLPUHkNBzVPhvAy4Ohxa9paWnSzhIncHRZnKEovfjuaprsqsXlynnZkcW4MaJL2d5g9W+PMdV6Xh3FmVm2MHdu48eiwa/E6jGupV2mXNIDh8PEddUv8A05zadOvRNw0FwGxAuR9QsTi5xSm/kzoqsVNjdK2x5o918i5xvAmm4VqUgTeNjz8OfitrhfEhWp5t9COR/Lqtwvira7MrwA6Lt2I5josWk84XFZf0O/8AqdD/ALSpOLnFwl8S4LxnGmatg/8ATnz7M9cG+av4eoaVN9SIMQJ/kYAHUn0AKXgMLMl2oEgdev4UfE6xe5tP9kOdPdl36RHMC8dVCMcGOs6jx5qmHHcHAUyGlhkZgAHbyTfXYu1i9lWL4Wi6oKch78xFoBkyNr6Rz9FmVKpe8uIiTNuazI9PplzhbEOd+BAxp+KNxKgFYOvSiDU/JRCohPmFJQaJdUvZQKhCieiFzuiBji5cHIct1Vr4skltNuYjVx91v3PQLSWSE5qKMr2rpXpu01HnqFcw2KqVmgt/ps3Orjzjl53RVuDB7HZyXPIs47HoNAFkcKxhw7y1+kw7of3DouxYnXhco8SbdPUap7Rn/Nz0OGwbGaC+7jJcfE/RPLbIWPB03+IRbLjbbe57cVGK8p532hwzmvFVvSSNnDRafC+LNrNicr9x9RzCuVKbS3KRIOqwMd7OFpzUjI1yz3h4FdMZRsjplyu55dldvT2OypZi+UbWNwjajcrhI+R6civKY3hVXDPzsJLf3Dbo4fgVmlxqrT7rxP8AcCD6q032nZF2u+B+y3XGyvjdErrem6jdvTJdxvB3NqMe/IGO0JbqbT5FZ2IwRq4akBnDhULRn1uTJPSB8Fco8cbcUqRkkmLanoJ5KOJCoyg6q4982AGjGkiY5k2kprVGfpngzJ1yqxnOFu0tipgPZ4dpD6jSWQSxszHUnQJHEGV2vNUTkfcFhMQIAtsIFpCb/q1N7pylhcB2haCXP07jeh5oantHVY9wLQLwGme4BbLZVSsz+5xyl06jhNr3ROF4q2qDSxF50dpfryPVVuGV6lANfrTftNiQSPJ1knEOfiCXtYJHvZAfiJPqrHDOKBrTTqDNTk+Lb/dVcMReF80Qje5TTlLjiXr8yzjsLYV6BgTJAsWu+nUKcdXbXoZ7CpTgkDkbEjp8kmliDh3BzTnputbQgag8nCUPE8HlHa0iezfIttP6SOSmo7r7P9Ck5+SWFz8S/wCyPbYbGO7PD181+yDWtFsztHE/x7oJ6hOxFV9ENykDM0ue8RmJzEE5tdtOiy/ZRjalEAGXNEGTGUSTAG8zPW/lrcXZlc1omGgwbQ6TeLm33XJY8No7uhpj5W3uylTcLmZm++6EVFD2nb/CkQRqCuY+gTS2YbneKIPQNaCidYpDOJUDqiyohogMgEJeXxVgM/PVA9olAKQJd+eShlhAUImtWjLSBzqnxXhQrNkWeBY8+hV5zVLWpxk4vKI3UwtjpkeV4dxN+HdkeCR+06jq3p0Xp8Nj2VGy0z8/MJWLwDKohwnkdx4FYWI4DUpnNTcXRpBhw+66Xot52Z5ijf0my80Puj0xIKBxXm6XtDUZZ7Z8QWn88leo8fpnWR43+SnKia9zqr6+ifLw/fY03sBHeAI6gFV6nDaR/Qz/AKQhbxWkf1t8zCl3FaQH/Mb6rKU1sslnKiW7a+x2cU7MZJ5MAA8zYBZ3FqVR9N2chskBtNu5LgBmdvroE+tx5mlMOqO2ACXTc91QF5BqC7WAy2n/ADed3dPTpWKlHzNHJbKuxaIvPy4/9G4XhVJjwWt91usk3PKdDAJ81i45/ZV3Oyh9OoJg6OaY35grY4ljmU6ZYHd8ggAXdJBueSDhNLPh29oGloFhrZs3PX6BUg3Hzy+RzXVQm1TXs1vn9zG4PVFOq+q0EUha+suIgdYufJbGC4fTf2zXj3ajjOhggHVU8TiKVXCODcrCL5JAMjkN5F1Y4HiYpOe8wHuAk6SGgfObrdjbTlw+CNEIxmq201jPtuNw1SjiKbqQGXKTAHIaOCxsLXNNxo1DNImHRpAOoPIwJ6K1w6gGYt7DIMktOnUtjcEH4JDq5rOcx4h4JyGNLnuO6cjstxWG125IWvVGL/yTa+eOzLPfwdYOYZpnT+Q/aeq9jWxLKtCm9hlsu8iQDB6rx2AxYLTQrCBoCbFp5fZTTr1cI7Kb03GehItI5Oj85Yshq2fP5lensVUlNfBndd4v9j1LCkupgOmTOvigweMbUEtdI+I8k4tuvPaa2Z9FFxnujmVdQNRsifdANVJdKNjaz3CLlwPmgRMbdIeCwBzKQ+J5JrnSlOddAkiELnI3BdlhM0DMlECuARD4IE0AVDhZDiTESSG3kg6G0T01+ClpjUgjYmAfsfJPBPWs4AqUWuEOAI5ESqOK9n6Totl8CRdazdLcp8lzmJqco8MxOiuz4opmEPZtu7nfD7JbvZ+m25LoubkAR5BbzmrM4+SKDo3IHlKtCycmo5OS7pOnqhKehbIrYWk0sc8Ds6QkwLOeBu46x0Hqgq4htMNZIpGpdx/a3kOu0nqVz6pfgyR+0CBtEAhScJTxQa7NleBBFvl6quN8y4ycreEo141NJ+nPOAqVahTBDIc9wi3ecSeblY4CZw7RY+8P+4qcLwenQ7xPm4i1tliYTjLqTHMaAbmHcvLfZPRri1DP4mfG8CcZW4Sw9l+pw4CDWrCS1rRmFud4+C0fZusH4csIkAkEdHX+6Rhq4c00mFz6tX33EQADqR4Bdj8M7DVc9Mdw9LDofmtybktEnv2/AjXoqkroLy76u/P7E8Sw5aylW/UwAE840J8hHmp4k0sezEMFiBmGxkCJ6EW8Vz+LurN7IUxLrayB1Ftlt9myOyMHu6Hduiw3KGNX8RWMK7tXhvbZp/8AIpVsDTxLA8d0xqNQeRG6Szh9ZgygsqN/a8HRN4VhzSrPpatIzD1j1vHktjs1Kc3B4XB10UQujrksS4eDzx4cZ/8ATgHmypCNlKoNG1x4VWn5rdDVZo4Bzhm7rWnQuMSeSz4zZqyiqrdyx9DzkVP/AJA86RUOxFQDWsPGnTd8lvYjCuY7K9uU+sjolNb6JeJ7Fo0KUcxmzCPF3CxqD/fSc35Ep9Hi747op1P7HwfQrXqUQRcA+UhUMR7P03GYy792B/jyWlKD5ROVV8fhln+e+TqXHGEw8Opn+Q+oV1rwb6ylf8C0tyuGcDdxk+qZSwoYIaMo6KUnHsdVStXxtNfcObriDCkNRjRYLAAKdlLRf/CL5IGKrCWkc1nMwbxuDvsLyDIAaYNuq0C3W+xHzv8AFAyiSGzqORN/HTxW4ywc861N7omgDEOgHS3IaapxQZSucSssulhYJzWScTQD2ua4WNkxo9VxP56ITw8hKKkmmeSAqYVxa4S11oOjhz6FdT4e2of6bwP4vs4eB3Xqa9BrxleA4cisbE+zW9N3k77ruhfF87M+dv8A6fZD4Vqiu3dfIih7NOPvvt0ufUq5W4DRgWiBqCQfNZbKuIo2OaOveb6qcTx5zqZaWiSIkTHp/wCU3GyT2f0Mwt6WuLU4NP33FUsV2cuoNIZoXkFxdHU2A6L1THBzb6EDwWBR4w2ow0i3KXDK2PdnbqAl4bFVwOyAMiwltx58uqzOty52aN0dRGp7PVF+i4foaB4lSpVXMAa0WuB+rcGFR4gw13do1waBDG5jlzc4PmtT/Q2GmwOnMJ7wNzNzMzurD+EU3Na0ts02E+s85WFZCLyuS76a6xaZpaeUuP5gq8F4Y6nLnGXG3gPHmT8lqGUQEISVzTk5PLPVoqjVBRj2I1tz+a3K/EKYFEOEsdYbw6wGbeBJnyWHlTadZzRYkTrBInx5pI5+s6bx0sPdF72hqkim14DajRcCDYgfMgx05LKphMcZJJkncm58yhGtki3TVeFWoEQj2QxZEAkdBEWUOcSpkIXtQByghc9dC1gSOBREqCI0RFyMALhEGqHLhojAA5kWWQha2Cpc4pDBXKUJKeAJRtS0bEYEwgLqviOHU3+80Hy+yeSjyrSbXBKUIy+JZMkcDpteHCRBnWRYrUa60Istko2TlKUuWFdNcPhSQxw0RNCX2ll1MrGCuB0pYCMlQAkCIlddc5c8oGcSoBUSiaU8AQHKcyJzUtyMBkh11xYpLrR+QihLA8glvwUc1y5bJnNRFq5ckaBGqlzbKVyYwY+iEi65ckBDwlkrlyBnb/nRE1y5cmJj01q5cgmzi1KeFy5A4gFt/wA6o2tXLkjTOLETNVy5MXYEa+qly5cgECQpYFy5BphlJe6/guXIEuQsqaAuXJIGf//Z"/>
          <p:cNvSpPr>
            <a:spLocks noChangeAspect="1" noChangeArrowheads="1"/>
          </p:cNvSpPr>
          <p:nvPr/>
        </p:nvSpPr>
        <p:spPr bwMode="auto">
          <a:xfrm>
            <a:off x="3965575" y="36655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 dirty="0"/>
          </a:p>
        </p:txBody>
      </p:sp>
      <p:sp>
        <p:nvSpPr>
          <p:cNvPr id="2048" name="AutoShape 44" descr="data:image/jpeg;base64,/9j/4AAQSkZJRgABAQAAAQABAAD/2wCEAAkGBhQSEBUUExQVFBQWGRgXGBcXGBgXGBgUFxcXHBwYFxofHyYeHBojHRgXHy8gJCcpLCwsFx4xNTAqNScrLCkBCQoKDgwOGg8PGiolHB8sLiwqLCosKSwpLCwsKiksKSkpLCopKSwtLCwvLCksKSwsLCwsLCwsKSwsKSksKSwpKf/AABEIAOQA3QMBIgACEQEDEQH/xAAaAAACAwEBAAAAAAAAAAAAAAACAwEEBQAG/8QAPhAAAQMCBAMFBwMDAgUFAAAAAQACEQMhBBIxQQVRYRMicYGRBjKhscHR8EJSYiNy8RWCFDOSouE0U2Sywv/EABsBAAMBAQEBAQAAAAAAAAAAAAABAwIEBQYH/8QAMhEAAgIBAwIEBAUDBQAAAAAAAAECAxESITEEQRMiUWEycZGhgbHB0fAFFEIjUmLC4f/aAAwDAQACEQMRAD8AoRJQu6BOAUkLyD9Q1Fc7yFI6WTAB5og0xog1qEhnNGGwFzEeW6BNkBqCojnooqE67IFqwJy8kIYUbgUDXGeiDWQoTGzZQ0fnkmATBQZbOLjZS4SuB0tvy8U2otMkpeZigzVKeFYCW4eqyWUhMEBDf88U8BJqGB4+eqB6iQPBMAQtJHknMqHkgTYtMDF2ZNY5MzkUQYVZ4V5zlWrM+6DUZFZzzFl1J5vOqkjoipu9EiuQmEonuOy4lEWzr8kExhehD/RcNVB/AgwSTdS0x+aoSSuaUDJBU57clB81AcIQILtUJdbchRIUFMBba0zO359PioL9dERO6W7mDbZARfYshyHMULE6gzM4AECTHqjBmTS3YyjhXVLNEwJjwIuOvIIHOItvpdei4Rw1zv8AltzAHvExckaR4KjxPh/eIJ7wBOaQWlo/ceYmFVw2PNr6uLta7Gb2vRLe/ohgixaRvexPhzQZgVI9RYe6GColubeImFLHW1Q0ydSOqSE93gbTdtCIu5IGOAKnMmPAIqxz5/hTmVuiQ928ru0i6AaLHaoXEbBAai4O6oBIXV9ENNyY4BA4AbaJGwy66h1QWkfJA1/JQ4+KAwND4XSYUhSG/m6RkG+67MoB1RZR8EAS3ooCguje35PkpcLJmU8gfl0WWyjZMoUHOmGnu7wgHJRWWIe2QZ/Cooumdot49R0TKuGym4I8bIajYE8+vpHPRP2E5R+JMZh2F7oEfm56RdauFqEvbTa0bRINyIJdz1+CjhmCgsIa4uFycwaGzoHTtHzUs4maVSW5XOY5wmCTlm4/tN/AFUimeb1Fyk2lwaHD6bnOgvcxjHHNqzvWka6gCUivR7JwEyyoBHcDgb3kG24KPB8beyq+pTpFzXuL8hZIvzOYEgGY26JPEcfUrVMz6b2hplrGgADnBJtp052VWtjzVYte7SWPVCK+Hf2j6VSSc21yDPvNB5jbqsytTyuLbGCRO1lqV+NOfUc54LC5w2dIDTIDbwY1jdMrDPmaalN4ItkFgdnGBAOx8bqbiejR1Glrg8/Vp5hFxO4sRHVOj8lNo8PqOf7pAbYuJhgIuZPP7K9huHal57tgC02MzcT4adVjSztd8FlmYRZQXnktLieDawtLRqCInMbbz5jos6dlh7FqrFZHUgC1KiT0/PgjDiXQNOd72Gnr8E3Jy9EcG9SYso2O05Im00DRBhI1nJ1QKJ6I3G6l3qgMi9NAluI6ppAS3GNPggaHgImhC5TNkEiCFIcUJMHVRmQawS7zS3GB05fZG8yocRZAmgA8mFp8FxEEyYJECdJka7bLN7C88xodOdvirnD6ohxEy0SJFwZifnHiFpckL8OtxZcqvdDz2Yyh0zHuuNrX1t15pbXh5aMucnXuxfoQb+JHjGqZRwRqF0ZgydSb9AeZ/wA+JY8lgYKLDla8isWEFwaBFzrIJB0i3JVXueJf1Kh5K+SzT4UXHNUubw1vPW7jbne/jonEMp5Q2lc73dlHV14Gu40VfFf06ge6o3sxHvHUAEZQ0QDZxM396I0ik3jdNh7jajx+ke4xoN4BNzvFt7Js8xRste2Wa5cWdqWnPJGXctJ1B5gaifBJfQFQ03u7pmSMsE65Zke6NT6LJbx2pJytpMnkC6OguAl1+LVSYcaZnoR6QUsot/YX/wC02sNXqAVDWyBguC2dN5HohdhaZOV0B8E9wFpuJiB021OyxK3EqlQQ6CP4uc23UXaT4haWG41TcQ6o1zH7EyWaGNJjWdE0/RmZ9LdVu4sLF4eo73T2oYB3CC1wBGobuTBPjKp4eoLzOYbcueZaFMik99btM5rFjQGkFobmDReJ7uYaR5qK7WVahp6PbMP5xEh29uv+U9y9HVuHlnuhHEDn74933csAZSRNo18dbXWa8zYW8uugV+rTqPYWnKHNcCZcAC0tiZJvJi/j51H0CyxtpA1ttdYkmj3OmsjKOlMVOyhxIAUtCNvVTO8FtTmjN0OUzZRnjVMRF1w6KXdFDPWEDIPT6JNRhm0jwTnBA8eKDSY8ifPwXES1TlugASJCmsHJNyjklk6/LdEwkwdAg1nJLrbLm+H5Clj0zCuh7ZgiYuOfPogUnhZG4XBOdHdMExMWHVW8Lgw5xbTb7w7zjB7tjoLTYc7ocRXEuu7NoLx5EbBWqNU0+yaGgtqFweTEGzoZA8DrufFWjtweH13US0Y7sY6iXsAY4NawyC0zIInvaQ4WO4usjE8Viq80RmLnAl5ktaQwN7o0c6B4Cd5UcR4hmJpUp7Ke8ZMuPIH9o5jWFWa2NBAScsEuj6B2eezj09QDTl2Z5L3fudc+Ww8keSVzSdVPabqWW+T3owjBYiiHME6BYXGqxZXoPJ7klp84n4R6K5wripfVrNdbK+w5NPX/AGz5pPtNQLqDj+2HDy1+CtBaZ4Zx3TdtLnDtv9GalNv54JrI6KngcQX02u5taZ6kXVwVFF7PB2p6kn6hU5bdji3w0McxoVrYbiLKstexrarhlkzkqHUBx11AsZn4LKBUOpyIhaU/U87qehhasx2ZtY3DBzGhwFN8kMMjW5yHa99/PVIwdQkEOynLYggT4C079ErC4rtHUmVe92bi5jtS4BpGQ9dD1yxqjx9I5m1gbE5XGdDNiTMA7T0lV5Wx5FLlVPwp7fuVuJ4RrS3L3ZuQOQMDW40KqQrHEqn9QyQIAj+x0kEkneVWLzFhvvZSlyfSUvEFncJjwgeZIj8+i57AdSfDZFmHJZK7gG3JS1TVdKHNogogtdPqlvZ+FNlLcJ2QA0oWtTMkbroQYElsi4BQdheQY1638E2EQpIE0mIMyLSPGL+C4VQLeMDw3T3NXU6M2Ak/fmmEspcl6izM+nPeOXMTs5upH0kqOLYxwYKehdy/SwWJ8SZA8ym4bCZszQ7K0Nyl2kA3eR1t5TKz3uzuLzPeNuYaLNF+nzKrLZZPno1f3HU4fERLWwLbKIunmmllvX4won0SM7jeJczDvc3WI8Np/Oas4Stmph37gD6gH6qcdhc9N7I1aR8DCo+zRzYZl7tlvoT9CFTCdefc5tbXUYfDX5MqH+nj52qs/wC4f4+K1q7C9padCCPUKhxynlqYepe1QNPg5aGMxDabcxNrQBqTyHMrUt9LRKrEfEhLjP2ZQ9nKv9ADdhc30M/Vag+KyeAsipXYRBD80f3A/ZbQp9fgs2rzMt0ks0x9tvoS1EuLIRBtlMuLcfJajMSa7MrgD3Sx53zasdHIxBI6rMe0puFcWvBBgO7p13Nj5H6rcHvg8z+odPrh4i5QOJZn/rTOazmmO65v6dNBFj6pDnLVw2GHaVWHXN7pAjK4Al07EX/JWUaZzHlNj9+Sc1vk6OisUoYCi6E+CNtMz1UdmfVTO4WApI5KTSPipyFAwHT+earEkakq4KZ5pZomdUGky1UF0DWo6q5rZQSQjJcqy2mluMIs4GpQKTIa0XV7hmXvSL3jqIuB1VE1Ra+ukKe1gTJ/x8k1sRtxOLWR9aoRTqkd2XBgH98gj/pDvRJIsuxeLDsrRN3Bx12Y4W6SVJCpYcnRQw5y9xbmwhDZKeAoKkejkUVicBimK4JhrKjjP8YH2WlxFznEU2WLved+1m58ToFi8QY5pxIZypuiNhr4hdFUMpr1PM6m7TNTxxn8juKvfVoPqkFrWlrmNOpg+8fWyaMWypig06tALAdMxEkxziI8CV1PiTcRhqjdH5TLfAajoqOM4SatGnWp2qNY2QNTAiR1EKyj/jLY5XY866/MsJv3waeFMY2qP3U2u9DC2WtheV4LxTtMRTLrOyOY7aYkgxsvWFqhdBxaT9Dv6G1WQbjxlnNHimRZQCpCgdwD2bIOztunFBB6IMySawWauJ7rnyZcym2bST3sw+ELPJHjt6K7wuvJqsPuHu9Ju4O8i7VBXoFji1wuPiOY6Kthw9DmMdIjtBrsduoS+0nfRWSOmqEtiFI9BZFsvGvxUtaUYZKNrUGsgFqB1OfJNeLKHCd0AgnDVCxvTzTY6KJ8EGExRPNMLJAXN1lU8bxA5hTpAOqH0aObvsnGLk9iVtkYLLLFbFMpiXOj82G6qf8AH1HD+nSMfueQwemqdg+GBpzOl9Tdzv8A88grUrb0r3JpWT3ey+5mPwVdxBNRjI2a3N8XFNOAqf8Avv8AJrB9FdaVNSoAJcQBzMD4pa2zPgQju2/qzOdgKw0rnzYxZdXjj2OLe0Y+DF2lunUStarxmjBGYHawc75BYmLZQeYIbTbrma2qHfEZR43V69/iRx9Q3FLwpfdi8fi6we2uGjLAacrg5hE6GLi/orWC4pTfiC4nKHUwIdbvBwtyNlrYTFUHMDGFhbEBsjTqDqvPcX4WKNTuSQ4FwGsAa+I+6tDTPytYOO/xKcWKWpZy17+wXGPZ8tmrRnq0bcy3mOib7OcUa5jaR7rmyBP6hJ069FPDBnbNB/ZvF3Uzdh6jkPksOrTAGha8OcCf0ugiwOzgqKOtOEuxHxvBmrq1s+fT8DW9oeFhrmVGTmc6LbnYjqr/AALjYqf032eNNs3Pz5hZrOMdpTYHe+yox0/uE6+PNX+OcCuatIQ4XIHP9w6qUo7KFnPqdMLHrlfRxtlfzub6mVlcF4sKoyu98D1HMfULWLenmuKUXF4Z7dNsbYqUeAFICIREQU3B0s7g3mUkO2ahByfYnhlLLUqNjWDeSR3Q4kQl43Edo4QO63QdOvVPd7td7BDi5w5xTHdhnUQAfFUgP4/K/VUmzh6FJrU+SALqcqYy8/kFSpHqZAUhqKFxugQDggcmZULgdkDQTnrmuHmpIhdF0zBT4pjeypudvoP7jp+dErgWFy08zrvqd5x3g6fdZ3tS8l9NmxM/EBehpmOSvJaa17nnwl4vUSz/AIcfiSFANtUrFcQbTsTc6NF3HyVJ3b1eVFvq8/ZSUG93sdEr0tlu/Ybxfiwos5v/AEt+/RZmExVJ0OrVBUfyM5G9GiI81VODb/xXZuJc2bkm5OU7+K0cT7MMI7hLT1Mjz3XVprgkm+e55asvuk5qKai8YNZj2wIgDoszivEnM7tNhfUN4gkNbzKyKWMq4V+V47vLY9WnZHWzV2uFJ4j33zIc9x26NAAASjTiWXwUl1muDjFYl6d/wKT+KGYr0WO/25HeRCs0SC5rqFXK4A9yqdNLCbEG/ogwHF2mn2VSmah0aIknpzEc0mpwNwILyykHuhrSS4iRYE/+d11bJ4e36nmPVJJx8y+jX4iq9SpQqh5YaZmQWjumeW0FbXBajK7aodBzPLsp1AcBpvrN0nC8C7KXVqjTTg2zHLPUHkNBzVPhvAy4Ohxa9paWnSzhIncHRZnKEovfjuaprsqsXlynnZkcW4MaJL2d5g9W+PMdV6Xh3FmVm2MHdu48eiwa/E6jGupV2mXNIDh8PEddUv8A05zadOvRNw0FwGxAuR9QsTi5xSm/kzoqsVNjdK2x5o918i5xvAmm4VqUgTeNjz8OfitrhfEhWp5t9COR/Lqtwvira7MrwA6Lt2I5josWk84XFZf0O/8AqdD/ALSpOLnFwl8S4LxnGmatg/8ATnz7M9cG+av4eoaVN9SIMQJ/kYAHUn0AKXgMLMl2oEgdev4UfE6xe5tP9kOdPdl36RHMC8dVCMcGOs6jx5qmHHcHAUyGlhkZgAHbyTfXYu1i9lWL4Wi6oKch78xFoBkyNr6Rz9FmVKpe8uIiTNuazI9PplzhbEOd+BAxp+KNxKgFYOvSiDU/JRCohPmFJQaJdUvZQKhCieiFzuiBji5cHIct1Vr4skltNuYjVx91v3PQLSWSE5qKMr2rpXpu01HnqFcw2KqVmgt/ps3Orjzjl53RVuDB7HZyXPIs47HoNAFkcKxhw7y1+kw7of3DouxYnXhco8SbdPUap7Rn/Nz0OGwbGaC+7jJcfE/RPLbIWPB03+IRbLjbbe57cVGK8p532hwzmvFVvSSNnDRafC+LNrNicr9x9RzCuVKbS3KRIOqwMd7OFpzUjI1yz3h4FdMZRsjplyu55dldvT2OypZi+UbWNwjajcrhI+R6civKY3hVXDPzsJLf3Dbo4fgVmlxqrT7rxP8AcCD6q032nZF2u+B+y3XGyvjdErrem6jdvTJdxvB3NqMe/IGO0JbqbT5FZ2IwRq4akBnDhULRn1uTJPSB8Fco8cbcUqRkkmLanoJ5KOJCoyg6q4982AGjGkiY5k2kprVGfpngzJ1yqxnOFu0tipgPZ4dpD6jSWQSxszHUnQJHEGV2vNUTkfcFhMQIAtsIFpCb/q1N7pylhcB2haCXP07jeh5oantHVY9wLQLwGme4BbLZVSsz+5xyl06jhNr3ROF4q2qDSxF50dpfryPVVuGV6lANfrTftNiQSPJ1knEOfiCXtYJHvZAfiJPqrHDOKBrTTqDNTk+Lb/dVcMReF80Qje5TTlLjiXr8yzjsLYV6BgTJAsWu+nUKcdXbXoZ7CpTgkDkbEjp8kmliDh3BzTnputbQgag8nCUPE8HlHa0iezfIttP6SOSmo7r7P9Ck5+SWFz8S/wCyPbYbGO7PD181+yDWtFsztHE/x7oJ6hOxFV9ENykDM0ue8RmJzEE5tdtOiy/ZRjalEAGXNEGTGUSTAG8zPW/lrcXZlc1omGgwbQ6TeLm33XJY8No7uhpj5W3uylTcLmZm++6EVFD2nb/CkQRqCuY+gTS2YbneKIPQNaCidYpDOJUDqiyohogMgEJeXxVgM/PVA9olAKQJd+eShlhAUImtWjLSBzqnxXhQrNkWeBY8+hV5zVLWpxk4vKI3UwtjpkeV4dxN+HdkeCR+06jq3p0Xp8Nj2VGy0z8/MJWLwDKohwnkdx4FYWI4DUpnNTcXRpBhw+66Xot52Z5ijf0my80Puj0xIKBxXm6XtDUZZ7Z8QWn88leo8fpnWR43+SnKia9zqr6+ifLw/fY03sBHeAI6gFV6nDaR/Qz/AKQhbxWkf1t8zCl3FaQH/Mb6rKU1sslnKiW7a+x2cU7MZJ5MAA8zYBZ3FqVR9N2chskBtNu5LgBmdvroE+tx5mlMOqO2ACXTc91QF5BqC7WAy2n/ADed3dPTpWKlHzNHJbKuxaIvPy4/9G4XhVJjwWt91usk3PKdDAJ81i45/ZV3Oyh9OoJg6OaY35grY4ljmU6ZYHd8ggAXdJBueSDhNLPh29oGloFhrZs3PX6BUg3Hzy+RzXVQm1TXs1vn9zG4PVFOq+q0EUha+suIgdYufJbGC4fTf2zXj3ajjOhggHVU8TiKVXCODcrCL5JAMjkN5F1Y4HiYpOe8wHuAk6SGgfObrdjbTlw+CNEIxmq201jPtuNw1SjiKbqQGXKTAHIaOCxsLXNNxo1DNImHRpAOoPIwJ6K1w6gGYt7DIMktOnUtjcEH4JDq5rOcx4h4JyGNLnuO6cjstxWG125IWvVGL/yTa+eOzLPfwdYOYZpnT+Q/aeq9jWxLKtCm9hlsu8iQDB6rx2AxYLTQrCBoCbFp5fZTTr1cI7Kb03GehItI5Oj85Yshq2fP5lensVUlNfBndd4v9j1LCkupgOmTOvigweMbUEtdI+I8k4tuvPaa2Z9FFxnujmVdQNRsifdANVJdKNjaz3CLlwPmgRMbdIeCwBzKQ+J5JrnSlOddAkiELnI3BdlhM0DMlECuARD4IE0AVDhZDiTESSG3kg6G0T01+ClpjUgjYmAfsfJPBPWs4AqUWuEOAI5ESqOK9n6Totl8CRdazdLcp8lzmJqco8MxOiuz4opmEPZtu7nfD7JbvZ+m25LoubkAR5BbzmrM4+SKDo3IHlKtCycmo5OS7pOnqhKehbIrYWk0sc8Ds6QkwLOeBu46x0Hqgq4htMNZIpGpdx/a3kOu0nqVz6pfgyR+0CBtEAhScJTxQa7NleBBFvl6quN8y4ycreEo141NJ+nPOAqVahTBDIc9wi3ecSeblY4CZw7RY+8P+4qcLwenQ7xPm4i1tliYTjLqTHMaAbmHcvLfZPRri1DP4mfG8CcZW4Sw9l+pw4CDWrCS1rRmFud4+C0fZusH4csIkAkEdHX+6Rhq4c00mFz6tX33EQADqR4Bdj8M7DVc9Mdw9LDofmtybktEnv2/AjXoqkroLy76u/P7E8Sw5aylW/UwAE840J8hHmp4k0sezEMFiBmGxkCJ6EW8Vz+LurN7IUxLrayB1Ftlt9myOyMHu6Hduiw3KGNX8RWMK7tXhvbZp/8AIpVsDTxLA8d0xqNQeRG6Szh9ZgygsqN/a8HRN4VhzSrPpatIzD1j1vHktjs1Kc3B4XB10UQujrksS4eDzx4cZ/8ATgHmypCNlKoNG1x4VWn5rdDVZo4Bzhm7rWnQuMSeSz4zZqyiqrdyx9DzkVP/AJA86RUOxFQDWsPGnTd8lvYjCuY7K9uU+sjolNb6JeJ7Fo0KUcxmzCPF3CxqD/fSc35Ep9Hi747op1P7HwfQrXqUQRcA+UhUMR7P03GYy792B/jyWlKD5ROVV8fhln+e+TqXHGEw8Opn+Q+oV1rwb6ylf8C0tyuGcDdxk+qZSwoYIaMo6KUnHsdVStXxtNfcObriDCkNRjRYLAAKdlLRf/CL5IGKrCWkc1nMwbxuDvsLyDIAaYNuq0C3W+xHzv8AFAyiSGzqORN/HTxW4ywc861N7omgDEOgHS3IaapxQZSucSssulhYJzWScTQD2ua4WNkxo9VxP56ITw8hKKkmmeSAqYVxa4S11oOjhz6FdT4e2of6bwP4vs4eB3Xqa9BrxleA4cisbE+zW9N3k77ruhfF87M+dv8A6fZD4Vqiu3dfIih7NOPvvt0ufUq5W4DRgWiBqCQfNZbKuIo2OaOveb6qcTx5zqZaWiSIkTHp/wCU3GyT2f0Mwt6WuLU4NP33FUsV2cuoNIZoXkFxdHU2A6L1THBzb6EDwWBR4w2ow0i3KXDK2PdnbqAl4bFVwOyAMiwltx58uqzOty52aN0dRGp7PVF+i4foaB4lSpVXMAa0WuB+rcGFR4gw13do1waBDG5jlzc4PmtT/Q2GmwOnMJ7wNzNzMzurD+EU3Na0ts02E+s85WFZCLyuS76a6xaZpaeUuP5gq8F4Y6nLnGXG3gPHmT8lqGUQEISVzTk5PLPVoqjVBRj2I1tz+a3K/EKYFEOEsdYbw6wGbeBJnyWHlTadZzRYkTrBInx5pI5+s6bx0sPdF72hqkim14DajRcCDYgfMgx05LKphMcZJJkncm58yhGtki3TVeFWoEQj2QxZEAkdBEWUOcSpkIXtQByghc9dC1gSOBREqCI0RFyMALhEGqHLhojAA5kWWQha2Cpc4pDBXKUJKeAJRtS0bEYEwgLqviOHU3+80Hy+yeSjyrSbXBKUIy+JZMkcDpteHCRBnWRYrUa60Istko2TlKUuWFdNcPhSQxw0RNCX2ll1MrGCuB0pYCMlQAkCIlddc5c8oGcSoBUSiaU8AQHKcyJzUtyMBkh11xYpLrR+QihLA8glvwUc1y5bJnNRFq5ckaBGqlzbKVyYwY+iEi65ckBDwlkrlyBnb/nRE1y5cmJj01q5cgmzi1KeFy5A4gFt/wA6o2tXLkjTOLETNVy5MXYEa+qly5cgECQpYFy5BphlJe6/guXIEuQsqaAuXJIGf//Z"/>
          <p:cNvSpPr>
            <a:spLocks noChangeAspect="1" noChangeArrowheads="1"/>
          </p:cNvSpPr>
          <p:nvPr/>
        </p:nvSpPr>
        <p:spPr bwMode="auto">
          <a:xfrm>
            <a:off x="4117975" y="381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 dirty="0"/>
          </a:p>
        </p:txBody>
      </p:sp>
      <p:sp>
        <p:nvSpPr>
          <p:cNvPr id="2049" name="AutoShape 46" descr="data:image/jpeg;base64,/9j/4AAQSkZJRgABAQAAAQABAAD/2wCEAAkGBhQSEBUUExQVFBQWGRgXGBcXGBgXGBgUFxcXHBwYFxofHyYeHBojHRgXHy8gJCcpLCwsFx4xNTAqNScrLCkBCQoKDgwOGg8PGiolHB8sLiwqLCosKSwpLCwsKiksKSkpLCopKSwtLCwvLCksKSwsLCwsLCwsKSwsKSksKSwpKf/AABEIAOQA3QMBIgACEQEDEQH/xAAaAAACAwEBAAAAAAAAAAAAAAACAwEEBQAG/8QAPhAAAQMCBAMFBwMDAgUFAAAAAQACEQMhBBIxQQVRYRMicYGRBjKhscHR8EJSYiNy8RWCFDOSouE0U2Sywv/EABsBAAMBAQEBAQAAAAAAAAAAAAABAwIEBQYH/8QAMhEAAgIBAwIEBAUDBQAAAAAAAAECAxESITEEQRMiUWEycZGhgbHB0fAFFEIjUmLC4f/aAAwDAQACEQMRAD8AoRJQu6BOAUkLyD9Q1Fc7yFI6WTAB5og0xog1qEhnNGGwFzEeW6BNkBqCojnooqE67IFqwJy8kIYUbgUDXGeiDWQoTGzZQ0fnkmATBQZbOLjZS4SuB0tvy8U2otMkpeZigzVKeFYCW4eqyWUhMEBDf88U8BJqGB4+eqB6iQPBMAQtJHknMqHkgTYtMDF2ZNY5MzkUQYVZ4V5zlWrM+6DUZFZzzFl1J5vOqkjoipu9EiuQmEonuOy4lEWzr8kExhehD/RcNVB/AgwSTdS0x+aoSSuaUDJBU57clB81AcIQILtUJdbchRIUFMBba0zO359PioL9dERO6W7mDbZARfYshyHMULE6gzM4AECTHqjBmTS3YyjhXVLNEwJjwIuOvIIHOItvpdei4Rw1zv8AltzAHvExckaR4KjxPh/eIJ7wBOaQWlo/ceYmFVw2PNr6uLta7Gb2vRLe/ohgixaRvexPhzQZgVI9RYe6GColubeImFLHW1Q0ydSOqSE93gbTdtCIu5IGOAKnMmPAIqxz5/hTmVuiQ928ru0i6AaLHaoXEbBAai4O6oBIXV9ENNyY4BA4AbaJGwy66h1QWkfJA1/JQ4+KAwND4XSYUhSG/m6RkG+67MoB1RZR8EAS3ooCguje35PkpcLJmU8gfl0WWyjZMoUHOmGnu7wgHJRWWIe2QZ/Cooumdot49R0TKuGym4I8bIajYE8+vpHPRP2E5R+JMZh2F7oEfm56RdauFqEvbTa0bRINyIJdz1+CjhmCgsIa4uFycwaGzoHTtHzUs4maVSW5XOY5wmCTlm4/tN/AFUimeb1Fyk2lwaHD6bnOgvcxjHHNqzvWka6gCUivR7JwEyyoBHcDgb3kG24KPB8beyq+pTpFzXuL8hZIvzOYEgGY26JPEcfUrVMz6b2hplrGgADnBJtp052VWtjzVYte7SWPVCK+Hf2j6VSSc21yDPvNB5jbqsytTyuLbGCRO1lqV+NOfUc54LC5w2dIDTIDbwY1jdMrDPmaalN4ItkFgdnGBAOx8bqbiejR1Glrg8/Vp5hFxO4sRHVOj8lNo8PqOf7pAbYuJhgIuZPP7K9huHal57tgC02MzcT4adVjSztd8FlmYRZQXnktLieDawtLRqCInMbbz5jos6dlh7FqrFZHUgC1KiT0/PgjDiXQNOd72Gnr8E3Jy9EcG9SYso2O05Im00DRBhI1nJ1QKJ6I3G6l3qgMi9NAluI6ppAS3GNPggaHgImhC5TNkEiCFIcUJMHVRmQawS7zS3GB05fZG8yocRZAmgA8mFp8FxEEyYJECdJka7bLN7C88xodOdvirnD6ohxEy0SJFwZifnHiFpckL8OtxZcqvdDz2Yyh0zHuuNrX1t15pbXh5aMucnXuxfoQb+JHjGqZRwRqF0ZgydSb9AeZ/wA+JY8lgYKLDla8isWEFwaBFzrIJB0i3JVXueJf1Kh5K+SzT4UXHNUubw1vPW7jbne/jonEMp5Q2lc73dlHV14Gu40VfFf06ge6o3sxHvHUAEZQ0QDZxM396I0ik3jdNh7jajx+ke4xoN4BNzvFt7Js8xRste2Wa5cWdqWnPJGXctJ1B5gaifBJfQFQ03u7pmSMsE65Zke6NT6LJbx2pJytpMnkC6OguAl1+LVSYcaZnoR6QUsot/YX/wC02sNXqAVDWyBguC2dN5HohdhaZOV0B8E9wFpuJiB021OyxK3EqlQQ6CP4uc23UXaT4haWG41TcQ6o1zH7EyWaGNJjWdE0/RmZ9LdVu4sLF4eo73T2oYB3CC1wBGobuTBPjKp4eoLzOYbcueZaFMik99btM5rFjQGkFobmDReJ7uYaR5qK7WVahp6PbMP5xEh29uv+U9y9HVuHlnuhHEDn74933csAZSRNo18dbXWa8zYW8uugV+rTqPYWnKHNcCZcAC0tiZJvJi/j51H0CyxtpA1ttdYkmj3OmsjKOlMVOyhxIAUtCNvVTO8FtTmjN0OUzZRnjVMRF1w6KXdFDPWEDIPT6JNRhm0jwTnBA8eKDSY8ifPwXES1TlugASJCmsHJNyjklk6/LdEwkwdAg1nJLrbLm+H5Clj0zCuh7ZgiYuOfPogUnhZG4XBOdHdMExMWHVW8Lgw5xbTb7w7zjB7tjoLTYc7ocRXEuu7NoLx5EbBWqNU0+yaGgtqFweTEGzoZA8DrufFWjtweH13US0Y7sY6iXsAY4NawyC0zIInvaQ4WO4usjE8Viq80RmLnAl5ktaQwN7o0c6B4Cd5UcR4hmJpUp7Ke8ZMuPIH9o5jWFWa2NBAScsEuj6B2eezj09QDTl2Z5L3fudc+Ww8keSVzSdVPabqWW+T3owjBYiiHME6BYXGqxZXoPJ7klp84n4R6K5wripfVrNdbK+w5NPX/AGz5pPtNQLqDj+2HDy1+CtBaZ4Zx3TdtLnDtv9GalNv54JrI6KngcQX02u5taZ6kXVwVFF7PB2p6kn6hU5bdji3w0McxoVrYbiLKstexrarhlkzkqHUBx11AsZn4LKBUOpyIhaU/U87qehhasx2ZtY3DBzGhwFN8kMMjW5yHa99/PVIwdQkEOynLYggT4C079ErC4rtHUmVe92bi5jtS4BpGQ9dD1yxqjx9I5m1gbE5XGdDNiTMA7T0lV5Wx5FLlVPwp7fuVuJ4RrS3L3ZuQOQMDW40KqQrHEqn9QyQIAj+x0kEkneVWLzFhvvZSlyfSUvEFncJjwgeZIj8+i57AdSfDZFmHJZK7gG3JS1TVdKHNogogtdPqlvZ+FNlLcJ2QA0oWtTMkbroQYElsi4BQdheQY1638E2EQpIE0mIMyLSPGL+C4VQLeMDw3T3NXU6M2Ak/fmmEspcl6izM+nPeOXMTs5upH0kqOLYxwYKehdy/SwWJ8SZA8ym4bCZszQ7K0Nyl2kA3eR1t5TKz3uzuLzPeNuYaLNF+nzKrLZZPno1f3HU4fERLWwLbKIunmmllvX4won0SM7jeJczDvc3WI8Np/Oas4Stmph37gD6gH6qcdhc9N7I1aR8DCo+zRzYZl7tlvoT9CFTCdefc5tbXUYfDX5MqH+nj52qs/wC4f4+K1q7C9padCCPUKhxynlqYepe1QNPg5aGMxDabcxNrQBqTyHMrUt9LRKrEfEhLjP2ZQ9nKv9ADdhc30M/Vag+KyeAsipXYRBD80f3A/ZbQp9fgs2rzMt0ks0x9tvoS1EuLIRBtlMuLcfJajMSa7MrgD3Sx53zasdHIxBI6rMe0puFcWvBBgO7p13Nj5H6rcHvg8z+odPrh4i5QOJZn/rTOazmmO65v6dNBFj6pDnLVw2GHaVWHXN7pAjK4Al07EX/JWUaZzHlNj9+Sc1vk6OisUoYCi6E+CNtMz1UdmfVTO4WApI5KTSPipyFAwHT+earEkakq4KZ5pZomdUGky1UF0DWo6q5rZQSQjJcqy2mluMIs4GpQKTIa0XV7hmXvSL3jqIuB1VE1Ra+ukKe1gTJ/x8k1sRtxOLWR9aoRTqkd2XBgH98gj/pDvRJIsuxeLDsrRN3Bx12Y4W6SVJCpYcnRQw5y9xbmwhDZKeAoKkejkUVicBimK4JhrKjjP8YH2WlxFznEU2WLved+1m58ToFi8QY5pxIZypuiNhr4hdFUMpr1PM6m7TNTxxn8juKvfVoPqkFrWlrmNOpg+8fWyaMWypig06tALAdMxEkxziI8CV1PiTcRhqjdH5TLfAajoqOM4SatGnWp2qNY2QNTAiR1EKyj/jLY5XY866/MsJv3waeFMY2qP3U2u9DC2WtheV4LxTtMRTLrOyOY7aYkgxsvWFqhdBxaT9Dv6G1WQbjxlnNHimRZQCpCgdwD2bIOztunFBB6IMySawWauJ7rnyZcym2bST3sw+ELPJHjt6K7wuvJqsPuHu9Ju4O8i7VBXoFji1wuPiOY6Kthw9DmMdIjtBrsduoS+0nfRWSOmqEtiFI9BZFsvGvxUtaUYZKNrUGsgFqB1OfJNeLKHCd0AgnDVCxvTzTY6KJ8EGExRPNMLJAXN1lU8bxA5hTpAOqH0aObvsnGLk9iVtkYLLLFbFMpiXOj82G6qf8AH1HD+nSMfueQwemqdg+GBpzOl9Tdzv8A88grUrb0r3JpWT3ey+5mPwVdxBNRjI2a3N8XFNOAqf8Avv8AJrB9FdaVNSoAJcQBzMD4pa2zPgQju2/qzOdgKw0rnzYxZdXjj2OLe0Y+DF2lunUStarxmjBGYHawc75BYmLZQeYIbTbrma2qHfEZR43V69/iRx9Q3FLwpfdi8fi6we2uGjLAacrg5hE6GLi/orWC4pTfiC4nKHUwIdbvBwtyNlrYTFUHMDGFhbEBsjTqDqvPcX4WKNTuSQ4FwGsAa+I+6tDTPytYOO/xKcWKWpZy17+wXGPZ8tmrRnq0bcy3mOib7OcUa5jaR7rmyBP6hJ069FPDBnbNB/ZvF3Uzdh6jkPksOrTAGha8OcCf0ugiwOzgqKOtOEuxHxvBmrq1s+fT8DW9oeFhrmVGTmc6LbnYjqr/AALjYqf032eNNs3Pz5hZrOMdpTYHe+yox0/uE6+PNX+OcCuatIQ4XIHP9w6qUo7KFnPqdMLHrlfRxtlfzub6mVlcF4sKoyu98D1HMfULWLenmuKUXF4Z7dNsbYqUeAFICIREQU3B0s7g3mUkO2ahByfYnhlLLUqNjWDeSR3Q4kQl43Edo4QO63QdOvVPd7td7BDi5w5xTHdhnUQAfFUgP4/K/VUmzh6FJrU+SALqcqYy8/kFSpHqZAUhqKFxugQDggcmZULgdkDQTnrmuHmpIhdF0zBT4pjeypudvoP7jp+dErgWFy08zrvqd5x3g6fdZ3tS8l9NmxM/EBehpmOSvJaa17nnwl4vUSz/AIcfiSFANtUrFcQbTsTc6NF3HyVJ3b1eVFvq8/ZSUG93sdEr0tlu/Ybxfiwos5v/AEt+/RZmExVJ0OrVBUfyM5G9GiI81VODb/xXZuJc2bkm5OU7+K0cT7MMI7hLT1Mjz3XVprgkm+e55asvuk5qKai8YNZj2wIgDoszivEnM7tNhfUN4gkNbzKyKWMq4V+V47vLY9WnZHWzV2uFJ4j33zIc9x26NAAASjTiWXwUl1muDjFYl6d/wKT+KGYr0WO/25HeRCs0SC5rqFXK4A9yqdNLCbEG/ogwHF2mn2VSmah0aIknpzEc0mpwNwILyykHuhrSS4iRYE/+d11bJ4e36nmPVJJx8y+jX4iq9SpQqh5YaZmQWjumeW0FbXBajK7aodBzPLsp1AcBpvrN0nC8C7KXVqjTTg2zHLPUHkNBzVPhvAy4Ohxa9paWnSzhIncHRZnKEovfjuaprsqsXlynnZkcW4MaJL2d5g9W+PMdV6Xh3FmVm2MHdu48eiwa/E6jGupV2mXNIDh8PEddUv8A05zadOvRNw0FwGxAuR9QsTi5xSm/kzoqsVNjdK2x5o918i5xvAmm4VqUgTeNjz8OfitrhfEhWp5t9COR/Lqtwvira7MrwA6Lt2I5josWk84XFZf0O/8AqdD/ALSpOLnFwl8S4LxnGmatg/8ATnz7M9cG+av4eoaVN9SIMQJ/kYAHUn0AKXgMLMl2oEgdev4UfE6xe5tP9kOdPdl36RHMC8dVCMcGOs6jx5qmHHcHAUyGlhkZgAHbyTfXYu1i9lWL4Wi6oKch78xFoBkyNr6Rz9FmVKpe8uIiTNuazI9PplzhbEOd+BAxp+KNxKgFYOvSiDU/JRCohPmFJQaJdUvZQKhCieiFzuiBji5cHIct1Vr4skltNuYjVx91v3PQLSWSE5qKMr2rpXpu01HnqFcw2KqVmgt/ps3Orjzjl53RVuDB7HZyXPIs47HoNAFkcKxhw7y1+kw7of3DouxYnXhco8SbdPUap7Rn/Nz0OGwbGaC+7jJcfE/RPLbIWPB03+IRbLjbbe57cVGK8p532hwzmvFVvSSNnDRafC+LNrNicr9x9RzCuVKbS3KRIOqwMd7OFpzUjI1yz3h4FdMZRsjplyu55dldvT2OypZi+UbWNwjajcrhI+R6civKY3hVXDPzsJLf3Dbo4fgVmlxqrT7rxP8AcCD6q032nZF2u+B+y3XGyvjdErrem6jdvTJdxvB3NqMe/IGO0JbqbT5FZ2IwRq4akBnDhULRn1uTJPSB8Fco8cbcUqRkkmLanoJ5KOJCoyg6q4982AGjGkiY5k2kprVGfpngzJ1yqxnOFu0tipgPZ4dpD6jSWQSxszHUnQJHEGV2vNUTkfcFhMQIAtsIFpCb/q1N7pylhcB2haCXP07jeh5oantHVY9wLQLwGme4BbLZVSsz+5xyl06jhNr3ROF4q2qDSxF50dpfryPVVuGV6lANfrTftNiQSPJ1knEOfiCXtYJHvZAfiJPqrHDOKBrTTqDNTk+Lb/dVcMReF80Qje5TTlLjiXr8yzjsLYV6BgTJAsWu+nUKcdXbXoZ7CpTgkDkbEjp8kmliDh3BzTnputbQgag8nCUPE8HlHa0iezfIttP6SOSmo7r7P9Ck5+SWFz8S/wCyPbYbGO7PD181+yDWtFsztHE/x7oJ6hOxFV9ENykDM0ue8RmJzEE5tdtOiy/ZRjalEAGXNEGTGUSTAG8zPW/lrcXZlc1omGgwbQ6TeLm33XJY8No7uhpj5W3uylTcLmZm++6EVFD2nb/CkQRqCuY+gTS2YbneKIPQNaCidYpDOJUDqiyohogMgEJeXxVgM/PVA9olAKQJd+eShlhAUImtWjLSBzqnxXhQrNkWeBY8+hV5zVLWpxk4vKI3UwtjpkeV4dxN+HdkeCR+06jq3p0Xp8Nj2VGy0z8/MJWLwDKohwnkdx4FYWI4DUpnNTcXRpBhw+66Xot52Z5ijf0my80Puj0xIKBxXm6XtDUZZ7Z8QWn88leo8fpnWR43+SnKia9zqr6+ifLw/fY03sBHeAI6gFV6nDaR/Qz/AKQhbxWkf1t8zCl3FaQH/Mb6rKU1sslnKiW7a+x2cU7MZJ5MAA8zYBZ3FqVR9N2chskBtNu5LgBmdvroE+tx5mlMOqO2ACXTc91QF5BqC7WAy2n/ADed3dPTpWKlHzNHJbKuxaIvPy4/9G4XhVJjwWt91usk3PKdDAJ81i45/ZV3Oyh9OoJg6OaY35grY4ljmU6ZYHd8ggAXdJBueSDhNLPh29oGloFhrZs3PX6BUg3Hzy+RzXVQm1TXs1vn9zG4PVFOq+q0EUha+suIgdYufJbGC4fTf2zXj3ajjOhggHVU8TiKVXCODcrCL5JAMjkN5F1Y4HiYpOe8wHuAk6SGgfObrdjbTlw+CNEIxmq201jPtuNw1SjiKbqQGXKTAHIaOCxsLXNNxo1DNImHRpAOoPIwJ6K1w6gGYt7DIMktOnUtjcEH4JDq5rOcx4h4JyGNLnuO6cjstxWG125IWvVGL/yTa+eOzLPfwdYOYZpnT+Q/aeq9jWxLKtCm9hlsu8iQDB6rx2AxYLTQrCBoCbFp5fZTTr1cI7Kb03GehItI5Oj85Yshq2fP5lensVUlNfBndd4v9j1LCkupgOmTOvigweMbUEtdI+I8k4tuvPaa2Z9FFxnujmVdQNRsifdANVJdKNjaz3CLlwPmgRMbdIeCwBzKQ+J5JrnSlOddAkiELnI3BdlhM0DMlECuARD4IE0AVDhZDiTESSG3kg6G0T01+ClpjUgjYmAfsfJPBPWs4AqUWuEOAI5ESqOK9n6Totl8CRdazdLcp8lzmJqco8MxOiuz4opmEPZtu7nfD7JbvZ+m25LoubkAR5BbzmrM4+SKDo3IHlKtCycmo5OS7pOnqhKehbIrYWk0sc8Ds6QkwLOeBu46x0Hqgq4htMNZIpGpdx/a3kOu0nqVz6pfgyR+0CBtEAhScJTxQa7NleBBFvl6quN8y4ycreEo141NJ+nPOAqVahTBDIc9wi3ecSeblY4CZw7RY+8P+4qcLwenQ7xPm4i1tliYTjLqTHMaAbmHcvLfZPRri1DP4mfG8CcZW4Sw9l+pw4CDWrCS1rRmFud4+C0fZusH4csIkAkEdHX+6Rhq4c00mFz6tX33EQADqR4Bdj8M7DVc9Mdw9LDofmtybktEnv2/AjXoqkroLy76u/P7E8Sw5aylW/UwAE840J8hHmp4k0sezEMFiBmGxkCJ6EW8Vz+LurN7IUxLrayB1Ftlt9myOyMHu6Hduiw3KGNX8RWMK7tXhvbZp/8AIpVsDTxLA8d0xqNQeRG6Szh9ZgygsqN/a8HRN4VhzSrPpatIzD1j1vHktjs1Kc3B4XB10UQujrksS4eDzx4cZ/8ATgHmypCNlKoNG1x4VWn5rdDVZo4Bzhm7rWnQuMSeSz4zZqyiqrdyx9DzkVP/AJA86RUOxFQDWsPGnTd8lvYjCuY7K9uU+sjolNb6JeJ7Fo0KUcxmzCPF3CxqD/fSc35Ep9Hi747op1P7HwfQrXqUQRcA+UhUMR7P03GYy792B/jyWlKD5ROVV8fhln+e+TqXHGEw8Opn+Q+oV1rwb6ylf8C0tyuGcDdxk+qZSwoYIaMo6KUnHsdVStXxtNfcObriDCkNRjRYLAAKdlLRf/CL5IGKrCWkc1nMwbxuDvsLyDIAaYNuq0C3W+xHzv8AFAyiSGzqORN/HTxW4ywc861N7omgDEOgHS3IaapxQZSucSssulhYJzWScTQD2ua4WNkxo9VxP56ITw8hKKkmmeSAqYVxa4S11oOjhz6FdT4e2of6bwP4vs4eB3Xqa9BrxleA4cisbE+zW9N3k77ruhfF87M+dv8A6fZD4Vqiu3dfIih7NOPvvt0ufUq5W4DRgWiBqCQfNZbKuIo2OaOveb6qcTx5zqZaWiSIkTHp/wCU3GyT2f0Mwt6WuLU4NP33FUsV2cuoNIZoXkFxdHU2A6L1THBzb6EDwWBR4w2ow0i3KXDK2PdnbqAl4bFVwOyAMiwltx58uqzOty52aN0dRGp7PVF+i4foaB4lSpVXMAa0WuB+rcGFR4gw13do1waBDG5jlzc4PmtT/Q2GmwOnMJ7wNzNzMzurD+EU3Na0ts02E+s85WFZCLyuS76a6xaZpaeUuP5gq8F4Y6nLnGXG3gPHmT8lqGUQEISVzTk5PLPVoqjVBRj2I1tz+a3K/EKYFEOEsdYbw6wGbeBJnyWHlTadZzRYkTrBInx5pI5+s6bx0sPdF72hqkim14DajRcCDYgfMgx05LKphMcZJJkncm58yhGtki3TVeFWoEQj2QxZEAkdBEWUOcSpkIXtQByghc9dC1gSOBREqCI0RFyMALhEGqHLhojAA5kWWQha2Cpc4pDBXKUJKeAJRtS0bEYEwgLqviOHU3+80Hy+yeSjyrSbXBKUIy+JZMkcDpteHCRBnWRYrUa60Istko2TlKUuWFdNcPhSQxw0RNCX2ll1MrGCuB0pYCMlQAkCIlddc5c8oGcSoBUSiaU8AQHKcyJzUtyMBkh11xYpLrR+QihLA8glvwUc1y5bJnNRFq5ckaBGqlzbKVyYwY+iEi65ckBDwlkrlyBnb/nRE1y5cmJj01q5cgmzi1KeFy5A4gFt/wA6o2tXLkjTOLETNVy5MXYEa+qly5cgECQpYFy5BphlJe6/guXIEuQsqaAuXJIGf//Z"/>
          <p:cNvSpPr>
            <a:spLocks noChangeAspect="1" noChangeArrowheads="1"/>
          </p:cNvSpPr>
          <p:nvPr/>
        </p:nvSpPr>
        <p:spPr bwMode="auto">
          <a:xfrm>
            <a:off x="4270375" y="397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 dirty="0"/>
          </a:p>
        </p:txBody>
      </p:sp>
      <p:sp>
        <p:nvSpPr>
          <p:cNvPr id="2050" name="AutoShape 48" descr="data:image/jpeg;base64,/9j/4AAQSkZJRgABAQAAAQABAAD/2wCEAAkGBhQSEBUUExQVFBQWGRgXGBcXGBgXGBgUFxcXHBwYFxofHyYeHBojHRgXHy8gJCcpLCwsFx4xNTAqNScrLCkBCQoKDgwOGg8PGiolHB8sLiwqLCosKSwpLCwsKiksKSkpLCopKSwtLCwvLCksKSwsLCwsLCwsKSwsKSksKSwpKf/AABEIAOQA3QMBIgACEQEDEQH/xAAaAAACAwEBAAAAAAAAAAAAAAACAwEEBQAG/8QAPhAAAQMCBAMFBwMDAgUFAAAAAQACEQMhBBIxQQVRYRMicYGRBjKhscHR8EJSYiNy8RWCFDOSouE0U2Sywv/EABsBAAMBAQEBAQAAAAAAAAAAAAABAwIEBQYH/8QAMhEAAgIBAwIEBAUDBQAAAAAAAAECAxESITEEQRMiUWEycZGhgbHB0fAFFEIjUmLC4f/aAAwDAQACEQMRAD8AoRJQu6BOAUkLyD9Q1Fc7yFI6WTAB5og0xog1qEhnNGGwFzEeW6BNkBqCojnooqE67IFqwJy8kIYUbgUDXGeiDWQoTGzZQ0fnkmATBQZbOLjZS4SuB0tvy8U2otMkpeZigzVKeFYCW4eqyWUhMEBDf88U8BJqGB4+eqB6iQPBMAQtJHknMqHkgTYtMDF2ZNY5MzkUQYVZ4V5zlWrM+6DUZFZzzFl1J5vOqkjoipu9EiuQmEonuOy4lEWzr8kExhehD/RcNVB/AgwSTdS0x+aoSSuaUDJBU57clB81AcIQILtUJdbchRIUFMBba0zO359PioL9dERO6W7mDbZARfYshyHMULE6gzM4AECTHqjBmTS3YyjhXVLNEwJjwIuOvIIHOItvpdei4Rw1zv8AltzAHvExckaR4KjxPh/eIJ7wBOaQWlo/ceYmFVw2PNr6uLta7Gb2vRLe/ohgixaRvexPhzQZgVI9RYe6GColubeImFLHW1Q0ydSOqSE93gbTdtCIu5IGOAKnMmPAIqxz5/hTmVuiQ928ru0i6AaLHaoXEbBAai4O6oBIXV9ENNyY4BA4AbaJGwy66h1QWkfJA1/JQ4+KAwND4XSYUhSG/m6RkG+67MoB1RZR8EAS3ooCguje35PkpcLJmU8gfl0WWyjZMoUHOmGnu7wgHJRWWIe2QZ/Cooumdot49R0TKuGym4I8bIajYE8+vpHPRP2E5R+JMZh2F7oEfm56RdauFqEvbTa0bRINyIJdz1+CjhmCgsIa4uFycwaGzoHTtHzUs4maVSW5XOY5wmCTlm4/tN/AFUimeb1Fyk2lwaHD6bnOgvcxjHHNqzvWka6gCUivR7JwEyyoBHcDgb3kG24KPB8beyq+pTpFzXuL8hZIvzOYEgGY26JPEcfUrVMz6b2hplrGgADnBJtp052VWtjzVYte7SWPVCK+Hf2j6VSSc21yDPvNB5jbqsytTyuLbGCRO1lqV+NOfUc54LC5w2dIDTIDbwY1jdMrDPmaalN4ItkFgdnGBAOx8bqbiejR1Glrg8/Vp5hFxO4sRHVOj8lNo8PqOf7pAbYuJhgIuZPP7K9huHal57tgC02MzcT4adVjSztd8FlmYRZQXnktLieDawtLRqCInMbbz5jos6dlh7FqrFZHUgC1KiT0/PgjDiXQNOd72Gnr8E3Jy9EcG9SYso2O05Im00DRBhI1nJ1QKJ6I3G6l3qgMi9NAluI6ppAS3GNPggaHgImhC5TNkEiCFIcUJMHVRmQawS7zS3GB05fZG8yocRZAmgA8mFp8FxEEyYJECdJka7bLN7C88xodOdvirnD6ohxEy0SJFwZifnHiFpckL8OtxZcqvdDz2Yyh0zHuuNrX1t15pbXh5aMucnXuxfoQb+JHjGqZRwRqF0ZgydSb9AeZ/wA+JY8lgYKLDla8isWEFwaBFzrIJB0i3JVXueJf1Kh5K+SzT4UXHNUubw1vPW7jbne/jonEMp5Q2lc73dlHV14Gu40VfFf06ge6o3sxHvHUAEZQ0QDZxM396I0ik3jdNh7jajx+ke4xoN4BNzvFt7Js8xRste2Wa5cWdqWnPJGXctJ1B5gaifBJfQFQ03u7pmSMsE65Zke6NT6LJbx2pJytpMnkC6OguAl1+LVSYcaZnoR6QUsot/YX/wC02sNXqAVDWyBguC2dN5HohdhaZOV0B8E9wFpuJiB021OyxK3EqlQQ6CP4uc23UXaT4haWG41TcQ6o1zH7EyWaGNJjWdE0/RmZ9LdVu4sLF4eo73T2oYB3CC1wBGobuTBPjKp4eoLzOYbcueZaFMik99btM5rFjQGkFobmDReJ7uYaR5qK7WVahp6PbMP5xEh29uv+U9y9HVuHlnuhHEDn74933csAZSRNo18dbXWa8zYW8uugV+rTqPYWnKHNcCZcAC0tiZJvJi/j51H0CyxtpA1ttdYkmj3OmsjKOlMVOyhxIAUtCNvVTO8FtTmjN0OUzZRnjVMRF1w6KXdFDPWEDIPT6JNRhm0jwTnBA8eKDSY8ifPwXES1TlugASJCmsHJNyjklk6/LdEwkwdAg1nJLrbLm+H5Clj0zCuh7ZgiYuOfPogUnhZG4XBOdHdMExMWHVW8Lgw5xbTb7w7zjB7tjoLTYc7ocRXEuu7NoLx5EbBWqNU0+yaGgtqFweTEGzoZA8DrufFWjtweH13US0Y7sY6iXsAY4NawyC0zIInvaQ4WO4usjE8Viq80RmLnAl5ktaQwN7o0c6B4Cd5UcR4hmJpUp7Ke8ZMuPIH9o5jWFWa2NBAScsEuj6B2eezj09QDTl2Z5L3fudc+Ww8keSVzSdVPabqWW+T3owjBYiiHME6BYXGqxZXoPJ7klp84n4R6K5wripfVrNdbK+w5NPX/AGz5pPtNQLqDj+2HDy1+CtBaZ4Zx3TdtLnDtv9GalNv54JrI6KngcQX02u5taZ6kXVwVFF7PB2p6kn6hU5bdji3w0McxoVrYbiLKstexrarhlkzkqHUBx11AsZn4LKBUOpyIhaU/U87qehhasx2ZtY3DBzGhwFN8kMMjW5yHa99/PVIwdQkEOynLYggT4C079ErC4rtHUmVe92bi5jtS4BpGQ9dD1yxqjx9I5m1gbE5XGdDNiTMA7T0lV5Wx5FLlVPwp7fuVuJ4RrS3L3ZuQOQMDW40KqQrHEqn9QyQIAj+x0kEkneVWLzFhvvZSlyfSUvEFncJjwgeZIj8+i57AdSfDZFmHJZK7gG3JS1TVdKHNogogtdPqlvZ+FNlLcJ2QA0oWtTMkbroQYElsi4BQdheQY1638E2EQpIE0mIMyLSPGL+C4VQLeMDw3T3NXU6M2Ak/fmmEspcl6izM+nPeOXMTs5upH0kqOLYxwYKehdy/SwWJ8SZA8ym4bCZszQ7K0Nyl2kA3eR1t5TKz3uzuLzPeNuYaLNF+nzKrLZZPno1f3HU4fERLWwLbKIunmmllvX4won0SM7jeJczDvc3WI8Np/Oas4Stmph37gD6gH6qcdhc9N7I1aR8DCo+zRzYZl7tlvoT9CFTCdefc5tbXUYfDX5MqH+nj52qs/wC4f4+K1q7C9padCCPUKhxynlqYepe1QNPg5aGMxDabcxNrQBqTyHMrUt9LRKrEfEhLjP2ZQ9nKv9ADdhc30M/Vag+KyeAsipXYRBD80f3A/ZbQp9fgs2rzMt0ks0x9tvoS1EuLIRBtlMuLcfJajMSa7MrgD3Sx53zasdHIxBI6rMe0puFcWvBBgO7p13Nj5H6rcHvg8z+odPrh4i5QOJZn/rTOazmmO65v6dNBFj6pDnLVw2GHaVWHXN7pAjK4Al07EX/JWUaZzHlNj9+Sc1vk6OisUoYCi6E+CNtMz1UdmfVTO4WApI5KTSPipyFAwHT+earEkakq4KZ5pZomdUGky1UF0DWo6q5rZQSQjJcqy2mluMIs4GpQKTIa0XV7hmXvSL3jqIuB1VE1Ra+ukKe1gTJ/x8k1sRtxOLWR9aoRTqkd2XBgH98gj/pDvRJIsuxeLDsrRN3Bx12Y4W6SVJCpYcnRQw5y9xbmwhDZKeAoKkejkUVicBimK4JhrKjjP8YH2WlxFznEU2WLved+1m58ToFi8QY5pxIZypuiNhr4hdFUMpr1PM6m7TNTxxn8juKvfVoPqkFrWlrmNOpg+8fWyaMWypig06tALAdMxEkxziI8CV1PiTcRhqjdH5TLfAajoqOM4SatGnWp2qNY2QNTAiR1EKyj/jLY5XY866/MsJv3waeFMY2qP3U2u9DC2WtheV4LxTtMRTLrOyOY7aYkgxsvWFqhdBxaT9Dv6G1WQbjxlnNHimRZQCpCgdwD2bIOztunFBB6IMySawWauJ7rnyZcym2bST3sw+ELPJHjt6K7wuvJqsPuHu9Ju4O8i7VBXoFji1wuPiOY6Kthw9DmMdIjtBrsduoS+0nfRWSOmqEtiFI9BZFsvGvxUtaUYZKNrUGsgFqB1OfJNeLKHCd0AgnDVCxvTzTY6KJ8EGExRPNMLJAXN1lU8bxA5hTpAOqH0aObvsnGLk9iVtkYLLLFbFMpiXOj82G6qf8AH1HD+nSMfueQwemqdg+GBpzOl9Tdzv8A88grUrb0r3JpWT3ey+5mPwVdxBNRjI2a3N8XFNOAqf8Avv8AJrB9FdaVNSoAJcQBzMD4pa2zPgQju2/qzOdgKw0rnzYxZdXjj2OLe0Y+DF2lunUStarxmjBGYHawc75BYmLZQeYIbTbrma2qHfEZR43V69/iRx9Q3FLwpfdi8fi6we2uGjLAacrg5hE6GLi/orWC4pTfiC4nKHUwIdbvBwtyNlrYTFUHMDGFhbEBsjTqDqvPcX4WKNTuSQ4FwGsAa+I+6tDTPytYOO/xKcWKWpZy17+wXGPZ8tmrRnq0bcy3mOib7OcUa5jaR7rmyBP6hJ069FPDBnbNB/ZvF3Uzdh6jkPksOrTAGha8OcCf0ugiwOzgqKOtOEuxHxvBmrq1s+fT8DW9oeFhrmVGTmc6LbnYjqr/AALjYqf032eNNs3Pz5hZrOMdpTYHe+yox0/uE6+PNX+OcCuatIQ4XIHP9w6qUo7KFnPqdMLHrlfRxtlfzub6mVlcF4sKoyu98D1HMfULWLenmuKUXF4Z7dNsbYqUeAFICIREQU3B0s7g3mUkO2ahByfYnhlLLUqNjWDeSR3Q4kQl43Edo4QO63QdOvVPd7td7BDi5w5xTHdhnUQAfFUgP4/K/VUmzh6FJrU+SALqcqYy8/kFSpHqZAUhqKFxugQDggcmZULgdkDQTnrmuHmpIhdF0zBT4pjeypudvoP7jp+dErgWFy08zrvqd5x3g6fdZ3tS8l9NmxM/EBehpmOSvJaa17nnwl4vUSz/AIcfiSFANtUrFcQbTsTc6NF3HyVJ3b1eVFvq8/ZSUG93sdEr0tlu/Ybxfiwos5v/AEt+/RZmExVJ0OrVBUfyM5G9GiI81VODb/xXZuJc2bkm5OU7+K0cT7MMI7hLT1Mjz3XVprgkm+e55asvuk5qKai8YNZj2wIgDoszivEnM7tNhfUN4gkNbzKyKWMq4V+V47vLY9WnZHWzV2uFJ4j33zIc9x26NAAASjTiWXwUl1muDjFYl6d/wKT+KGYr0WO/25HeRCs0SC5rqFXK4A9yqdNLCbEG/ogwHF2mn2VSmah0aIknpzEc0mpwNwILyykHuhrSS4iRYE/+d11bJ4e36nmPVJJx8y+jX4iq9SpQqh5YaZmQWjumeW0FbXBajK7aodBzPLsp1AcBpvrN0nC8C7KXVqjTTg2zHLPUHkNBzVPhvAy4Ohxa9paWnSzhIncHRZnKEovfjuaprsqsXlynnZkcW4MaJL2d5g9W+PMdV6Xh3FmVm2MHdu48eiwa/E6jGupV2mXNIDh8PEddUv8A05zadOvRNw0FwGxAuR9QsTi5xSm/kzoqsVNjdK2x5o918i5xvAmm4VqUgTeNjz8OfitrhfEhWp5t9COR/Lqtwvira7MrwA6Lt2I5josWk84XFZf0O/8AqdD/ALSpOLnFwl8S4LxnGmatg/8ATnz7M9cG+av4eoaVN9SIMQJ/kYAHUn0AKXgMLMl2oEgdev4UfE6xe5tP9kOdPdl36RHMC8dVCMcGOs6jx5qmHHcHAUyGlhkZgAHbyTfXYu1i9lWL4Wi6oKch78xFoBkyNr6Rz9FmVKpe8uIiTNuazI9PplzhbEOd+BAxp+KNxKgFYOvSiDU/JRCohPmFJQaJdUvZQKhCieiFzuiBji5cHIct1Vr4skltNuYjVx91v3PQLSWSE5qKMr2rpXpu01HnqFcw2KqVmgt/ps3Orjzjl53RVuDB7HZyXPIs47HoNAFkcKxhw7y1+kw7of3DouxYnXhco8SbdPUap7Rn/Nz0OGwbGaC+7jJcfE/RPLbIWPB03+IRbLjbbe57cVGK8p532hwzmvFVvSSNnDRafC+LNrNicr9x9RzCuVKbS3KRIOqwMd7OFpzUjI1yz3h4FdMZRsjplyu55dldvT2OypZi+UbWNwjajcrhI+R6civKY3hVXDPzsJLf3Dbo4fgVmlxqrT7rxP8AcCD6q032nZF2u+B+y3XGyvjdErrem6jdvTJdxvB3NqMe/IGO0JbqbT5FZ2IwRq4akBnDhULRn1uTJPSB8Fco8cbcUqRkkmLanoJ5KOJCoyg6q4982AGjGkiY5k2kprVGfpngzJ1yqxnOFu0tipgPZ4dpD6jSWQSxszHUnQJHEGV2vNUTkfcFhMQIAtsIFpCb/q1N7pylhcB2haCXP07jeh5oantHVY9wLQLwGme4BbLZVSsz+5xyl06jhNr3ROF4q2qDSxF50dpfryPVVuGV6lANfrTftNiQSPJ1knEOfiCXtYJHvZAfiJPqrHDOKBrTTqDNTk+Lb/dVcMReF80Qje5TTlLjiXr8yzjsLYV6BgTJAsWu+nUKcdXbXoZ7CpTgkDkbEjp8kmliDh3BzTnputbQgag8nCUPE8HlHa0iezfIttP6SOSmo7r7P9Ck5+SWFz8S/wCyPbYbGO7PD181+yDWtFsztHE/x7oJ6hOxFV9ENykDM0ue8RmJzEE5tdtOiy/ZRjalEAGXNEGTGUSTAG8zPW/lrcXZlc1omGgwbQ6TeLm33XJY8No7uhpj5W3uylTcLmZm++6EVFD2nb/CkQRqCuY+gTS2YbneKIPQNaCidYpDOJUDqiyohogMgEJeXxVgM/PVA9olAKQJd+eShlhAUImtWjLSBzqnxXhQrNkWeBY8+hV5zVLWpxk4vKI3UwtjpkeV4dxN+HdkeCR+06jq3p0Xp8Nj2VGy0z8/MJWLwDKohwnkdx4FYWI4DUpnNTcXRpBhw+66Xot52Z5ijf0my80Puj0xIKBxXm6XtDUZZ7Z8QWn88leo8fpnWR43+SnKia9zqr6+ifLw/fY03sBHeAI6gFV6nDaR/Qz/AKQhbxWkf1t8zCl3FaQH/Mb6rKU1sslnKiW7a+x2cU7MZJ5MAA8zYBZ3FqVR9N2chskBtNu5LgBmdvroE+tx5mlMOqO2ACXTc91QF5BqC7WAy2n/ADed3dPTpWKlHzNHJbKuxaIvPy4/9G4XhVJjwWt91usk3PKdDAJ81i45/ZV3Oyh9OoJg6OaY35grY4ljmU6ZYHd8ggAXdJBueSDhNLPh29oGloFhrZs3PX6BUg3Hzy+RzXVQm1TXs1vn9zG4PVFOq+q0EUha+suIgdYufJbGC4fTf2zXj3ajjOhggHVU8TiKVXCODcrCL5JAMjkN5F1Y4HiYpOe8wHuAk6SGgfObrdjbTlw+CNEIxmq201jPtuNw1SjiKbqQGXKTAHIaOCxsLXNNxo1DNImHRpAOoPIwJ6K1w6gGYt7DIMktOnUtjcEH4JDq5rOcx4h4JyGNLnuO6cjstxWG125IWvVGL/yTa+eOzLPfwdYOYZpnT+Q/aeq9jWxLKtCm9hlsu8iQDB6rx2AxYLTQrCBoCbFp5fZTTr1cI7Kb03GehItI5Oj85Yshq2fP5lensVUlNfBndd4v9j1LCkupgOmTOvigweMbUEtdI+I8k4tuvPaa2Z9FFxnujmVdQNRsifdANVJdKNjaz3CLlwPmgRMbdIeCwBzKQ+J5JrnSlOddAkiELnI3BdlhM0DMlECuARD4IE0AVDhZDiTESSG3kg6G0T01+ClpjUgjYmAfsfJPBPWs4AqUWuEOAI5ESqOK9n6Totl8CRdazdLcp8lzmJqco8MxOiuz4opmEPZtu7nfD7JbvZ+m25LoubkAR5BbzmrM4+SKDo3IHlKtCycmo5OS7pOnqhKehbIrYWk0sc8Ds6QkwLOeBu46x0Hqgq4htMNZIpGpdx/a3kOu0nqVz6pfgyR+0CBtEAhScJTxQa7NleBBFvl6quN8y4ycreEo141NJ+nPOAqVahTBDIc9wi3ecSeblY4CZw7RY+8P+4qcLwenQ7xPm4i1tliYTjLqTHMaAbmHcvLfZPRri1DP4mfG8CcZW4Sw9l+pw4CDWrCS1rRmFud4+C0fZusH4csIkAkEdHX+6Rhq4c00mFz6tX33EQADqR4Bdj8M7DVc9Mdw9LDofmtybktEnv2/AjXoqkroLy76u/P7E8Sw5aylW/UwAE840J8hHmp4k0sezEMFiBmGxkCJ6EW8Vz+LurN7IUxLrayB1Ftlt9myOyMHu6Hduiw3KGNX8RWMK7tXhvbZp/8AIpVsDTxLA8d0xqNQeRG6Szh9ZgygsqN/a8HRN4VhzSrPpatIzD1j1vHktjs1Kc3B4XB10UQujrksS4eDzx4cZ/8ATgHmypCNlKoNG1x4VWn5rdDVZo4Bzhm7rWnQuMSeSz4zZqyiqrdyx9DzkVP/AJA86RUOxFQDWsPGnTd8lvYjCuY7K9uU+sjolNb6JeJ7Fo0KUcxmzCPF3CxqD/fSc35Ep9Hi747op1P7HwfQrXqUQRcA+UhUMR7P03GYy792B/jyWlKD5ROVV8fhln+e+TqXHGEw8Opn+Q+oV1rwb6ylf8C0tyuGcDdxk+qZSwoYIaMo6KUnHsdVStXxtNfcObriDCkNRjRYLAAKdlLRf/CL5IGKrCWkc1nMwbxuDvsLyDIAaYNuq0C3W+xHzv8AFAyiSGzqORN/HTxW4ywc861N7omgDEOgHS3IaapxQZSucSssulhYJzWScTQD2ua4WNkxo9VxP56ITw8hKKkmmeSAqYVxa4S11oOjhz6FdT4e2of6bwP4vs4eB3Xqa9BrxleA4cisbE+zW9N3k77ruhfF87M+dv8A6fZD4Vqiu3dfIih7NOPvvt0ufUq5W4DRgWiBqCQfNZbKuIo2OaOveb6qcTx5zqZaWiSIkTHp/wCU3GyT2f0Mwt6WuLU4NP33FUsV2cuoNIZoXkFxdHU2A6L1THBzb6EDwWBR4w2ow0i3KXDK2PdnbqAl4bFVwOyAMiwltx58uqzOty52aN0dRGp7PVF+i4foaB4lSpVXMAa0WuB+rcGFR4gw13do1waBDG5jlzc4PmtT/Q2GmwOnMJ7wNzNzMzurD+EU3Na0ts02E+s85WFZCLyuS76a6xaZpaeUuP5gq8F4Y6nLnGXG3gPHmT8lqGUQEISVzTk5PLPVoqjVBRj2I1tz+a3K/EKYFEOEsdYbw6wGbeBJnyWHlTadZzRYkTrBInx5pI5+s6bx0sPdF72hqkim14DajRcCDYgfMgx05LKphMcZJJkncm58yhGtki3TVeFWoEQj2QxZEAkdBEWUOcSpkIXtQByghc9dC1gSOBREqCI0RFyMALhEGqHLhojAA5kWWQha2Cpc4pDBXKUJKeAJRtS0bEYEwgLqviOHU3+80Hy+yeSjyrSbXBKUIy+JZMkcDpteHCRBnWRYrUa60Istko2TlKUuWFdNcPhSQxw0RNCX2ll1MrGCuB0pYCMlQAkCIlddc5c8oGcSoBUSiaU8AQHKcyJzUtyMBkh11xYpLrR+QihLA8glvwUc1y5bJnNRFq5ckaBGqlzbKVyYwY+iEi65ckBDwlkrlyBnb/nRE1y5cmJj01q5cgmzi1KeFy5A4gFt/wA6o2tXLkjTOLETNVy5MXYEa+qly5cgECQpYFy5BphlJe6/guXIEuQsqaAuXJIGf//Z"/>
          <p:cNvSpPr>
            <a:spLocks noChangeAspect="1" noChangeArrowheads="1"/>
          </p:cNvSpPr>
          <p:nvPr/>
        </p:nvSpPr>
        <p:spPr bwMode="auto">
          <a:xfrm>
            <a:off x="4422775" y="412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 dirty="0"/>
          </a:p>
        </p:txBody>
      </p:sp>
      <p:sp>
        <p:nvSpPr>
          <p:cNvPr id="2051" name="AutoShape 50" descr="data:image/jpeg;base64,/9j/4AAQSkZJRgABAQAAAQABAAD/2wCEAAkGBhQSEBUUExQVFBQWGRgXGBcXGBgXGBgUFxcXHBwYFxofHyYeHBojHRgXHy8gJCcpLCwsFx4xNTAqNScrLCkBCQoKDgwOGg8PGiolHB8sLiwqLCosKSwpLCwsKiksKSkpLCopKSwtLCwvLCksKSwsLCwsLCwsKSwsKSksKSwpKf/AABEIAOQA3QMBIgACEQEDEQH/xAAaAAACAwEBAAAAAAAAAAAAAAACAwEEBQAG/8QAPhAAAQMCBAMFBwMDAgUFAAAAAQACEQMhBBIxQQVRYRMicYGRBjKhscHR8EJSYiNy8RWCFDOSouE0U2Sywv/EABsBAAMBAQEBAQAAAAAAAAAAAAABAwIEBQYH/8QAMhEAAgIBAwIEBAUDBQAAAAAAAAECAxESITEEQRMiUWEycZGhgbHB0fAFFEIjUmLC4f/aAAwDAQACEQMRAD8AoRJQu6BOAUkLyD9Q1Fc7yFI6WTAB5og0xog1qEhnNGGwFzEeW6BNkBqCojnooqE67IFqwJy8kIYUbgUDXGeiDWQoTGzZQ0fnkmATBQZbOLjZS4SuB0tvy8U2otMkpeZigzVKeFYCW4eqyWUhMEBDf88U8BJqGB4+eqB6iQPBMAQtJHknMqHkgTYtMDF2ZNY5MzkUQYVZ4V5zlWrM+6DUZFZzzFl1J5vOqkjoipu9EiuQmEonuOy4lEWzr8kExhehD/RcNVB/AgwSTdS0x+aoSSuaUDJBU57clB81AcIQILtUJdbchRIUFMBba0zO359PioL9dERO6W7mDbZARfYshyHMULE6gzM4AECTHqjBmTS3YyjhXVLNEwJjwIuOvIIHOItvpdei4Rw1zv8AltzAHvExckaR4KjxPh/eIJ7wBOaQWlo/ceYmFVw2PNr6uLta7Gb2vRLe/ohgixaRvexPhzQZgVI9RYe6GColubeImFLHW1Q0ydSOqSE93gbTdtCIu5IGOAKnMmPAIqxz5/hTmVuiQ928ru0i6AaLHaoXEbBAai4O6oBIXV9ENNyY4BA4AbaJGwy66h1QWkfJA1/JQ4+KAwND4XSYUhSG/m6RkG+67MoB1RZR8EAS3ooCguje35PkpcLJmU8gfl0WWyjZMoUHOmGnu7wgHJRWWIe2QZ/Cooumdot49R0TKuGym4I8bIajYE8+vpHPRP2E5R+JMZh2F7oEfm56RdauFqEvbTa0bRINyIJdz1+CjhmCgsIa4uFycwaGzoHTtHzUs4maVSW5XOY5wmCTlm4/tN/AFUimeb1Fyk2lwaHD6bnOgvcxjHHNqzvWka6gCUivR7JwEyyoBHcDgb3kG24KPB8beyq+pTpFzXuL8hZIvzOYEgGY26JPEcfUrVMz6b2hplrGgADnBJtp052VWtjzVYte7SWPVCK+Hf2j6VSSc21yDPvNB5jbqsytTyuLbGCRO1lqV+NOfUc54LC5w2dIDTIDbwY1jdMrDPmaalN4ItkFgdnGBAOx8bqbiejR1Glrg8/Vp5hFxO4sRHVOj8lNo8PqOf7pAbYuJhgIuZPP7K9huHal57tgC02MzcT4adVjSztd8FlmYRZQXnktLieDawtLRqCInMbbz5jos6dlh7FqrFZHUgC1KiT0/PgjDiXQNOd72Gnr8E3Jy9EcG9SYso2O05Im00DRBhI1nJ1QKJ6I3G6l3qgMi9NAluI6ppAS3GNPggaHgImhC5TNkEiCFIcUJMHVRmQawS7zS3GB05fZG8yocRZAmgA8mFp8FxEEyYJECdJka7bLN7C88xodOdvirnD6ohxEy0SJFwZifnHiFpckL8OtxZcqvdDz2Yyh0zHuuNrX1t15pbXh5aMucnXuxfoQb+JHjGqZRwRqF0ZgydSb9AeZ/wA+JY8lgYKLDla8isWEFwaBFzrIJB0i3JVXueJf1Kh5K+SzT4UXHNUubw1vPW7jbne/jonEMp5Q2lc73dlHV14Gu40VfFf06ge6o3sxHvHUAEZQ0QDZxM396I0ik3jdNh7jajx+ke4xoN4BNzvFt7Js8xRste2Wa5cWdqWnPJGXctJ1B5gaifBJfQFQ03u7pmSMsE65Zke6NT6LJbx2pJytpMnkC6OguAl1+LVSYcaZnoR6QUsot/YX/wC02sNXqAVDWyBguC2dN5HohdhaZOV0B8E9wFpuJiB021OyxK3EqlQQ6CP4uc23UXaT4haWG41TcQ6o1zH7EyWaGNJjWdE0/RmZ9LdVu4sLF4eo73T2oYB3CC1wBGobuTBPjKp4eoLzOYbcueZaFMik99btM5rFjQGkFobmDReJ7uYaR5qK7WVahp6PbMP5xEh29uv+U9y9HVuHlnuhHEDn74933csAZSRNo18dbXWa8zYW8uugV+rTqPYWnKHNcCZcAC0tiZJvJi/j51H0CyxtpA1ttdYkmj3OmsjKOlMVOyhxIAUtCNvVTO8FtTmjN0OUzZRnjVMRF1w6KXdFDPWEDIPT6JNRhm0jwTnBA8eKDSY8ifPwXES1TlugASJCmsHJNyjklk6/LdEwkwdAg1nJLrbLm+H5Clj0zCuh7ZgiYuOfPogUnhZG4XBOdHdMExMWHVW8Lgw5xbTb7w7zjB7tjoLTYc7ocRXEuu7NoLx5EbBWqNU0+yaGgtqFweTEGzoZA8DrufFWjtweH13US0Y7sY6iXsAY4NawyC0zIInvaQ4WO4usjE8Viq80RmLnAl5ktaQwN7o0c6B4Cd5UcR4hmJpUp7Ke8ZMuPIH9o5jWFWa2NBAScsEuj6B2eezj09QDTl2Z5L3fudc+Ww8keSVzSdVPabqWW+T3owjBYiiHME6BYXGqxZXoPJ7klp84n4R6K5wripfVrNdbK+w5NPX/AGz5pPtNQLqDj+2HDy1+CtBaZ4Zx3TdtLnDtv9GalNv54JrI6KngcQX02u5taZ6kXVwVFF7PB2p6kn6hU5bdji3w0McxoVrYbiLKstexrarhlkzkqHUBx11AsZn4LKBUOpyIhaU/U87qehhasx2ZtY3DBzGhwFN8kMMjW5yHa99/PVIwdQkEOynLYggT4C079ErC4rtHUmVe92bi5jtS4BpGQ9dD1yxqjx9I5m1gbE5XGdDNiTMA7T0lV5Wx5FLlVPwp7fuVuJ4RrS3L3ZuQOQMDW40KqQrHEqn9QyQIAj+x0kEkneVWLzFhvvZSlyfSUvEFncJjwgeZIj8+i57AdSfDZFmHJZK7gG3JS1TVdKHNogogtdPqlvZ+FNlLcJ2QA0oWtTMkbroQYElsi4BQdheQY1638E2EQpIE0mIMyLSPGL+C4VQLeMDw3T3NXU6M2Ak/fmmEspcl6izM+nPeOXMTs5upH0kqOLYxwYKehdy/SwWJ8SZA8ym4bCZszQ7K0Nyl2kA3eR1t5TKz3uzuLzPeNuYaLNF+nzKrLZZPno1f3HU4fERLWwLbKIunmmllvX4won0SM7jeJczDvc3WI8Np/Oas4Stmph37gD6gH6qcdhc9N7I1aR8DCo+zRzYZl7tlvoT9CFTCdefc5tbXUYfDX5MqH+nj52qs/wC4f4+K1q7C9padCCPUKhxynlqYepe1QNPg5aGMxDabcxNrQBqTyHMrUt9LRKrEfEhLjP2ZQ9nKv9ADdhc30M/Vag+KyeAsipXYRBD80f3A/ZbQp9fgs2rzMt0ks0x9tvoS1EuLIRBtlMuLcfJajMSa7MrgD3Sx53zasdHIxBI6rMe0puFcWvBBgO7p13Nj5H6rcHvg8z+odPrh4i5QOJZn/rTOazmmO65v6dNBFj6pDnLVw2GHaVWHXN7pAjK4Al07EX/JWUaZzHlNj9+Sc1vk6OisUoYCi6E+CNtMz1UdmfVTO4WApI5KTSPipyFAwHT+earEkakq4KZ5pZomdUGky1UF0DWo6q5rZQSQjJcqy2mluMIs4GpQKTIa0XV7hmXvSL3jqIuB1VE1Ra+ukKe1gTJ/x8k1sRtxOLWR9aoRTqkd2XBgH98gj/pDvRJIsuxeLDsrRN3Bx12Y4W6SVJCpYcnRQw5y9xbmwhDZKeAoKkejkUVicBimK4JhrKjjP8YH2WlxFznEU2WLved+1m58ToFi8QY5pxIZypuiNhr4hdFUMpr1PM6m7TNTxxn8juKvfVoPqkFrWlrmNOpg+8fWyaMWypig06tALAdMxEkxziI8CV1PiTcRhqjdH5TLfAajoqOM4SatGnWp2qNY2QNTAiR1EKyj/jLY5XY866/MsJv3waeFMY2qP3U2u9DC2WtheV4LxTtMRTLrOyOY7aYkgxsvWFqhdBxaT9Dv6G1WQbjxlnNHimRZQCpCgdwD2bIOztunFBB6IMySawWauJ7rnyZcym2bST3sw+ELPJHjt6K7wuvJqsPuHu9Ju4O8i7VBXoFji1wuPiOY6Kthw9DmMdIjtBrsduoS+0nfRWSOmqEtiFI9BZFsvGvxUtaUYZKNrUGsgFqB1OfJNeLKHCd0AgnDVCxvTzTY6KJ8EGExRPNMLJAXN1lU8bxA5hTpAOqH0aObvsnGLk9iVtkYLLLFbFMpiXOj82G6qf8AH1HD+nSMfueQwemqdg+GBpzOl9Tdzv8A88grUrb0r3JpWT3ey+5mPwVdxBNRjI2a3N8XFNOAqf8Avv8AJrB9FdaVNSoAJcQBzMD4pa2zPgQju2/qzOdgKw0rnzYxZdXjj2OLe0Y+DF2lunUStarxmjBGYHawc75BYmLZQeYIbTbrma2qHfEZR43V69/iRx9Q3FLwpfdi8fi6we2uGjLAacrg5hE6GLi/orWC4pTfiC4nKHUwIdbvBwtyNlrYTFUHMDGFhbEBsjTqDqvPcX4WKNTuSQ4FwGsAa+I+6tDTPytYOO/xKcWKWpZy17+wXGPZ8tmrRnq0bcy3mOib7OcUa5jaR7rmyBP6hJ069FPDBnbNB/ZvF3Uzdh6jkPksOrTAGha8OcCf0ugiwOzgqKOtOEuxHxvBmrq1s+fT8DW9oeFhrmVGTmc6LbnYjqr/AALjYqf032eNNs3Pz5hZrOMdpTYHe+yox0/uE6+PNX+OcCuatIQ4XIHP9w6qUo7KFnPqdMLHrlfRxtlfzub6mVlcF4sKoyu98D1HMfULWLenmuKUXF4Z7dNsbYqUeAFICIREQU3B0s7g3mUkO2ahByfYnhlLLUqNjWDeSR3Q4kQl43Edo4QO63QdOvVPd7td7BDi5w5xTHdhnUQAfFUgP4/K/VUmzh6FJrU+SALqcqYy8/kFSpHqZAUhqKFxugQDggcmZULgdkDQTnrmuHmpIhdF0zBT4pjeypudvoP7jp+dErgWFy08zrvqd5x3g6fdZ3tS8l9NmxM/EBehpmOSvJaa17nnwl4vUSz/AIcfiSFANtUrFcQbTsTc6NF3HyVJ3b1eVFvq8/ZSUG93sdEr0tlu/Ybxfiwos5v/AEt+/RZmExVJ0OrVBUfyM5G9GiI81VODb/xXZuJc2bkm5OU7+K0cT7MMI7hLT1Mjz3XVprgkm+e55asvuk5qKai8YNZj2wIgDoszivEnM7tNhfUN4gkNbzKyKWMq4V+V47vLY9WnZHWzV2uFJ4j33zIc9x26NAAASjTiWXwUl1muDjFYl6d/wKT+KGYr0WO/25HeRCs0SC5rqFXK4A9yqdNLCbEG/ogwHF2mn2VSmah0aIknpzEc0mpwNwILyykHuhrSS4iRYE/+d11bJ4e36nmPVJJx8y+jX4iq9SpQqh5YaZmQWjumeW0FbXBajK7aodBzPLsp1AcBpvrN0nC8C7KXVqjTTg2zHLPUHkNBzVPhvAy4Ohxa9paWnSzhIncHRZnKEovfjuaprsqsXlynnZkcW4MaJL2d5g9W+PMdV6Xh3FmVm2MHdu48eiwa/E6jGupV2mXNIDh8PEddUv8A05zadOvRNw0FwGxAuR9QsTi5xSm/kzoqsVNjdK2x5o918i5xvAmm4VqUgTeNjz8OfitrhfEhWp5t9COR/Lqtwvira7MrwA6Lt2I5josWk84XFZf0O/8AqdD/ALSpOLnFwl8S4LxnGmatg/8ATnz7M9cG+av4eoaVN9SIMQJ/kYAHUn0AKXgMLMl2oEgdev4UfE6xe5tP9kOdPdl36RHMC8dVCMcGOs6jx5qmHHcHAUyGlhkZgAHbyTfXYu1i9lWL4Wi6oKch78xFoBkyNr6Rz9FmVKpe8uIiTNuazI9PplzhbEOd+BAxp+KNxKgFYOvSiDU/JRCohPmFJQaJdUvZQKhCieiFzuiBji5cHIct1Vr4skltNuYjVx91v3PQLSWSE5qKMr2rpXpu01HnqFcw2KqVmgt/ps3Orjzjl53RVuDB7HZyXPIs47HoNAFkcKxhw7y1+kw7of3DouxYnXhco8SbdPUap7Rn/Nz0OGwbGaC+7jJcfE/RPLbIWPB03+IRbLjbbe57cVGK8p532hwzmvFVvSSNnDRafC+LNrNicr9x9RzCuVKbS3KRIOqwMd7OFpzUjI1yz3h4FdMZRsjplyu55dldvT2OypZi+UbWNwjajcrhI+R6civKY3hVXDPzsJLf3Dbo4fgVmlxqrT7rxP8AcCD6q032nZF2u+B+y3XGyvjdErrem6jdvTJdxvB3NqMe/IGO0JbqbT5FZ2IwRq4akBnDhULRn1uTJPSB8Fco8cbcUqRkkmLanoJ5KOJCoyg6q4982AGjGkiY5k2kprVGfpngzJ1yqxnOFu0tipgPZ4dpD6jSWQSxszHUnQJHEGV2vNUTkfcFhMQIAtsIFpCb/q1N7pylhcB2haCXP07jeh5oantHVY9wLQLwGme4BbLZVSsz+5xyl06jhNr3ROF4q2qDSxF50dpfryPVVuGV6lANfrTftNiQSPJ1knEOfiCXtYJHvZAfiJPqrHDOKBrTTqDNTk+Lb/dVcMReF80Qje5TTlLjiXr8yzjsLYV6BgTJAsWu+nUKcdXbXoZ7CpTgkDkbEjp8kmliDh3BzTnputbQgag8nCUPE8HlHa0iezfIttP6SOSmo7r7P9Ck5+SWFz8S/wCyPbYbGO7PD181+yDWtFsztHE/x7oJ6hOxFV9ENykDM0ue8RmJzEE5tdtOiy/ZRjalEAGXNEGTGUSTAG8zPW/lrcXZlc1omGgwbQ6TeLm33XJY8No7uhpj5W3uylTcLmZm++6EVFD2nb/CkQRqCuY+gTS2YbneKIPQNaCidYpDOJUDqiyohogMgEJeXxVgM/PVA9olAKQJd+eShlhAUImtWjLSBzqnxXhQrNkWeBY8+hV5zVLWpxk4vKI3UwtjpkeV4dxN+HdkeCR+06jq3p0Xp8Nj2VGy0z8/MJWLwDKohwnkdx4FYWI4DUpnNTcXRpBhw+66Xot52Z5ijf0my80Puj0xIKBxXm6XtDUZZ7Z8QWn88leo8fpnWR43+SnKia9zqr6+ifLw/fY03sBHeAI6gFV6nDaR/Qz/AKQhbxWkf1t8zCl3FaQH/Mb6rKU1sslnKiW7a+x2cU7MZJ5MAA8zYBZ3FqVR9N2chskBtNu5LgBmdvroE+tx5mlMOqO2ACXTc91QF5BqC7WAy2n/ADed3dPTpWKlHzNHJbKuxaIvPy4/9G4XhVJjwWt91usk3PKdDAJ81i45/ZV3Oyh9OoJg6OaY35grY4ljmU6ZYHd8ggAXdJBueSDhNLPh29oGloFhrZs3PX6BUg3Hzy+RzXVQm1TXs1vn9zG4PVFOq+q0EUha+suIgdYufJbGC4fTf2zXj3ajjOhggHVU8TiKVXCODcrCL5JAMjkN5F1Y4HiYpOe8wHuAk6SGgfObrdjbTlw+CNEIxmq201jPtuNw1SjiKbqQGXKTAHIaOCxsLXNNxo1DNImHRpAOoPIwJ6K1w6gGYt7DIMktOnUtjcEH4JDq5rOcx4h4JyGNLnuO6cjstxWG125IWvVGL/yTa+eOzLPfwdYOYZpnT+Q/aeq9jWxLKtCm9hlsu8iQDB6rx2AxYLTQrCBoCbFp5fZTTr1cI7Kb03GehItI5Oj85Yshq2fP5lensVUlNfBndd4v9j1LCkupgOmTOvigweMbUEtdI+I8k4tuvPaa2Z9FFxnujmVdQNRsifdANVJdKNjaz3CLlwPmgRMbdIeCwBzKQ+J5JrnSlOddAkiELnI3BdlhM0DMlECuARD4IE0AVDhZDiTESSG3kg6G0T01+ClpjUgjYmAfsfJPBPWs4AqUWuEOAI5ESqOK9n6Totl8CRdazdLcp8lzmJqco8MxOiuz4opmEPZtu7nfD7JbvZ+m25LoubkAR5BbzmrM4+SKDo3IHlKtCycmo5OS7pOnqhKehbIrYWk0sc8Ds6QkwLOeBu46x0Hqgq4htMNZIpGpdx/a3kOu0nqVz6pfgyR+0CBtEAhScJTxQa7NleBBFvl6quN8y4ycreEo141NJ+nPOAqVahTBDIc9wi3ecSeblY4CZw7RY+8P+4qcLwenQ7xPm4i1tliYTjLqTHMaAbmHcvLfZPRri1DP4mfG8CcZW4Sw9l+pw4CDWrCS1rRmFud4+C0fZusH4csIkAkEdHX+6Rhq4c00mFz6tX33EQADqR4Bdj8M7DVc9Mdw9LDofmtybktEnv2/AjXoqkroLy76u/P7E8Sw5aylW/UwAE840J8hHmp4k0sezEMFiBmGxkCJ6EW8Vz+LurN7IUxLrayB1Ftlt9myOyMHu6Hduiw3KGNX8RWMK7tXhvbZp/8AIpVsDTxLA8d0xqNQeRG6Szh9ZgygsqN/a8HRN4VhzSrPpatIzD1j1vHktjs1Kc3B4XB10UQujrksS4eDzx4cZ/8ATgHmypCNlKoNG1x4VWn5rdDVZo4Bzhm7rWnQuMSeSz4zZqyiqrdyx9DzkVP/AJA86RUOxFQDWsPGnTd8lvYjCuY7K9uU+sjolNb6JeJ7Fo0KUcxmzCPF3CxqD/fSc35Ep9Hi747op1P7HwfQrXqUQRcA+UhUMR7P03GYy792B/jyWlKD5ROVV8fhln+e+TqXHGEw8Opn+Q+oV1rwb6ylf8C0tyuGcDdxk+qZSwoYIaMo6KUnHsdVStXxtNfcObriDCkNRjRYLAAKdlLRf/CL5IGKrCWkc1nMwbxuDvsLyDIAaYNuq0C3W+xHzv8AFAyiSGzqORN/HTxW4ywc861N7omgDEOgHS3IaapxQZSucSssulhYJzWScTQD2ua4WNkxo9VxP56ITw8hKKkmmeSAqYVxa4S11oOjhz6FdT4e2of6bwP4vs4eB3Xqa9BrxleA4cisbE+zW9N3k77ruhfF87M+dv8A6fZD4Vqiu3dfIih7NOPvvt0ufUq5W4DRgWiBqCQfNZbKuIo2OaOveb6qcTx5zqZaWiSIkTHp/wCU3GyT2f0Mwt6WuLU4NP33FUsV2cuoNIZoXkFxdHU2A6L1THBzb6EDwWBR4w2ow0i3KXDK2PdnbqAl4bFVwOyAMiwltx58uqzOty52aN0dRGp7PVF+i4foaB4lSpVXMAa0WuB+rcGFR4gw13do1waBDG5jlzc4PmtT/Q2GmwOnMJ7wNzNzMzurD+EU3Na0ts02E+s85WFZCLyuS76a6xaZpaeUuP5gq8F4Y6nLnGXG3gPHmT8lqGUQEISVzTk5PLPVoqjVBRj2I1tz+a3K/EKYFEOEsdYbw6wGbeBJnyWHlTadZzRYkTrBInx5pI5+s6bx0sPdF72hqkim14DajRcCDYgfMgx05LKphMcZJJkncm58yhGtki3TVeFWoEQj2QxZEAkdBEWUOcSpkIXtQByghc9dC1gSOBREqCI0RFyMALhEGqHLhojAA5kWWQha2Cpc4pDBXKUJKeAJRtS0bEYEwgLqviOHU3+80Hy+yeSjyrSbXBKUIy+JZMkcDpteHCRBnWRYrUa60Istko2TlKUuWFdNcPhSQxw0RNCX2ll1MrGCuB0pYCMlQAkCIlddc5c8oGcSoBUSiaU8AQHKcyJzUtyMBkh11xYpLrR+QihLA8glvwUc1y5bJnNRFq5ckaBGqlzbKVyYwY+iEi65ckBDwlkrlyBnb/nRE1y5cmJj01q5cgmzi1KeFy5A4gFt/wA6o2tXLkjTOLETNVy5MXYEa+qly5cgECQpYFy5BphlJe6/guXIEuQsqaAuXJIGf//Z"/>
          <p:cNvSpPr>
            <a:spLocks noChangeAspect="1" noChangeArrowheads="1"/>
          </p:cNvSpPr>
          <p:nvPr/>
        </p:nvSpPr>
        <p:spPr bwMode="auto">
          <a:xfrm>
            <a:off x="4575175" y="427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 dirty="0"/>
          </a:p>
        </p:txBody>
      </p:sp>
      <p:sp>
        <p:nvSpPr>
          <p:cNvPr id="2052" name="AutoShape 52" descr="data:image/jpeg;base64,/9j/4AAQSkZJRgABAQAAAQABAAD/2wCEAAkGBhQSEBUUExQVFBQWGRgXGBcXGBgXGBgUFxcXHBwYFxofHyYeHBojHRgXHy8gJCcpLCwsFx4xNTAqNScrLCkBCQoKDgwOGg8PGiolHB8sLiwqLCosKSwpLCwsKiksKSkpLCopKSwtLCwvLCksKSwsLCwsLCwsKSwsKSksKSwpKf/AABEIAOQA3QMBIgACEQEDEQH/xAAaAAACAwEBAAAAAAAAAAAAAAACAwEEBQAG/8QAPhAAAQMCBAMFBwMDAgUFAAAAAQACEQMhBBIxQQVRYRMicYGRBjKhscHR8EJSYiNy8RWCFDOSouE0U2Sywv/EABsBAAMBAQEBAQAAAAAAAAAAAAABAwIEBQYH/8QAMhEAAgIBAwIEBAUDBQAAAAAAAAECAxESITEEQRMiUWEycZGhgbHB0fAFFEIjUmLC4f/aAAwDAQACEQMRAD8AoRJQu6BOAUkLyD9Q1Fc7yFI6WTAB5og0xog1qEhnNGGwFzEeW6BNkBqCojnooqE67IFqwJy8kIYUbgUDXGeiDWQoTGzZQ0fnkmATBQZbOLjZS4SuB0tvy8U2otMkpeZigzVKeFYCW4eqyWUhMEBDf88U8BJqGB4+eqB6iQPBMAQtJHknMqHkgTYtMDF2ZNY5MzkUQYVZ4V5zlWrM+6DUZFZzzFl1J5vOqkjoipu9EiuQmEonuOy4lEWzr8kExhehD/RcNVB/AgwSTdS0x+aoSSuaUDJBU57clB81AcIQILtUJdbchRIUFMBba0zO359PioL9dERO6W7mDbZARfYshyHMULE6gzM4AECTHqjBmTS3YyjhXVLNEwJjwIuOvIIHOItvpdei4Rw1zv8AltzAHvExckaR4KjxPh/eIJ7wBOaQWlo/ceYmFVw2PNr6uLta7Gb2vRLe/ohgixaRvexPhzQZgVI9RYe6GColubeImFLHW1Q0ydSOqSE93gbTdtCIu5IGOAKnMmPAIqxz5/hTmVuiQ928ru0i6AaLHaoXEbBAai4O6oBIXV9ENNyY4BA4AbaJGwy66h1QWkfJA1/JQ4+KAwND4XSYUhSG/m6RkG+67MoB1RZR8EAS3ooCguje35PkpcLJmU8gfl0WWyjZMoUHOmGnu7wgHJRWWIe2QZ/Cooumdot49R0TKuGym4I8bIajYE8+vpHPRP2E5R+JMZh2F7oEfm56RdauFqEvbTa0bRINyIJdz1+CjhmCgsIa4uFycwaGzoHTtHzUs4maVSW5XOY5wmCTlm4/tN/AFUimeb1Fyk2lwaHD6bnOgvcxjHHNqzvWka6gCUivR7JwEyyoBHcDgb3kG24KPB8beyq+pTpFzXuL8hZIvzOYEgGY26JPEcfUrVMz6b2hplrGgADnBJtp052VWtjzVYte7SWPVCK+Hf2j6VSSc21yDPvNB5jbqsytTyuLbGCRO1lqV+NOfUc54LC5w2dIDTIDbwY1jdMrDPmaalN4ItkFgdnGBAOx8bqbiejR1Glrg8/Vp5hFxO4sRHVOj8lNo8PqOf7pAbYuJhgIuZPP7K9huHal57tgC02MzcT4adVjSztd8FlmYRZQXnktLieDawtLRqCInMbbz5jos6dlh7FqrFZHUgC1KiT0/PgjDiXQNOd72Gnr8E3Jy9EcG9SYso2O05Im00DRBhI1nJ1QKJ6I3G6l3qgMi9NAluI6ppAS3GNPggaHgImhC5TNkEiCFIcUJMHVRmQawS7zS3GB05fZG8yocRZAmgA8mFp8FxEEyYJECdJka7bLN7C88xodOdvirnD6ohxEy0SJFwZifnHiFpckL8OtxZcqvdDz2Yyh0zHuuNrX1t15pbXh5aMucnXuxfoQb+JHjGqZRwRqF0ZgydSb9AeZ/wA+JY8lgYKLDla8isWEFwaBFzrIJB0i3JVXueJf1Kh5K+SzT4UXHNUubw1vPW7jbne/jonEMp5Q2lc73dlHV14Gu40VfFf06ge6o3sxHvHUAEZQ0QDZxM396I0ik3jdNh7jajx+ke4xoN4BNzvFt7Js8xRste2Wa5cWdqWnPJGXctJ1B5gaifBJfQFQ03u7pmSMsE65Zke6NT6LJbx2pJytpMnkC6OguAl1+LVSYcaZnoR6QUsot/YX/wC02sNXqAVDWyBguC2dN5HohdhaZOV0B8E9wFpuJiB021OyxK3EqlQQ6CP4uc23UXaT4haWG41TcQ6o1zH7EyWaGNJjWdE0/RmZ9LdVu4sLF4eo73T2oYB3CC1wBGobuTBPjKp4eoLzOYbcueZaFMik99btM5rFjQGkFobmDReJ7uYaR5qK7WVahp6PbMP5xEh29uv+U9y9HVuHlnuhHEDn74933csAZSRNo18dbXWa8zYW8uugV+rTqPYWnKHNcCZcAC0tiZJvJi/j51H0CyxtpA1ttdYkmj3OmsjKOlMVOyhxIAUtCNvVTO8FtTmjN0OUzZRnjVMRF1w6KXdFDPWEDIPT6JNRhm0jwTnBA8eKDSY8ifPwXES1TlugASJCmsHJNyjklk6/LdEwkwdAg1nJLrbLm+H5Clj0zCuh7ZgiYuOfPogUnhZG4XBOdHdMExMWHVW8Lgw5xbTb7w7zjB7tjoLTYc7ocRXEuu7NoLx5EbBWqNU0+yaGgtqFweTEGzoZA8DrufFWjtweH13US0Y7sY6iXsAY4NawyC0zIInvaQ4WO4usjE8Viq80RmLnAl5ktaQwN7o0c6B4Cd5UcR4hmJpUp7Ke8ZMuPIH9o5jWFWa2NBAScsEuj6B2eezj09QDTl2Z5L3fudc+Ww8keSVzSdVPabqWW+T3owjBYiiHME6BYXGqxZXoPJ7klp84n4R6K5wripfVrNdbK+w5NPX/AGz5pPtNQLqDj+2HDy1+CtBaZ4Zx3TdtLnDtv9GalNv54JrI6KngcQX02u5taZ6kXVwVFF7PB2p6kn6hU5bdji3w0McxoVrYbiLKstexrarhlkzkqHUBx11AsZn4LKBUOpyIhaU/U87qehhasx2ZtY3DBzGhwFN8kMMjW5yHa99/PVIwdQkEOynLYggT4C079ErC4rtHUmVe92bi5jtS4BpGQ9dD1yxqjx9I5m1gbE5XGdDNiTMA7T0lV5Wx5FLlVPwp7fuVuJ4RrS3L3ZuQOQMDW40KqQrHEqn9QyQIAj+x0kEkneVWLzFhvvZSlyfSUvEFncJjwgeZIj8+i57AdSfDZFmHJZK7gG3JS1TVdKHNogogtdPqlvZ+FNlLcJ2QA0oWtTMkbroQYElsi4BQdheQY1638E2EQpIE0mIMyLSPGL+C4VQLeMDw3T3NXU6M2Ak/fmmEspcl6izM+nPeOXMTs5upH0kqOLYxwYKehdy/SwWJ8SZA8ym4bCZszQ7K0Nyl2kA3eR1t5TKz3uzuLzPeNuYaLNF+nzKrLZZPno1f3HU4fERLWwLbKIunmmllvX4won0SM7jeJczDvc3WI8Np/Oas4Stmph37gD6gH6qcdhc9N7I1aR8DCo+zRzYZl7tlvoT9CFTCdefc5tbXUYfDX5MqH+nj52qs/wC4f4+K1q7C9padCCPUKhxynlqYepe1QNPg5aGMxDabcxNrQBqTyHMrUt9LRKrEfEhLjP2ZQ9nKv9ADdhc30M/Vag+KyeAsipXYRBD80f3A/ZbQp9fgs2rzMt0ks0x9tvoS1EuLIRBtlMuLcfJajMSa7MrgD3Sx53zasdHIxBI6rMe0puFcWvBBgO7p13Nj5H6rcHvg8z+odPrh4i5QOJZn/rTOazmmO65v6dNBFj6pDnLVw2GHaVWHXN7pAjK4Al07EX/JWUaZzHlNj9+Sc1vk6OisUoYCi6E+CNtMz1UdmfVTO4WApI5KTSPipyFAwHT+earEkakq4KZ5pZomdUGky1UF0DWo6q5rZQSQjJcqy2mluMIs4GpQKTIa0XV7hmXvSL3jqIuB1VE1Ra+ukKe1gTJ/x8k1sRtxOLWR9aoRTqkd2XBgH98gj/pDvRJIsuxeLDsrRN3Bx12Y4W6SVJCpYcnRQw5y9xbmwhDZKeAoKkejkUVicBimK4JhrKjjP8YH2WlxFznEU2WLved+1m58ToFi8QY5pxIZypuiNhr4hdFUMpr1PM6m7TNTxxn8juKvfVoPqkFrWlrmNOpg+8fWyaMWypig06tALAdMxEkxziI8CV1PiTcRhqjdH5TLfAajoqOM4SatGnWp2qNY2QNTAiR1EKyj/jLY5XY866/MsJv3waeFMY2qP3U2u9DC2WtheV4LxTtMRTLrOyOY7aYkgxsvWFqhdBxaT9Dv6G1WQbjxlnNHimRZQCpCgdwD2bIOztunFBB6IMySawWauJ7rnyZcym2bST3sw+ELPJHjt6K7wuvJqsPuHu9Ju4O8i7VBXoFji1wuPiOY6Kthw9DmMdIjtBrsduoS+0nfRWSOmqEtiFI9BZFsvGvxUtaUYZKNrUGsgFqB1OfJNeLKHCd0AgnDVCxvTzTY6KJ8EGExRPNMLJAXN1lU8bxA5hTpAOqH0aObvsnGLk9iVtkYLLLFbFMpiXOj82G6qf8AH1HD+nSMfueQwemqdg+GBpzOl9Tdzv8A88grUrb0r3JpWT3ey+5mPwVdxBNRjI2a3N8XFNOAqf8Avv8AJrB9FdaVNSoAJcQBzMD4pa2zPgQju2/qzOdgKw0rnzYxZdXjj2OLe0Y+DF2lunUStarxmjBGYHawc75BYmLZQeYIbTbrma2qHfEZR43V69/iRx9Q3FLwpfdi8fi6we2uGjLAacrg5hE6GLi/orWC4pTfiC4nKHUwIdbvBwtyNlrYTFUHMDGFhbEBsjTqDqvPcX4WKNTuSQ4FwGsAa+I+6tDTPytYOO/xKcWKWpZy17+wXGPZ8tmrRnq0bcy3mOib7OcUa5jaR7rmyBP6hJ069FPDBnbNB/ZvF3Uzdh6jkPksOrTAGha8OcCf0ugiwOzgqKOtOEuxHxvBmrq1s+fT8DW9oeFhrmVGTmc6LbnYjqr/AALjYqf032eNNs3Pz5hZrOMdpTYHe+yox0/uE6+PNX+OcCuatIQ4XIHP9w6qUo7KFnPqdMLHrlfRxtlfzub6mVlcF4sKoyu98D1HMfULWLenmuKUXF4Z7dNsbYqUeAFICIREQU3B0s7g3mUkO2ahByfYnhlLLUqNjWDeSR3Q4kQl43Edo4QO63QdOvVPd7td7BDi5w5xTHdhnUQAfFUgP4/K/VUmzh6FJrU+SALqcqYy8/kFSpHqZAUhqKFxugQDggcmZULgdkDQTnrmuHmpIhdF0zBT4pjeypudvoP7jp+dErgWFy08zrvqd5x3g6fdZ3tS8l9NmxM/EBehpmOSvJaa17nnwl4vUSz/AIcfiSFANtUrFcQbTsTc6NF3HyVJ3b1eVFvq8/ZSUG93sdEr0tlu/Ybxfiwos5v/AEt+/RZmExVJ0OrVBUfyM5G9GiI81VODb/xXZuJc2bkm5OU7+K0cT7MMI7hLT1Mjz3XVprgkm+e55asvuk5qKai8YNZj2wIgDoszivEnM7tNhfUN4gkNbzKyKWMq4V+V47vLY9WnZHWzV2uFJ4j33zIc9x26NAAASjTiWXwUl1muDjFYl6d/wKT+KGYr0WO/25HeRCs0SC5rqFXK4A9yqdNLCbEG/ogwHF2mn2VSmah0aIknpzEc0mpwNwILyykHuhrSS4iRYE/+d11bJ4e36nmPVJJx8y+jX4iq9SpQqh5YaZmQWjumeW0FbXBajK7aodBzPLsp1AcBpvrN0nC8C7KXVqjTTg2zHLPUHkNBzVPhvAy4Ohxa9paWnSzhIncHRZnKEovfjuaprsqsXlynnZkcW4MaJL2d5g9W+PMdV6Xh3FmVm2MHdu48eiwa/E6jGupV2mXNIDh8PEddUv8A05zadOvRNw0FwGxAuR9QsTi5xSm/kzoqsVNjdK2x5o918i5xvAmm4VqUgTeNjz8OfitrhfEhWp5t9COR/Lqtwvira7MrwA6Lt2I5josWk84XFZf0O/8AqdD/ALSpOLnFwl8S4LxnGmatg/8ATnz7M9cG+av4eoaVN9SIMQJ/kYAHUn0AKXgMLMl2oEgdev4UfE6xe5tP9kOdPdl36RHMC8dVCMcGOs6jx5qmHHcHAUyGlhkZgAHbyTfXYu1i9lWL4Wi6oKch78xFoBkyNr6Rz9FmVKpe8uIiTNuazI9PplzhbEOd+BAxp+KNxKgFYOvSiDU/JRCohPmFJQaJdUvZQKhCieiFzuiBji5cHIct1Vr4skltNuYjVx91v3PQLSWSE5qKMr2rpXpu01HnqFcw2KqVmgt/ps3Orjzjl53RVuDB7HZyXPIs47HoNAFkcKxhw7y1+kw7of3DouxYnXhco8SbdPUap7Rn/Nz0OGwbGaC+7jJcfE/RPLbIWPB03+IRbLjbbe57cVGK8p532hwzmvFVvSSNnDRafC+LNrNicr9x9RzCuVKbS3KRIOqwMd7OFpzUjI1yz3h4FdMZRsjplyu55dldvT2OypZi+UbWNwjajcrhI+R6civKY3hVXDPzsJLf3Dbo4fgVmlxqrT7rxP8AcCD6q032nZF2u+B+y3XGyvjdErrem6jdvTJdxvB3NqMe/IGO0JbqbT5FZ2IwRq4akBnDhULRn1uTJPSB8Fco8cbcUqRkkmLanoJ5KOJCoyg6q4982AGjGkiY5k2kprVGfpngzJ1yqxnOFu0tipgPZ4dpD6jSWQSxszHUnQJHEGV2vNUTkfcFhMQIAtsIFpCb/q1N7pylhcB2haCXP07jeh5oantHVY9wLQLwGme4BbLZVSsz+5xyl06jhNr3ROF4q2qDSxF50dpfryPVVuGV6lANfrTftNiQSPJ1knEOfiCXtYJHvZAfiJPqrHDOKBrTTqDNTk+Lb/dVcMReF80Qje5TTlLjiXr8yzjsLYV6BgTJAsWu+nUKcdXbXoZ7CpTgkDkbEjp8kmliDh3BzTnputbQgag8nCUPE8HlHa0iezfIttP6SOSmo7r7P9Ck5+SWFz8S/wCyPbYbGO7PD181+yDWtFsztHE/x7oJ6hOxFV9ENykDM0ue8RmJzEE5tdtOiy/ZRjalEAGXNEGTGUSTAG8zPW/lrcXZlc1omGgwbQ6TeLm33XJY8No7uhpj5W3uylTcLmZm++6EVFD2nb/CkQRqCuY+gTS2YbneKIPQNaCidYpDOJUDqiyohogMgEJeXxVgM/PVA9olAKQJd+eShlhAUImtWjLSBzqnxXhQrNkWeBY8+hV5zVLWpxk4vKI3UwtjpkeV4dxN+HdkeCR+06jq3p0Xp8Nj2VGy0z8/MJWLwDKohwnkdx4FYWI4DUpnNTcXRpBhw+66Xot52Z5ijf0my80Puj0xIKBxXm6XtDUZZ7Z8QWn88leo8fpnWR43+SnKia9zqr6+ifLw/fY03sBHeAI6gFV6nDaR/Qz/AKQhbxWkf1t8zCl3FaQH/Mb6rKU1sslnKiW7a+x2cU7MZJ5MAA8zYBZ3FqVR9N2chskBtNu5LgBmdvroE+tx5mlMOqO2ACXTc91QF5BqC7WAy2n/ADed3dPTpWKlHzNHJbKuxaIvPy4/9G4XhVJjwWt91usk3PKdDAJ81i45/ZV3Oyh9OoJg6OaY35grY4ljmU6ZYHd8ggAXdJBueSDhNLPh29oGloFhrZs3PX6BUg3Hzy+RzXVQm1TXs1vn9zG4PVFOq+q0EUha+suIgdYufJbGC4fTf2zXj3ajjOhggHVU8TiKVXCODcrCL5JAMjkN5F1Y4HiYpOe8wHuAk6SGgfObrdjbTlw+CNEIxmq201jPtuNw1SjiKbqQGXKTAHIaOCxsLXNNxo1DNImHRpAOoPIwJ6K1w6gGYt7DIMktOnUtjcEH4JDq5rOcx4h4JyGNLnuO6cjstxWG125IWvVGL/yTa+eOzLPfwdYOYZpnT+Q/aeq9jWxLKtCm9hlsu8iQDB6rx2AxYLTQrCBoCbFp5fZTTr1cI7Kb03GehItI5Oj85Yshq2fP5lensVUlNfBndd4v9j1LCkupgOmTOvigweMbUEtdI+I8k4tuvPaa2Z9FFxnujmVdQNRsifdANVJdKNjaz3CLlwPmgRMbdIeCwBzKQ+J5JrnSlOddAkiELnI3BdlhM0DMlECuARD4IE0AVDhZDiTESSG3kg6G0T01+ClpjUgjYmAfsfJPBPWs4AqUWuEOAI5ESqOK9n6Totl8CRdazdLcp8lzmJqco8MxOiuz4opmEPZtu7nfD7JbvZ+m25LoubkAR5BbzmrM4+SKDo3IHlKtCycmo5OS7pOnqhKehbIrYWk0sc8Ds6QkwLOeBu46x0Hqgq4htMNZIpGpdx/a3kOu0nqVz6pfgyR+0CBtEAhScJTxQa7NleBBFvl6quN8y4ycreEo141NJ+nPOAqVahTBDIc9wi3ecSeblY4CZw7RY+8P+4qcLwenQ7xPm4i1tliYTjLqTHMaAbmHcvLfZPRri1DP4mfG8CcZW4Sw9l+pw4CDWrCS1rRmFud4+C0fZusH4csIkAkEdHX+6Rhq4c00mFz6tX33EQADqR4Bdj8M7DVc9Mdw9LDofmtybktEnv2/AjXoqkroLy76u/P7E8Sw5aylW/UwAE840J8hHmp4k0sezEMFiBmGxkCJ6EW8Vz+LurN7IUxLrayB1Ftlt9myOyMHu6Hduiw3KGNX8RWMK7tXhvbZp/8AIpVsDTxLA8d0xqNQeRG6Szh9ZgygsqN/a8HRN4VhzSrPpatIzD1j1vHktjs1Kc3B4XB10UQujrksS4eDzx4cZ/8ATgHmypCNlKoNG1x4VWn5rdDVZo4Bzhm7rWnQuMSeSz4zZqyiqrdyx9DzkVP/AJA86RUOxFQDWsPGnTd8lvYjCuY7K9uU+sjolNb6JeJ7Fo0KUcxmzCPF3CxqD/fSc35Ep9Hi747op1P7HwfQrXqUQRcA+UhUMR7P03GYy792B/jyWlKD5ROVV8fhln+e+TqXHGEw8Opn+Q+oV1rwb6ylf8C0tyuGcDdxk+qZSwoYIaMo6KUnHsdVStXxtNfcObriDCkNRjRYLAAKdlLRf/CL5IGKrCWkc1nMwbxuDvsLyDIAaYNuq0C3W+xHzv8AFAyiSGzqORN/HTxW4ywc861N7omgDEOgHS3IaapxQZSucSssulhYJzWScTQD2ua4WNkxo9VxP56ITw8hKKkmmeSAqYVxa4S11oOjhz6FdT4e2of6bwP4vs4eB3Xqa9BrxleA4cisbE+zW9N3k77ruhfF87M+dv8A6fZD4Vqiu3dfIih7NOPvvt0ufUq5W4DRgWiBqCQfNZbKuIo2OaOveb6qcTx5zqZaWiSIkTHp/wCU3GyT2f0Mwt6WuLU4NP33FUsV2cuoNIZoXkFxdHU2A6L1THBzb6EDwWBR4w2ow0i3KXDK2PdnbqAl4bFVwOyAMiwltx58uqzOty52aN0dRGp7PVF+i4foaB4lSpVXMAa0WuB+rcGFR4gw13do1waBDG5jlzc4PmtT/Q2GmwOnMJ7wNzNzMzurD+EU3Na0ts02E+s85WFZCLyuS76a6xaZpaeUuP5gq8F4Y6nLnGXG3gPHmT8lqGUQEISVzTk5PLPVoqjVBRj2I1tz+a3K/EKYFEOEsdYbw6wGbeBJnyWHlTadZzRYkTrBInx5pI5+s6bx0sPdF72hqkim14DajRcCDYgfMgx05LKphMcZJJkncm58yhGtki3TVeFWoEQj2QxZEAkdBEWUOcSpkIXtQByghc9dC1gSOBREqCI0RFyMALhEGqHLhojAA5kWWQha2Cpc4pDBXKUJKeAJRtS0bEYEwgLqviOHU3+80Hy+yeSjyrSbXBKUIy+JZMkcDpteHCRBnWRYrUa60Istko2TlKUuWFdNcPhSQxw0RNCX2ll1MrGCuB0pYCMlQAkCIlddc5c8oGcSoBUSiaU8AQHKcyJzUtyMBkh11xYpLrR+QihLA8glvwUc1y5bJnNRFq5ckaBGqlzbKVyYwY+iEi65ckBDwlkrlyBnb/nRE1y5cmJj01q5cgmzi1KeFy5A4gFt/wA6o2tXLkjTOLETNVy5MXYEa+qly5cgECQpYFy5BphlJe6/guXIEuQsqaAuXJIGf//Z"/>
          <p:cNvSpPr>
            <a:spLocks noChangeAspect="1" noChangeArrowheads="1"/>
          </p:cNvSpPr>
          <p:nvPr/>
        </p:nvSpPr>
        <p:spPr bwMode="auto">
          <a:xfrm>
            <a:off x="3965575" y="3360738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 dirty="0"/>
          </a:p>
        </p:txBody>
      </p:sp>
      <p:sp>
        <p:nvSpPr>
          <p:cNvPr id="2053" name="AutoShape 54" descr="data:image/jpeg;base64,/9j/4AAQSkZJRgABAQAAAQABAAD/2wCEAAkGBhQSEBUUExQVFBQWGRgXGBcXGBgXGBgUFxcXHBwYFxofHyYeHBojHRgXHy8gJCcpLCwsFx4xNTAqNScrLCkBCQoKDgwOGg8PGiolHB8sLiwqLCosKSwpLCwsKiksKSkpLCopKSwtLCwvLCksKSwsLCwsLCwsKSwsKSksKSwpKf/AABEIAOQA3QMBIgACEQEDEQH/xAAaAAACAwEBAAAAAAAAAAAAAAACAwEEBQAG/8QAPhAAAQMCBAMFBwMDAgUFAAAAAQACEQMhBBIxQQVRYRMicYGRBjKhscHR8EJSYiNy8RWCFDOSouE0U2Sywv/EABsBAAMBAQEBAQAAAAAAAAAAAAABAwIEBQYH/8QAMhEAAgIBAwIEBAUDBQAAAAAAAAECAxESITEEQRMiUWEycZGhgbHB0fAFFEIjUmLC4f/aAAwDAQACEQMRAD8AoRJQu6BOAUkLyD9Q1Fc7yFI6WTAB5og0xog1qEhnNGGwFzEeW6BNkBqCojnooqE67IFqwJy8kIYUbgUDXGeiDWQoTGzZQ0fnkmATBQZbOLjZS4SuB0tvy8U2otMkpeZigzVKeFYCW4eqyWUhMEBDf88U8BJqGB4+eqB6iQPBMAQtJHknMqHkgTYtMDF2ZNY5MzkUQYVZ4V5zlWrM+6DUZFZzzFl1J5vOqkjoipu9EiuQmEonuOy4lEWzr8kExhehD/RcNVB/AgwSTdS0x+aoSSuaUDJBU57clB81AcIQILtUJdbchRIUFMBba0zO359PioL9dERO6W7mDbZARfYshyHMULE6gzM4AECTHqjBmTS3YyjhXVLNEwJjwIuOvIIHOItvpdei4Rw1zv8AltzAHvExckaR4KjxPh/eIJ7wBOaQWlo/ceYmFVw2PNr6uLta7Gb2vRLe/ohgixaRvexPhzQZgVI9RYe6GColubeImFLHW1Q0ydSOqSE93gbTdtCIu5IGOAKnMmPAIqxz5/hTmVuiQ928ru0i6AaLHaoXEbBAai4O6oBIXV9ENNyY4BA4AbaJGwy66h1QWkfJA1/JQ4+KAwND4XSYUhSG/m6RkG+67MoB1RZR8EAS3ooCguje35PkpcLJmU8gfl0WWyjZMoUHOmGnu7wgHJRWWIe2QZ/Cooumdot49R0TKuGym4I8bIajYE8+vpHPRP2E5R+JMZh2F7oEfm56RdauFqEvbTa0bRINyIJdz1+CjhmCgsIa4uFycwaGzoHTtHzUs4maVSW5XOY5wmCTlm4/tN/AFUimeb1Fyk2lwaHD6bnOgvcxjHHNqzvWka6gCUivR7JwEyyoBHcDgb3kG24KPB8beyq+pTpFzXuL8hZIvzOYEgGY26JPEcfUrVMz6b2hplrGgADnBJtp052VWtjzVYte7SWPVCK+Hf2j6VSSc21yDPvNB5jbqsytTyuLbGCRO1lqV+NOfUc54LC5w2dIDTIDbwY1jdMrDPmaalN4ItkFgdnGBAOx8bqbiejR1Glrg8/Vp5hFxO4sRHVOj8lNo8PqOf7pAbYuJhgIuZPP7K9huHal57tgC02MzcT4adVjSztd8FlmYRZQXnktLieDawtLRqCInMbbz5jos6dlh7FqrFZHUgC1KiT0/PgjDiXQNOd72Gnr8E3Jy9EcG9SYso2O05Im00DRBhI1nJ1QKJ6I3G6l3qgMi9NAluI6ppAS3GNPggaHgImhC5TNkEiCFIcUJMHVRmQawS7zS3GB05fZG8yocRZAmgA8mFp8FxEEyYJECdJka7bLN7C88xodOdvirnD6ohxEy0SJFwZifnHiFpckL8OtxZcqvdDz2Yyh0zHuuNrX1t15pbXh5aMucnXuxfoQb+JHjGqZRwRqF0ZgydSb9AeZ/wA+JY8lgYKLDla8isWEFwaBFzrIJB0i3JVXueJf1Kh5K+SzT4UXHNUubw1vPW7jbne/jonEMp5Q2lc73dlHV14Gu40VfFf06ge6o3sxHvHUAEZQ0QDZxM396I0ik3jdNh7jajx+ke4xoN4BNzvFt7Js8xRste2Wa5cWdqWnPJGXctJ1B5gaifBJfQFQ03u7pmSMsE65Zke6NT6LJbx2pJytpMnkC6OguAl1+LVSYcaZnoR6QUsot/YX/wC02sNXqAVDWyBguC2dN5HohdhaZOV0B8E9wFpuJiB021OyxK3EqlQQ6CP4uc23UXaT4haWG41TcQ6o1zH7EyWaGNJjWdE0/RmZ9LdVu4sLF4eo73T2oYB3CC1wBGobuTBPjKp4eoLzOYbcueZaFMik99btM5rFjQGkFobmDReJ7uYaR5qK7WVahp6PbMP5xEh29uv+U9y9HVuHlnuhHEDn74933csAZSRNo18dbXWa8zYW8uugV+rTqPYWnKHNcCZcAC0tiZJvJi/j51H0CyxtpA1ttdYkmj3OmsjKOlMVOyhxIAUtCNvVTO8FtTmjN0OUzZRnjVMRF1w6KXdFDPWEDIPT6JNRhm0jwTnBA8eKDSY8ifPwXES1TlugASJCmsHJNyjklk6/LdEwkwdAg1nJLrbLm+H5Clj0zCuh7ZgiYuOfPogUnhZG4XBOdHdMExMWHVW8Lgw5xbTb7w7zjB7tjoLTYc7ocRXEuu7NoLx5EbBWqNU0+yaGgtqFweTEGzoZA8DrufFWjtweH13US0Y7sY6iXsAY4NawyC0zIInvaQ4WO4usjE8Viq80RmLnAl5ktaQwN7o0c6B4Cd5UcR4hmJpUp7Ke8ZMuPIH9o5jWFWa2NBAScsEuj6B2eezj09QDTl2Z5L3fudc+Ww8keSVzSdVPabqWW+T3owjBYiiHME6BYXGqxZXoPJ7klp84n4R6K5wripfVrNdbK+w5NPX/AGz5pPtNQLqDj+2HDy1+CtBaZ4Zx3TdtLnDtv9GalNv54JrI6KngcQX02u5taZ6kXVwVFF7PB2p6kn6hU5bdji3w0McxoVrYbiLKstexrarhlkzkqHUBx11AsZn4LKBUOpyIhaU/U87qehhasx2ZtY3DBzGhwFN8kMMjW5yHa99/PVIwdQkEOynLYggT4C079ErC4rtHUmVe92bi5jtS4BpGQ9dD1yxqjx9I5m1gbE5XGdDNiTMA7T0lV5Wx5FLlVPwp7fuVuJ4RrS3L3ZuQOQMDW40KqQrHEqn9QyQIAj+x0kEkneVWLzFhvvZSlyfSUvEFncJjwgeZIj8+i57AdSfDZFmHJZK7gG3JS1TVdKHNogogtdPqlvZ+FNlLcJ2QA0oWtTMkbroQYElsi4BQdheQY1638E2EQpIE0mIMyLSPGL+C4VQLeMDw3T3NXU6M2Ak/fmmEspcl6izM+nPeOXMTs5upH0kqOLYxwYKehdy/SwWJ8SZA8ym4bCZszQ7K0Nyl2kA3eR1t5TKz3uzuLzPeNuYaLNF+nzKrLZZPno1f3HU4fERLWwLbKIunmmllvX4won0SM7jeJczDvc3WI8Np/Oas4Stmph37gD6gH6qcdhc9N7I1aR8DCo+zRzYZl7tlvoT9CFTCdefc5tbXUYfDX5MqH+nj52qs/wC4f4+K1q7C9padCCPUKhxynlqYepe1QNPg5aGMxDabcxNrQBqTyHMrUt9LRKrEfEhLjP2ZQ9nKv9ADdhc30M/Vag+KyeAsipXYRBD80f3A/ZbQp9fgs2rzMt0ks0x9tvoS1EuLIRBtlMuLcfJajMSa7MrgD3Sx53zasdHIxBI6rMe0puFcWvBBgO7p13Nj5H6rcHvg8z+odPrh4i5QOJZn/rTOazmmO65v6dNBFj6pDnLVw2GHaVWHXN7pAjK4Al07EX/JWUaZzHlNj9+Sc1vk6OisUoYCi6E+CNtMz1UdmfVTO4WApI5KTSPipyFAwHT+earEkakq4KZ5pZomdUGky1UF0DWo6q5rZQSQjJcqy2mluMIs4GpQKTIa0XV7hmXvSL3jqIuB1VE1Ra+ukKe1gTJ/x8k1sRtxOLWR9aoRTqkd2XBgH98gj/pDvRJIsuxeLDsrRN3Bx12Y4W6SVJCpYcnRQw5y9xbmwhDZKeAoKkejkUVicBimK4JhrKjjP8YH2WlxFznEU2WLved+1m58ToFi8QY5pxIZypuiNhr4hdFUMpr1PM6m7TNTxxn8juKvfVoPqkFrWlrmNOpg+8fWyaMWypig06tALAdMxEkxziI8CV1PiTcRhqjdH5TLfAajoqOM4SatGnWp2qNY2QNTAiR1EKyj/jLY5XY866/MsJv3waeFMY2qP3U2u9DC2WtheV4LxTtMRTLrOyOY7aYkgxsvWFqhdBxaT9Dv6G1WQbjxlnNHimRZQCpCgdwD2bIOztunFBB6IMySawWauJ7rnyZcym2bST3sw+ELPJHjt6K7wuvJqsPuHu9Ju4O8i7VBXoFji1wuPiOY6Kthw9DmMdIjtBrsduoS+0nfRWSOmqEtiFI9BZFsvGvxUtaUYZKNrUGsgFqB1OfJNeLKHCd0AgnDVCxvTzTY6KJ8EGExRPNMLJAXN1lU8bxA5hTpAOqH0aObvsnGLk9iVtkYLLLFbFMpiXOj82G6qf8AH1HD+nSMfueQwemqdg+GBpzOl9Tdzv8A88grUrb0r3JpWT3ey+5mPwVdxBNRjI2a3N8XFNOAqf8Avv8AJrB9FdaVNSoAJcQBzMD4pa2zPgQju2/qzOdgKw0rnzYxZdXjj2OLe0Y+DF2lunUStarxmjBGYHawc75BYmLZQeYIbTbrma2qHfEZR43V69/iRx9Q3FLwpfdi8fi6we2uGjLAacrg5hE6GLi/orWC4pTfiC4nKHUwIdbvBwtyNlrYTFUHMDGFhbEBsjTqDqvPcX4WKNTuSQ4FwGsAa+I+6tDTPytYOO/xKcWKWpZy17+wXGPZ8tmrRnq0bcy3mOib7OcUa5jaR7rmyBP6hJ069FPDBnbNB/ZvF3Uzdh6jkPksOrTAGha8OcCf0ugiwOzgqKOtOEuxHxvBmrq1s+fT8DW9oeFhrmVGTmc6LbnYjqr/AALjYqf032eNNs3Pz5hZrOMdpTYHe+yox0/uE6+PNX+OcCuatIQ4XIHP9w6qUo7KFnPqdMLHrlfRxtlfzub6mVlcF4sKoyu98D1HMfULWLenmuKUXF4Z7dNsbYqUeAFICIREQU3B0s7g3mUkO2ahByfYnhlLLUqNjWDeSR3Q4kQl43Edo4QO63QdOvVPd7td7BDi5w5xTHdhnUQAfFUgP4/K/VUmzh6FJrU+SALqcqYy8/kFSpHqZAUhqKFxugQDggcmZULgdkDQTnrmuHmpIhdF0zBT4pjeypudvoP7jp+dErgWFy08zrvqd5x3g6fdZ3tS8l9NmxM/EBehpmOSvJaa17nnwl4vUSz/AIcfiSFANtUrFcQbTsTc6NF3HyVJ3b1eVFvq8/ZSUG93sdEr0tlu/Ybxfiwos5v/AEt+/RZmExVJ0OrVBUfyM5G9GiI81VODb/xXZuJc2bkm5OU7+K0cT7MMI7hLT1Mjz3XVprgkm+e55asvuk5qKai8YNZj2wIgDoszivEnM7tNhfUN4gkNbzKyKWMq4V+V47vLY9WnZHWzV2uFJ4j33zIc9x26NAAASjTiWXwUl1muDjFYl6d/wKT+KGYr0WO/25HeRCs0SC5rqFXK4A9yqdNLCbEG/ogwHF2mn2VSmah0aIknpzEc0mpwNwILyykHuhrSS4iRYE/+d11bJ4e36nmPVJJx8y+jX4iq9SpQqh5YaZmQWjumeW0FbXBajK7aodBzPLsp1AcBpvrN0nC8C7KXVqjTTg2zHLPUHkNBzVPhvAy4Ohxa9paWnSzhIncHRZnKEovfjuaprsqsXlynnZkcW4MaJL2d5g9W+PMdV6Xh3FmVm2MHdu48eiwa/E6jGupV2mXNIDh8PEddUv8A05zadOvRNw0FwGxAuR9QsTi5xSm/kzoqsVNjdK2x5o918i5xvAmm4VqUgTeNjz8OfitrhfEhWp5t9COR/Lqtwvira7MrwA6Lt2I5josWk84XFZf0O/8AqdD/ALSpOLnFwl8S4LxnGmatg/8ATnz7M9cG+av4eoaVN9SIMQJ/kYAHUn0AKXgMLMl2oEgdev4UfE6xe5tP9kOdPdl36RHMC8dVCMcGOs6jx5qmHHcHAUyGlhkZgAHbyTfXYu1i9lWL4Wi6oKch78xFoBkyNr6Rz9FmVKpe8uIiTNuazI9PplzhbEOd+BAxp+KNxKgFYOvSiDU/JRCohPmFJQaJdUvZQKhCieiFzuiBji5cHIct1Vr4skltNuYjVx91v3PQLSWSE5qKMr2rpXpu01HnqFcw2KqVmgt/ps3Orjzjl53RVuDB7HZyXPIs47HoNAFkcKxhw7y1+kw7of3DouxYnXhco8SbdPUap7Rn/Nz0OGwbGaC+7jJcfE/RPLbIWPB03+IRbLjbbe57cVGK8p532hwzmvFVvSSNnDRafC+LNrNicr9x9RzCuVKbS3KRIOqwMd7OFpzUjI1yz3h4FdMZRsjplyu55dldvT2OypZi+UbWNwjajcrhI+R6civKY3hVXDPzsJLf3Dbo4fgVmlxqrT7rxP8AcCD6q032nZF2u+B+y3XGyvjdErrem6jdvTJdxvB3NqMe/IGO0JbqbT5FZ2IwRq4akBnDhULRn1uTJPSB8Fco8cbcUqRkkmLanoJ5KOJCoyg6q4982AGjGkiY5k2kprVGfpngzJ1yqxnOFu0tipgPZ4dpD6jSWQSxszHUnQJHEGV2vNUTkfcFhMQIAtsIFpCb/q1N7pylhcB2haCXP07jeh5oantHVY9wLQLwGme4BbLZVSsz+5xyl06jhNr3ROF4q2qDSxF50dpfryPVVuGV6lANfrTftNiQSPJ1knEOfiCXtYJHvZAfiJPqrHDOKBrTTqDNTk+Lb/dVcMReF80Qje5TTlLjiXr8yzjsLYV6BgTJAsWu+nUKcdXbXoZ7CpTgkDkbEjp8kmliDh3BzTnputbQgag8nCUPE8HlHa0iezfIttP6SOSmo7r7P9Ck5+SWFz8S/wCyPbYbGO7PD181+yDWtFsztHE/x7oJ6hOxFV9ENykDM0ue8RmJzEE5tdtOiy/ZRjalEAGXNEGTGUSTAG8zPW/lrcXZlc1omGgwbQ6TeLm33XJY8No7uhpj5W3uylTcLmZm++6EVFD2nb/CkQRqCuY+gTS2YbneKIPQNaCidYpDOJUDqiyohogMgEJeXxVgM/PVA9olAKQJd+eShlhAUImtWjLSBzqnxXhQrNkWeBY8+hV5zVLWpxk4vKI3UwtjpkeV4dxN+HdkeCR+06jq3p0Xp8Nj2VGy0z8/MJWLwDKohwnkdx4FYWI4DUpnNTcXRpBhw+66Xot52Z5ijf0my80Puj0xIKBxXm6XtDUZZ7Z8QWn88leo8fpnWR43+SnKia9zqr6+ifLw/fY03sBHeAI6gFV6nDaR/Qz/AKQhbxWkf1t8zCl3FaQH/Mb6rKU1sslnKiW7a+x2cU7MZJ5MAA8zYBZ3FqVR9N2chskBtNu5LgBmdvroE+tx5mlMOqO2ACXTc91QF5BqC7WAy2n/ADed3dPTpWKlHzNHJbKuxaIvPy4/9G4XhVJjwWt91usk3PKdDAJ81i45/ZV3Oyh9OoJg6OaY35grY4ljmU6ZYHd8ggAXdJBueSDhNLPh29oGloFhrZs3PX6BUg3Hzy+RzXVQm1TXs1vn9zG4PVFOq+q0EUha+suIgdYufJbGC4fTf2zXj3ajjOhggHVU8TiKVXCODcrCL5JAMjkN5F1Y4HiYpOe8wHuAk6SGgfObrdjbTlw+CNEIxmq201jPtuNw1SjiKbqQGXKTAHIaOCxsLXNNxo1DNImHRpAOoPIwJ6K1w6gGYt7DIMktOnUtjcEH4JDq5rOcx4h4JyGNLnuO6cjstxWG125IWvVGL/yTa+eOzLPfwdYOYZpnT+Q/aeq9jWxLKtCm9hlsu8iQDB6rx2AxYLTQrCBoCbFp5fZTTr1cI7Kb03GehItI5Oj85Yshq2fP5lensVUlNfBndd4v9j1LCkupgOmTOvigweMbUEtdI+I8k4tuvPaa2Z9FFxnujmVdQNRsifdANVJdKNjaz3CLlwPmgRMbdIeCwBzKQ+J5JrnSlOddAkiELnI3BdlhM0DMlECuARD4IE0AVDhZDiTESSG3kg6G0T01+ClpjUgjYmAfsfJPBPWs4AqUWuEOAI5ESqOK9n6Totl8CRdazdLcp8lzmJqco8MxOiuz4opmEPZtu7nfD7JbvZ+m25LoubkAR5BbzmrM4+SKDo3IHlKtCycmo5OS7pOnqhKehbIrYWk0sc8Ds6QkwLOeBu46x0Hqgq4htMNZIpGpdx/a3kOu0nqVz6pfgyR+0CBtEAhScJTxQa7NleBBFvl6quN8y4ycreEo141NJ+nPOAqVahTBDIc9wi3ecSeblY4CZw7RY+8P+4qcLwenQ7xPm4i1tliYTjLqTHMaAbmHcvLfZPRri1DP4mfG8CcZW4Sw9l+pw4CDWrCS1rRmFud4+C0fZusH4csIkAkEdHX+6Rhq4c00mFz6tX33EQADqR4Bdj8M7DVc9Mdw9LDofmtybktEnv2/AjXoqkroLy76u/P7E8Sw5aylW/UwAE840J8hHmp4k0sezEMFiBmGxkCJ6EW8Vz+LurN7IUxLrayB1Ftlt9myOyMHu6Hduiw3KGNX8RWMK7tXhvbZp/8AIpVsDTxLA8d0xqNQeRG6Szh9ZgygsqN/a8HRN4VhzSrPpatIzD1j1vHktjs1Kc3B4XB10UQujrksS4eDzx4cZ/8ATgHmypCNlKoNG1x4VWn5rdDVZo4Bzhm7rWnQuMSeSz4zZqyiqrdyx9DzkVP/AJA86RUOxFQDWsPGnTd8lvYjCuY7K9uU+sjolNb6JeJ7Fo0KUcxmzCPF3CxqD/fSc35Ep9Hi747op1P7HwfQrXqUQRcA+UhUMR7P03GYy792B/jyWlKD5ROVV8fhln+e+TqXHGEw8Opn+Q+oV1rwb6ylf8C0tyuGcDdxk+qZSwoYIaMo6KUnHsdVStXxtNfcObriDCkNRjRYLAAKdlLRf/CL5IGKrCWkc1nMwbxuDvsLyDIAaYNuq0C3W+xHzv8AFAyiSGzqORN/HTxW4ywc861N7omgDEOgHS3IaapxQZSucSssulhYJzWScTQD2ua4WNkxo9VxP56ITw8hKKkmmeSAqYVxa4S11oOjhz6FdT4e2of6bwP4vs4eB3Xqa9BrxleA4cisbE+zW9N3k77ruhfF87M+dv8A6fZD4Vqiu3dfIih7NOPvvt0ufUq5W4DRgWiBqCQfNZbKuIo2OaOveb6qcTx5zqZaWiSIkTHp/wCU3GyT2f0Mwt6WuLU4NP33FUsV2cuoNIZoXkFxdHU2A6L1THBzb6EDwWBR4w2ow0i3KXDK2PdnbqAl4bFVwOyAMiwltx58uqzOty52aN0dRGp7PVF+i4foaB4lSpVXMAa0WuB+rcGFR4gw13do1waBDG5jlzc4PmtT/Q2GmwOnMJ7wNzNzMzurD+EU3Na0ts02E+s85WFZCLyuS76a6xaZpaeUuP5gq8F4Y6nLnGXG3gPHmT8lqGUQEISVzTk5PLPVoqjVBRj2I1tz+a3K/EKYFEOEsdYbw6wGbeBJnyWHlTadZzRYkTrBInx5pI5+s6bx0sPdF72hqkim14DajRcCDYgfMgx05LKphMcZJJkncm58yhGtki3TVeFWoEQj2QxZEAkdBEWUOcSpkIXtQByghc9dC1gSOBREqCI0RFyMALhEGqHLhojAA5kWWQha2Cpc4pDBXKUJKeAJRtS0bEYEwgLqviOHU3+80Hy+yeSjyrSbXBKUIy+JZMkcDpteHCRBnWRYrUa60Istko2TlKUuWFdNcPhSQxw0RNCX2ll1MrGCuB0pYCMlQAkCIlddc5c8oGcSoBUSiaU8AQHKcyJzUtyMBkh11xYpLrR+QihLA8glvwUc1y5bJnNRFq5ckaBGqlzbKVyYwY+iEi65ckBDwlkrlyBnb/nRE1y5cmJj01q5cgmzi1KeFy5A4gFt/wA6o2tXLkjTOLETNVy5MXYEa+qly5cgECQpYFy5BphlJe6/guXIEuQsqaAuXJIGf//Z"/>
          <p:cNvSpPr>
            <a:spLocks noChangeAspect="1" noChangeArrowheads="1"/>
          </p:cNvSpPr>
          <p:nvPr/>
        </p:nvSpPr>
        <p:spPr bwMode="auto">
          <a:xfrm>
            <a:off x="4879975" y="4579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 dirty="0"/>
          </a:p>
        </p:txBody>
      </p:sp>
      <p:sp>
        <p:nvSpPr>
          <p:cNvPr id="2054" name="AutoShape 56" descr="data:image/jpeg;base64,/9j/4AAQSkZJRgABAQAAAQABAAD/2wCEAAkGBhQSEBUUExQVFBQWGRgXGBcXGBgXGBgUFxcXHBwYFxofHyYeHBojHRgXHy8gJCcpLCwsFx4xNTAqNScrLCkBCQoKDgwOGg8PGiolHB8sLiwqLCosKSwpLCwsKiksKSkpLCopKSwtLCwvLCksKSwsLCwsLCwsKSwsKSksKSwpKf/AABEIAOQA3QMBIgACEQEDEQH/xAAaAAACAwEBAAAAAAAAAAAAAAACAwEEBQAG/8QAPhAAAQMCBAMFBwMDAgUFAAAAAQACEQMhBBIxQQVRYRMicYGRBjKhscHR8EJSYiNy8RWCFDOSouE0U2Sywv/EABsBAAMBAQEBAQAAAAAAAAAAAAABAwIEBQYH/8QAMhEAAgIBAwIEBAUDBQAAAAAAAAECAxESITEEQRMiUWEycZGhgbHB0fAFFEIjUmLC4f/aAAwDAQACEQMRAD8AoRJQu6BOAUkLyD9Q1Fc7yFI6WTAB5og0xog1qEhnNGGwFzEeW6BNkBqCojnooqE67IFqwJy8kIYUbgUDXGeiDWQoTGzZQ0fnkmATBQZbOLjZS4SuB0tvy8U2otMkpeZigzVKeFYCW4eqyWUhMEBDf88U8BJqGB4+eqB6iQPBMAQtJHknMqHkgTYtMDF2ZNY5MzkUQYVZ4V5zlWrM+6DUZFZzzFl1J5vOqkjoipu9EiuQmEonuOy4lEWzr8kExhehD/RcNVB/AgwSTdS0x+aoSSuaUDJBU57clB81AcIQILtUJdbchRIUFMBba0zO359PioL9dERO6W7mDbZARfYshyHMULE6gzM4AECTHqjBmTS3YyjhXVLNEwJjwIuOvIIHOItvpdei4Rw1zv8AltzAHvExckaR4KjxPh/eIJ7wBOaQWlo/ceYmFVw2PNr6uLta7Gb2vRLe/ohgixaRvexPhzQZgVI9RYe6GColubeImFLHW1Q0ydSOqSE93gbTdtCIu5IGOAKnMmPAIqxz5/hTmVuiQ928ru0i6AaLHaoXEbBAai4O6oBIXV9ENNyY4BA4AbaJGwy66h1QWkfJA1/JQ4+KAwND4XSYUhSG/m6RkG+67MoB1RZR8EAS3ooCguje35PkpcLJmU8gfl0WWyjZMoUHOmGnu7wgHJRWWIe2QZ/Cooumdot49R0TKuGym4I8bIajYE8+vpHPRP2E5R+JMZh2F7oEfm56RdauFqEvbTa0bRINyIJdz1+CjhmCgsIa4uFycwaGzoHTtHzUs4maVSW5XOY5wmCTlm4/tN/AFUimeb1Fyk2lwaHD6bnOgvcxjHHNqzvWka6gCUivR7JwEyyoBHcDgb3kG24KPB8beyq+pTpFzXuL8hZIvzOYEgGY26JPEcfUrVMz6b2hplrGgADnBJtp052VWtjzVYte7SWPVCK+Hf2j6VSSc21yDPvNB5jbqsytTyuLbGCRO1lqV+NOfUc54LC5w2dIDTIDbwY1jdMrDPmaalN4ItkFgdnGBAOx8bqbiejR1Glrg8/Vp5hFxO4sRHVOj8lNo8PqOf7pAbYuJhgIuZPP7K9huHal57tgC02MzcT4adVjSztd8FlmYRZQXnktLieDawtLRqCInMbbz5jos6dlh7FqrFZHUgC1KiT0/PgjDiXQNOd72Gnr8E3Jy9EcG9SYso2O05Im00DRBhI1nJ1QKJ6I3G6l3qgMi9NAluI6ppAS3GNPggaHgImhC5TNkEiCFIcUJMHVRmQawS7zS3GB05fZG8yocRZAmgA8mFp8FxEEyYJECdJka7bLN7C88xodOdvirnD6ohxEy0SJFwZifnHiFpckL8OtxZcqvdDz2Yyh0zHuuNrX1t15pbXh5aMucnXuxfoQb+JHjGqZRwRqF0ZgydSb9AeZ/wA+JY8lgYKLDla8isWEFwaBFzrIJB0i3JVXueJf1Kh5K+SzT4UXHNUubw1vPW7jbne/jonEMp5Q2lc73dlHV14Gu40VfFf06ge6o3sxHvHUAEZQ0QDZxM396I0ik3jdNh7jajx+ke4xoN4BNzvFt7Js8xRste2Wa5cWdqWnPJGXctJ1B5gaifBJfQFQ03u7pmSMsE65Zke6NT6LJbx2pJytpMnkC6OguAl1+LVSYcaZnoR6QUsot/YX/wC02sNXqAVDWyBguC2dN5HohdhaZOV0B8E9wFpuJiB021OyxK3EqlQQ6CP4uc23UXaT4haWG41TcQ6o1zH7EyWaGNJjWdE0/RmZ9LdVu4sLF4eo73T2oYB3CC1wBGobuTBPjKp4eoLzOYbcueZaFMik99btM5rFjQGkFobmDReJ7uYaR5qK7WVahp6PbMP5xEh29uv+U9y9HVuHlnuhHEDn74933csAZSRNo18dbXWa8zYW8uugV+rTqPYWnKHNcCZcAC0tiZJvJi/j51H0CyxtpA1ttdYkmj3OmsjKOlMVOyhxIAUtCNvVTO8FtTmjN0OUzZRnjVMRF1w6KXdFDPWEDIPT6JNRhm0jwTnBA8eKDSY8ifPwXES1TlugASJCmsHJNyjklk6/LdEwkwdAg1nJLrbLm+H5Clj0zCuh7ZgiYuOfPogUnhZG4XBOdHdMExMWHVW8Lgw5xbTb7w7zjB7tjoLTYc7ocRXEuu7NoLx5EbBWqNU0+yaGgtqFweTEGzoZA8DrufFWjtweH13US0Y7sY6iXsAY4NawyC0zIInvaQ4WO4usjE8Viq80RmLnAl5ktaQwN7o0c6B4Cd5UcR4hmJpUp7Ke8ZMuPIH9o5jWFWa2NBAScsEuj6B2eezj09QDTl2Z5L3fudc+Ww8keSVzSdVPabqWW+T3owjBYiiHME6BYXGqxZXoPJ7klp84n4R6K5wripfVrNdbK+w5NPX/AGz5pPtNQLqDj+2HDy1+CtBaZ4Zx3TdtLnDtv9GalNv54JrI6KngcQX02u5taZ6kXVwVFF7PB2p6kn6hU5bdji3w0McxoVrYbiLKstexrarhlkzkqHUBx11AsZn4LKBUOpyIhaU/U87qehhasx2ZtY3DBzGhwFN8kMMjW5yHa99/PVIwdQkEOynLYggT4C079ErC4rtHUmVe92bi5jtS4BpGQ9dD1yxqjx9I5m1gbE5XGdDNiTMA7T0lV5Wx5FLlVPwp7fuVuJ4RrS3L3ZuQOQMDW40KqQrHEqn9QyQIAj+x0kEkneVWLzFhvvZSlyfSUvEFncJjwgeZIj8+i57AdSfDZFmHJZK7gG3JS1TVdKHNogogtdPqlvZ+FNlLcJ2QA0oWtTMkbroQYElsi4BQdheQY1638E2EQpIE0mIMyLSPGL+C4VQLeMDw3T3NXU6M2Ak/fmmEspcl6izM+nPeOXMTs5upH0kqOLYxwYKehdy/SwWJ8SZA8ym4bCZszQ7K0Nyl2kA3eR1t5TKz3uzuLzPeNuYaLNF+nzKrLZZPno1f3HU4fERLWwLbKIunmmllvX4won0SM7jeJczDvc3WI8Np/Oas4Stmph37gD6gH6qcdhc9N7I1aR8DCo+zRzYZl7tlvoT9CFTCdefc5tbXUYfDX5MqH+nj52qs/wC4f4+K1q7C9padCCPUKhxynlqYepe1QNPg5aGMxDabcxNrQBqTyHMrUt9LRKrEfEhLjP2ZQ9nKv9ADdhc30M/Vag+KyeAsipXYRBD80f3A/ZbQp9fgs2rzMt0ks0x9tvoS1EuLIRBtlMuLcfJajMSa7MrgD3Sx53zasdHIxBI6rMe0puFcWvBBgO7p13Nj5H6rcHvg8z+odPrh4i5QOJZn/rTOazmmO65v6dNBFj6pDnLVw2GHaVWHXN7pAjK4Al07EX/JWUaZzHlNj9+Sc1vk6OisUoYCi6E+CNtMz1UdmfVTO4WApI5KTSPipyFAwHT+earEkakq4KZ5pZomdUGky1UF0DWo6q5rZQSQjJcqy2mluMIs4GpQKTIa0XV7hmXvSL3jqIuB1VE1Ra+ukKe1gTJ/x8k1sRtxOLWR9aoRTqkd2XBgH98gj/pDvRJIsuxeLDsrRN3Bx12Y4W6SVJCpYcnRQw5y9xbmwhDZKeAoKkejkUVicBimK4JhrKjjP8YH2WlxFznEU2WLved+1m58ToFi8QY5pxIZypuiNhr4hdFUMpr1PM6m7TNTxxn8juKvfVoPqkFrWlrmNOpg+8fWyaMWypig06tALAdMxEkxziI8CV1PiTcRhqjdH5TLfAajoqOM4SatGnWp2qNY2QNTAiR1EKyj/jLY5XY866/MsJv3waeFMY2qP3U2u9DC2WtheV4LxTtMRTLrOyOY7aYkgxsvWFqhdBxaT9Dv6G1WQbjxlnNHimRZQCpCgdwD2bIOztunFBB6IMySawWauJ7rnyZcym2bST3sw+ELPJHjt6K7wuvJqsPuHu9Ju4O8i7VBXoFji1wuPiOY6Kthw9DmMdIjtBrsduoS+0nfRWSOmqEtiFI9BZFsvGvxUtaUYZKNrUGsgFqB1OfJNeLKHCd0AgnDVCxvTzTY6KJ8EGExRPNMLJAXN1lU8bxA5hTpAOqH0aObvsnGLk9iVtkYLLLFbFMpiXOj82G6qf8AH1HD+nSMfueQwemqdg+GBpzOl9Tdzv8A88grUrb0r3JpWT3ey+5mPwVdxBNRjI2a3N8XFNOAqf8Avv8AJrB9FdaVNSoAJcQBzMD4pa2zPgQju2/qzOdgKw0rnzYxZdXjj2OLe0Y+DF2lunUStarxmjBGYHawc75BYmLZQeYIbTbrma2qHfEZR43V69/iRx9Q3FLwpfdi8fi6we2uGjLAacrg5hE6GLi/orWC4pTfiC4nKHUwIdbvBwtyNlrYTFUHMDGFhbEBsjTqDqvPcX4WKNTuSQ4FwGsAa+I+6tDTPytYOO/xKcWKWpZy17+wXGPZ8tmrRnq0bcy3mOib7OcUa5jaR7rmyBP6hJ069FPDBnbNB/ZvF3Uzdh6jkPksOrTAGha8OcCf0ugiwOzgqKOtOEuxHxvBmrq1s+fT8DW9oeFhrmVGTmc6LbnYjqr/AALjYqf032eNNs3Pz5hZrOMdpTYHe+yox0/uE6+PNX+OcCuatIQ4XIHP9w6qUo7KFnPqdMLHrlfRxtlfzub6mVlcF4sKoyu98D1HMfULWLenmuKUXF4Z7dNsbYqUeAFICIREQU3B0s7g3mUkO2ahByfYnhlLLUqNjWDeSR3Q4kQl43Edo4QO63QdOvVPd7td7BDi5w5xTHdhnUQAfFUgP4/K/VUmzh6FJrU+SALqcqYy8/kFSpHqZAUhqKFxugQDggcmZULgdkDQTnrmuHmpIhdF0zBT4pjeypudvoP7jp+dErgWFy08zrvqd5x3g6fdZ3tS8l9NmxM/EBehpmOSvJaa17nnwl4vUSz/AIcfiSFANtUrFcQbTsTc6NF3HyVJ3b1eVFvq8/ZSUG93sdEr0tlu/Ybxfiwos5v/AEt+/RZmExVJ0OrVBUfyM5G9GiI81VODb/xXZuJc2bkm5OU7+K0cT7MMI7hLT1Mjz3XVprgkm+e55asvuk5qKai8YNZj2wIgDoszivEnM7tNhfUN4gkNbzKyKWMq4V+V47vLY9WnZHWzV2uFJ4j33zIc9x26NAAASjTiWXwUl1muDjFYl6d/wKT+KGYr0WO/25HeRCs0SC5rqFXK4A9yqdNLCbEG/ogwHF2mn2VSmah0aIknpzEc0mpwNwILyykHuhrSS4iRYE/+d11bJ4e36nmPVJJx8y+jX4iq9SpQqh5YaZmQWjumeW0FbXBajK7aodBzPLsp1AcBpvrN0nC8C7KXVqjTTg2zHLPUHkNBzVPhvAy4Ohxa9paWnSzhIncHRZnKEovfjuaprsqsXlynnZkcW4MaJL2d5g9W+PMdV6Xh3FmVm2MHdu48eiwa/E6jGupV2mXNIDh8PEddUv8A05zadOvRNw0FwGxAuR9QsTi5xSm/kzoqsVNjdK2x5o918i5xvAmm4VqUgTeNjz8OfitrhfEhWp5t9COR/Lqtwvira7MrwA6Lt2I5josWk84XFZf0O/8AqdD/ALSpOLnFwl8S4LxnGmatg/8ATnz7M9cG+av4eoaVN9SIMQJ/kYAHUn0AKXgMLMl2oEgdev4UfE6xe5tP9kOdPdl36RHMC8dVCMcGOs6jx5qmHHcHAUyGlhkZgAHbyTfXYu1i9lWL4Wi6oKch78xFoBkyNr6Rz9FmVKpe8uIiTNuazI9PplzhbEOd+BAxp+KNxKgFYOvSiDU/JRCohPmFJQaJdUvZQKhCieiFzuiBji5cHIct1Vr4skltNuYjVx91v3PQLSWSE5qKMr2rpXpu01HnqFcw2KqVmgt/ps3Orjzjl53RVuDB7HZyXPIs47HoNAFkcKxhw7y1+kw7of3DouxYnXhco8SbdPUap7Rn/Nz0OGwbGaC+7jJcfE/RPLbIWPB03+IRbLjbbe57cVGK8p532hwzmvFVvSSNnDRafC+LNrNicr9x9RzCuVKbS3KRIOqwMd7OFpzUjI1yz3h4FdMZRsjplyu55dldvT2OypZi+UbWNwjajcrhI+R6civKY3hVXDPzsJLf3Dbo4fgVmlxqrT7rxP8AcCD6q032nZF2u+B+y3XGyvjdErrem6jdvTJdxvB3NqMe/IGO0JbqbT5FZ2IwRq4akBnDhULRn1uTJPSB8Fco8cbcUqRkkmLanoJ5KOJCoyg6q4982AGjGkiY5k2kprVGfpngzJ1yqxnOFu0tipgPZ4dpD6jSWQSxszHUnQJHEGV2vNUTkfcFhMQIAtsIFpCb/q1N7pylhcB2haCXP07jeh5oantHVY9wLQLwGme4BbLZVSsz+5xyl06jhNr3ROF4q2qDSxF50dpfryPVVuGV6lANfrTftNiQSPJ1knEOfiCXtYJHvZAfiJPqrHDOKBrTTqDNTk+Lb/dVcMReF80Qje5TTlLjiXr8yzjsLYV6BgTJAsWu+nUKcdXbXoZ7CpTgkDkbEjp8kmliDh3BzTnputbQgag8nCUPE8HlHa0iezfIttP6SOSmo7r7P9Ck5+SWFz8S/wCyPbYbGO7PD181+yDWtFsztHE/x7oJ6hOxFV9ENykDM0ue8RmJzEE5tdtOiy/ZRjalEAGXNEGTGUSTAG8zPW/lrcXZlc1omGgwbQ6TeLm33XJY8No7uhpj5W3uylTcLmZm++6EVFD2nb/CkQRqCuY+gTS2YbneKIPQNaCidYpDOJUDqiyohogMgEJeXxVgM/PVA9olAKQJd+eShlhAUImtWjLSBzqnxXhQrNkWeBY8+hV5zVLWpxk4vKI3UwtjpkeV4dxN+HdkeCR+06jq3p0Xp8Nj2VGy0z8/MJWLwDKohwnkdx4FYWI4DUpnNTcXRpBhw+66Xot52Z5ijf0my80Puj0xIKBxXm6XtDUZZ7Z8QWn88leo8fpnWR43+SnKia9zqr6+ifLw/fY03sBHeAI6gFV6nDaR/Qz/AKQhbxWkf1t8zCl3FaQH/Mb6rKU1sslnKiW7a+x2cU7MZJ5MAA8zYBZ3FqVR9N2chskBtNu5LgBmdvroE+tx5mlMOqO2ACXTc91QF5BqC7WAy2n/ADed3dPTpWKlHzNHJbKuxaIvPy4/9G4XhVJjwWt91usk3PKdDAJ81i45/ZV3Oyh9OoJg6OaY35grY4ljmU6ZYHd8ggAXdJBueSDhNLPh29oGloFhrZs3PX6BUg3Hzy+RzXVQm1TXs1vn9zG4PVFOq+q0EUha+suIgdYufJbGC4fTf2zXj3ajjOhggHVU8TiKVXCODcrCL5JAMjkN5F1Y4HiYpOe8wHuAk6SGgfObrdjbTlw+CNEIxmq201jPtuNw1SjiKbqQGXKTAHIaOCxsLXNNxo1DNImHRpAOoPIwJ6K1w6gGYt7DIMktOnUtjcEH4JDq5rOcx4h4JyGNLnuO6cjstxWG125IWvVGL/yTa+eOzLPfwdYOYZpnT+Q/aeq9jWxLKtCm9hlsu8iQDB6rx2AxYLTQrCBoCbFp5fZTTr1cI7Kb03GehItI5Oj85Yshq2fP5lensVUlNfBndd4v9j1LCkupgOmTOvigweMbUEtdI+I8k4tuvPaa2Z9FFxnujmVdQNRsifdANVJdKNjaz3CLlwPmgRMbdIeCwBzKQ+J5JrnSlOddAkiELnI3BdlhM0DMlECuARD4IE0AVDhZDiTESSG3kg6G0T01+ClpjUgjYmAfsfJPBPWs4AqUWuEOAI5ESqOK9n6Totl8CRdazdLcp8lzmJqco8MxOiuz4opmEPZtu7nfD7JbvZ+m25LoubkAR5BbzmrM4+SKDo3IHlKtCycmo5OS7pOnqhKehbIrYWk0sc8Ds6QkwLOeBu46x0Hqgq4htMNZIpGpdx/a3kOu0nqVz6pfgyR+0CBtEAhScJTxQa7NleBBFvl6quN8y4ycreEo141NJ+nPOAqVahTBDIc9wi3ecSeblY4CZw7RY+8P+4qcLwenQ7xPm4i1tliYTjLqTHMaAbmHcvLfZPRri1DP4mfG8CcZW4Sw9l+pw4CDWrCS1rRmFud4+C0fZusH4csIkAkEdHX+6Rhq4c00mFz6tX33EQADqR4Bdj8M7DVc9Mdw9LDofmtybktEnv2/AjXoqkroLy76u/P7E8Sw5aylW/UwAE840J8hHmp4k0sezEMFiBmGxkCJ6EW8Vz+LurN7IUxLrayB1Ftlt9myOyMHu6Hduiw3KGNX8RWMK7tXhvbZp/8AIpVsDTxLA8d0xqNQeRG6Szh9ZgygsqN/a8HRN4VhzSrPpatIzD1j1vHktjs1Kc3B4XB10UQujrksS4eDzx4cZ/8ATgHmypCNlKoNG1x4VWn5rdDVZo4Bzhm7rWnQuMSeSz4zZqyiqrdyx9DzkVP/AJA86RUOxFQDWsPGnTd8lvYjCuY7K9uU+sjolNb6JeJ7Fo0KUcxmzCPF3CxqD/fSc35Ep9Hi747op1P7HwfQrXqUQRcA+UhUMR7P03GYy792B/jyWlKD5ROVV8fhln+e+TqXHGEw8Opn+Q+oV1rwb6ylf8C0tyuGcDdxk+qZSwoYIaMo6KUnHsdVStXxtNfcObriDCkNRjRYLAAKdlLRf/CL5IGKrCWkc1nMwbxuDvsLyDIAaYNuq0C3W+xHzv8AFAyiSGzqORN/HTxW4ywc861N7omgDEOgHS3IaapxQZSucSssulhYJzWScTQD2ua4WNkxo9VxP56ITw8hKKkmmeSAqYVxa4S11oOjhz6FdT4e2of6bwP4vs4eB3Xqa9BrxleA4cisbE+zW9N3k77ruhfF87M+dv8A6fZD4Vqiu3dfIih7NOPvvt0ufUq5W4DRgWiBqCQfNZbKuIo2OaOveb6qcTx5zqZaWiSIkTHp/wCU3GyT2f0Mwt6WuLU4NP33FUsV2cuoNIZoXkFxdHU2A6L1THBzb6EDwWBR4w2ow0i3KXDK2PdnbqAl4bFVwOyAMiwltx58uqzOty52aN0dRGp7PVF+i4foaB4lSpVXMAa0WuB+rcGFR4gw13do1waBDG5jlzc4PmtT/Q2GmwOnMJ7wNzNzMzurD+EU3Na0ts02E+s85WFZCLyuS76a6xaZpaeUuP5gq8F4Y6nLnGXG3gPHmT8lqGUQEISVzTk5PLPVoqjVBRj2I1tz+a3K/EKYFEOEsdYbw6wGbeBJnyWHlTadZzRYkTrBInx5pI5+s6bx0sPdF72hqkim14DajRcCDYgfMgx05LKphMcZJJkncm58yhGtki3TVeFWoEQj2QxZEAkdBEWUOcSpkIXtQByghc9dC1gSOBREqCI0RFyMALhEGqHLhojAA5kWWQha2Cpc4pDBXKUJKeAJRtS0bEYEwgLqviOHU3+80Hy+yeSjyrSbXBKUIy+JZMkcDpteHCRBnWRYrUa60Istko2TlKUuWFdNcPhSQxw0RNCX2ll1MrGCuB0pYCMlQAkCIlddc5c8oGcSoBUSiaU8AQHKcyJzUtyMBkh11xYpLrR+QihLA8glvwUc1y5bJnNRFq5ckaBGqlzbKVyYwY+iEi65ckBDwlkrlyBnb/nRE1y5cmJj01q5cgmzi1KeFy5A4gFt/wA6o2tXLkjTOLETNVy5MXYEa+qly5cgECQpYFy5BphlJe6/guXIEuQsqaAuXJIGf//Z"/>
          <p:cNvSpPr>
            <a:spLocks noChangeAspect="1" noChangeArrowheads="1"/>
          </p:cNvSpPr>
          <p:nvPr/>
        </p:nvSpPr>
        <p:spPr bwMode="auto">
          <a:xfrm>
            <a:off x="6948264" y="5244391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 dirty="0"/>
          </a:p>
        </p:txBody>
      </p:sp>
      <p:sp>
        <p:nvSpPr>
          <p:cNvPr id="2055" name="AutoShape 58" descr="data:image/jpeg;base64,/9j/4AAQSkZJRgABAQAAAQABAAD/2wCEAAkGBhQSEBUUExQVFBQWGRgXGBcXGBgXGBgUFxcXHBwYFxofHyYeHBojHRgXHy8gJCcpLCwsFx4xNTAqNScrLCkBCQoKDgwOGg8PGiolHB8sLiwqLCosKSwpLCwsKiksKSkpLCopKSwtLCwvLCksKSwsLCwsLCwsKSwsKSksKSwpKf/AABEIAOQA3QMBIgACEQEDEQH/xAAaAAACAwEBAAAAAAAAAAAAAAACAwEEBQAG/8QAPhAAAQMCBAMFBwMDAgUFAAAAAQACEQMhBBIxQQVRYRMicYGRBjKhscHR8EJSYiNy8RWCFDOSouE0U2Sywv/EABsBAAMBAQEBAQAAAAAAAAAAAAABAwIEBQYH/8QAMhEAAgIBAwIEBAUDBQAAAAAAAAECAxESITEEQRMiUWEycZGhgbHB0fAFFEIjUmLC4f/aAAwDAQACEQMRAD8AoRJQu6BOAUkLyD9Q1Fc7yFI6WTAB5og0xog1qEhnNGGwFzEeW6BNkBqCojnooqE67IFqwJy8kIYUbgUDXGeiDWQoTGzZQ0fnkmATBQZbOLjZS4SuB0tvy8U2otMkpeZigzVKeFYCW4eqyWUhMEBDf88U8BJqGB4+eqB6iQPBMAQtJHknMqHkgTYtMDF2ZNY5MzkUQYVZ4V5zlWrM+6DUZFZzzFl1J5vOqkjoipu9EiuQmEonuOy4lEWzr8kExhehD/RcNVB/AgwSTdS0x+aoSSuaUDJBU57clB81AcIQILtUJdbchRIUFMBba0zO359PioL9dERO6W7mDbZARfYshyHMULE6gzM4AECTHqjBmTS3YyjhXVLNEwJjwIuOvIIHOItvpdei4Rw1zv8AltzAHvExckaR4KjxPh/eIJ7wBOaQWlo/ceYmFVw2PNr6uLta7Gb2vRLe/ohgixaRvexPhzQZgVI9RYe6GColubeImFLHW1Q0ydSOqSE93gbTdtCIu5IGOAKnMmPAIqxz5/hTmVuiQ928ru0i6AaLHaoXEbBAai4O6oBIXV9ENNyY4BA4AbaJGwy66h1QWkfJA1/JQ4+KAwND4XSYUhSG/m6RkG+67MoB1RZR8EAS3ooCguje35PkpcLJmU8gfl0WWyjZMoUHOmGnu7wgHJRWWIe2QZ/Cooumdot49R0TKuGym4I8bIajYE8+vpHPRP2E5R+JMZh2F7oEfm56RdauFqEvbTa0bRINyIJdz1+CjhmCgsIa4uFycwaGzoHTtHzUs4maVSW5XOY5wmCTlm4/tN/AFUimeb1Fyk2lwaHD6bnOgvcxjHHNqzvWka6gCUivR7JwEyyoBHcDgb3kG24KPB8beyq+pTpFzXuL8hZIvzOYEgGY26JPEcfUrVMz6b2hplrGgADnBJtp052VWtjzVYte7SWPVCK+Hf2j6VSSc21yDPvNB5jbqsytTyuLbGCRO1lqV+NOfUc54LC5w2dIDTIDbwY1jdMrDPmaalN4ItkFgdnGBAOx8bqbiejR1Glrg8/Vp5hFxO4sRHVOj8lNo8PqOf7pAbYuJhgIuZPP7K9huHal57tgC02MzcT4adVjSztd8FlmYRZQXnktLieDawtLRqCInMbbz5jos6dlh7FqrFZHUgC1KiT0/PgjDiXQNOd72Gnr8E3Jy9EcG9SYso2O05Im00DRBhI1nJ1QKJ6I3G6l3qgMi9NAluI6ppAS3GNPggaHgImhC5TNkEiCFIcUJMHVRmQawS7zS3GB05fZG8yocRZAmgA8mFp8FxEEyYJECdJka7bLN7C88xodOdvirnD6ohxEy0SJFwZifnHiFpckL8OtxZcqvdDz2Yyh0zHuuNrX1t15pbXh5aMucnXuxfoQb+JHjGqZRwRqF0ZgydSb9AeZ/wA+JY8lgYKLDla8isWEFwaBFzrIJB0i3JVXueJf1Kh5K+SzT4UXHNUubw1vPW7jbne/jonEMp5Q2lc73dlHV14Gu40VfFf06ge6o3sxHvHUAEZQ0QDZxM396I0ik3jdNh7jajx+ke4xoN4BNzvFt7Js8xRste2Wa5cWdqWnPJGXctJ1B5gaifBJfQFQ03u7pmSMsE65Zke6NT6LJbx2pJytpMnkC6OguAl1+LVSYcaZnoR6QUsot/YX/wC02sNXqAVDWyBguC2dN5HohdhaZOV0B8E9wFpuJiB021OyxK3EqlQQ6CP4uc23UXaT4haWG41TcQ6o1zH7EyWaGNJjWdE0/RmZ9LdVu4sLF4eo73T2oYB3CC1wBGobuTBPjKp4eoLzOYbcueZaFMik99btM5rFjQGkFobmDReJ7uYaR5qK7WVahp6PbMP5xEh29uv+U9y9HVuHlnuhHEDn74933csAZSRNo18dbXWa8zYW8uugV+rTqPYWnKHNcCZcAC0tiZJvJi/j51H0CyxtpA1ttdYkmj3OmsjKOlMVOyhxIAUtCNvVTO8FtTmjN0OUzZRnjVMRF1w6KXdFDPWEDIPT6JNRhm0jwTnBA8eKDSY8ifPwXES1TlugASJCmsHJNyjklk6/LdEwkwdAg1nJLrbLm+H5Clj0zCuh7ZgiYuOfPogUnhZG4XBOdHdMExMWHVW8Lgw5xbTb7w7zjB7tjoLTYc7ocRXEuu7NoLx5EbBWqNU0+yaGgtqFweTEGzoZA8DrufFWjtweH13US0Y7sY6iXsAY4NawyC0zIInvaQ4WO4usjE8Viq80RmLnAl5ktaQwN7o0c6B4Cd5UcR4hmJpUp7Ke8ZMuPIH9o5jWFWa2NBAScsEuj6B2eezj09QDTl2Z5L3fudc+Ww8keSVzSdVPabqWW+T3owjBYiiHME6BYXGqxZXoPJ7klp84n4R6K5wripfVrNdbK+w5NPX/AGz5pPtNQLqDj+2HDy1+CtBaZ4Zx3TdtLnDtv9GalNv54JrI6KngcQX02u5taZ6kXVwVFF7PB2p6kn6hU5bdji3w0McxoVrYbiLKstexrarhlkzkqHUBx11AsZn4LKBUOpyIhaU/U87qehhasx2ZtY3DBzGhwFN8kMMjW5yHa99/PVIwdQkEOynLYggT4C079ErC4rtHUmVe92bi5jtS4BpGQ9dD1yxqjx9I5m1gbE5XGdDNiTMA7T0lV5Wx5FLlVPwp7fuVuJ4RrS3L3ZuQOQMDW40KqQrHEqn9QyQIAj+x0kEkneVWLzFhvvZSlyfSUvEFncJjwgeZIj8+i57AdSfDZFmHJZK7gG3JS1TVdKHNogogtdPqlvZ+FNlLcJ2QA0oWtTMkbroQYElsi4BQdheQY1638E2EQpIE0mIMyLSPGL+C4VQLeMDw3T3NXU6M2Ak/fmmEspcl6izM+nPeOXMTs5upH0kqOLYxwYKehdy/SwWJ8SZA8ym4bCZszQ7K0Nyl2kA3eR1t5TKz3uzuLzPeNuYaLNF+nzKrLZZPno1f3HU4fERLWwLbKIunmmllvX4won0SM7jeJczDvc3WI8Np/Oas4Stmph37gD6gH6qcdhc9N7I1aR8DCo+zRzYZl7tlvoT9CFTCdefc5tbXUYfDX5MqH+nj52qs/wC4f4+K1q7C9padCCPUKhxynlqYepe1QNPg5aGMxDabcxNrQBqTyHMrUt9LRKrEfEhLjP2ZQ9nKv9ADdhc30M/Vag+KyeAsipXYRBD80f3A/ZbQp9fgs2rzMt0ks0x9tvoS1EuLIRBtlMuLcfJajMSa7MrgD3Sx53zasdHIxBI6rMe0puFcWvBBgO7p13Nj5H6rcHvg8z+odPrh4i5QOJZn/rTOazmmO65v6dNBFj6pDnLVw2GHaVWHXN7pAjK4Al07EX/JWUaZzHlNj9+Sc1vk6OisUoYCi6E+CNtMz1UdmfVTO4WApI5KTSPipyFAwHT+earEkakq4KZ5pZomdUGky1UF0DWo6q5rZQSQjJcqy2mluMIs4GpQKTIa0XV7hmXvSL3jqIuB1VE1Ra+ukKe1gTJ/x8k1sRtxOLWR9aoRTqkd2XBgH98gj/pDvRJIsuxeLDsrRN3Bx12Y4W6SVJCpYcnRQw5y9xbmwhDZKeAoKkejkUVicBimK4JhrKjjP8YH2WlxFznEU2WLved+1m58ToFi8QY5pxIZypuiNhr4hdFUMpr1PM6m7TNTxxn8juKvfVoPqkFrWlrmNOpg+8fWyaMWypig06tALAdMxEkxziI8CV1PiTcRhqjdH5TLfAajoqOM4SatGnWp2qNY2QNTAiR1EKyj/jLY5XY866/MsJv3waeFMY2qP3U2u9DC2WtheV4LxTtMRTLrOyOY7aYkgxsvWFqhdBxaT9Dv6G1WQbjxlnNHimRZQCpCgdwD2bIOztunFBB6IMySawWauJ7rnyZcym2bST3sw+ELPJHjt6K7wuvJqsPuHu9Ju4O8i7VBXoFji1wuPiOY6Kthw9DmMdIjtBrsduoS+0nfRWSOmqEtiFI9BZFsvGvxUtaUYZKNrUGsgFqB1OfJNeLKHCd0AgnDVCxvTzTY6KJ8EGExRPNMLJAXN1lU8bxA5hTpAOqH0aObvsnGLk9iVtkYLLLFbFMpiXOj82G6qf8AH1HD+nSMfueQwemqdg+GBpzOl9Tdzv8A88grUrb0r3JpWT3ey+5mPwVdxBNRjI2a3N8XFNOAqf8Avv8AJrB9FdaVNSoAJcQBzMD4pa2zPgQju2/qzOdgKw0rnzYxZdXjj2OLe0Y+DF2lunUStarxmjBGYHawc75BYmLZQeYIbTbrma2qHfEZR43V69/iRx9Q3FLwpfdi8fi6we2uGjLAacrg5hE6GLi/orWC4pTfiC4nKHUwIdbvBwtyNlrYTFUHMDGFhbEBsjTqDqvPcX4WKNTuSQ4FwGsAa+I+6tDTPytYOO/xKcWKWpZy17+wXGPZ8tmrRnq0bcy3mOib7OcUa5jaR7rmyBP6hJ069FPDBnbNB/ZvF3Uzdh6jkPksOrTAGha8OcCf0ugiwOzgqKOtOEuxHxvBmrq1s+fT8DW9oeFhrmVGTmc6LbnYjqr/AALjYqf032eNNs3Pz5hZrOMdpTYHe+yox0/uE6+PNX+OcCuatIQ4XIHP9w6qUo7KFnPqdMLHrlfRxtlfzub6mVlcF4sKoyu98D1HMfULWLenmuKUXF4Z7dNsbYqUeAFICIREQU3B0s7g3mUkO2ahByfYnhlLLUqNjWDeSR3Q4kQl43Edo4QO63QdOvVPd7td7BDi5w5xTHdhnUQAfFUgP4/K/VUmzh6FJrU+SALqcqYy8/kFSpHqZAUhqKFxugQDggcmZULgdkDQTnrmuHmpIhdF0zBT4pjeypudvoP7jp+dErgWFy08zrvqd5x3g6fdZ3tS8l9NmxM/EBehpmOSvJaa17nnwl4vUSz/AIcfiSFANtUrFcQbTsTc6NF3HyVJ3b1eVFvq8/ZSUG93sdEr0tlu/Ybxfiwos5v/AEt+/RZmExVJ0OrVBUfyM5G9GiI81VODb/xXZuJc2bkm5OU7+K0cT7MMI7hLT1Mjz3XVprgkm+e55asvuk5qKai8YNZj2wIgDoszivEnM7tNhfUN4gkNbzKyKWMq4V+V47vLY9WnZHWzV2uFJ4j33zIc9x26NAAASjTiWXwUl1muDjFYl6d/wKT+KGYr0WO/25HeRCs0SC5rqFXK4A9yqdNLCbEG/ogwHF2mn2VSmah0aIknpzEc0mpwNwILyykHuhrSS4iRYE/+d11bJ4e36nmPVJJx8y+jX4iq9SpQqh5YaZmQWjumeW0FbXBajK7aodBzPLsp1AcBpvrN0nC8C7KXVqjTTg2zHLPUHkNBzVPhvAy4Ohxa9paWnSzhIncHRZnKEovfjuaprsqsXlynnZkcW4MaJL2d5g9W+PMdV6Xh3FmVm2MHdu48eiwa/E6jGupV2mXNIDh8PEddUv8A05zadOvRNw0FwGxAuR9QsTi5xSm/kzoqsVNjdK2x5o918i5xvAmm4VqUgTeNjz8OfitrhfEhWp5t9COR/Lqtwvira7MrwA6Lt2I5josWk84XFZf0O/8AqdD/ALSpOLnFwl8S4LxnGmatg/8ATnz7M9cG+av4eoaVN9SIMQJ/kYAHUn0AKXgMLMl2oEgdev4UfE6xe5tP9kOdPdl36RHMC8dVCMcGOs6jx5qmHHcHAUyGlhkZgAHbyTfXYu1i9lWL4Wi6oKch78xFoBkyNr6Rz9FmVKpe8uIiTNuazI9PplzhbEOd+BAxp+KNxKgFYOvSiDU/JRCohPmFJQaJdUvZQKhCieiFzuiBji5cHIct1Vr4skltNuYjVx91v3PQLSWSE5qKMr2rpXpu01HnqFcw2KqVmgt/ps3Orjzjl53RVuDB7HZyXPIs47HoNAFkcKxhw7y1+kw7of3DouxYnXhco8SbdPUap7Rn/Nz0OGwbGaC+7jJcfE/RPLbIWPB03+IRbLjbbe57cVGK8p532hwzmvFVvSSNnDRafC+LNrNicr9x9RzCuVKbS3KRIOqwMd7OFpzUjI1yz3h4FdMZRsjplyu55dldvT2OypZi+UbWNwjajcrhI+R6civKY3hVXDPzsJLf3Dbo4fgVmlxqrT7rxP8AcCD6q032nZF2u+B+y3XGyvjdErrem6jdvTJdxvB3NqMe/IGO0JbqbT5FZ2IwRq4akBnDhULRn1uTJPSB8Fco8cbcUqRkkmLanoJ5KOJCoyg6q4982AGjGkiY5k2kprVGfpngzJ1yqxnOFu0tipgPZ4dpD6jSWQSxszHUnQJHEGV2vNUTkfcFhMQIAtsIFpCb/q1N7pylhcB2haCXP07jeh5oantHVY9wLQLwGme4BbLZVSsz+5xyl06jhNr3ROF4q2qDSxF50dpfryPVVuGV6lANfrTftNiQSPJ1knEOfiCXtYJHvZAfiJPqrHDOKBrTTqDNTk+Lb/dVcMReF80Qje5TTlLjiXr8yzjsLYV6BgTJAsWu+nUKcdXbXoZ7CpTgkDkbEjp8kmliDh3BzTnputbQgag8nCUPE8HlHa0iezfIttP6SOSmo7r7P9Ck5+SWFz8S/wCyPbYbGO7PD181+yDWtFsztHE/x7oJ6hOxFV9ENykDM0ue8RmJzEE5tdtOiy/ZRjalEAGXNEGTGUSTAG8zPW/lrcXZlc1omGgwbQ6TeLm33XJY8No7uhpj5W3uylTcLmZm++6EVFD2nb/CkQRqCuY+gTS2YbneKIPQNaCidYpDOJUDqiyohogMgEJeXxVgM/PVA9olAKQJd+eShlhAUImtWjLSBzqnxXhQrNkWeBY8+hV5zVLWpxk4vKI3UwtjpkeV4dxN+HdkeCR+06jq3p0Xp8Nj2VGy0z8/MJWLwDKohwnkdx4FYWI4DUpnNTcXRpBhw+66Xot52Z5ijf0my80Puj0xIKBxXm6XtDUZZ7Z8QWn88leo8fpnWR43+SnKia9zqr6+ifLw/fY03sBHeAI6gFV6nDaR/Qz/AKQhbxWkf1t8zCl3FaQH/Mb6rKU1sslnKiW7a+x2cU7MZJ5MAA8zYBZ3FqVR9N2chskBtNu5LgBmdvroE+tx5mlMOqO2ACXTc91QF5BqC7WAy2n/ADed3dPTpWKlHzNHJbKuxaIvPy4/9G4XhVJjwWt91usk3PKdDAJ81i45/ZV3Oyh9OoJg6OaY35grY4ljmU6ZYHd8ggAXdJBueSDhNLPh29oGloFhrZs3PX6BUg3Hzy+RzXVQm1TXs1vn9zG4PVFOq+q0EUha+suIgdYufJbGC4fTf2zXj3ajjOhggHVU8TiKVXCODcrCL5JAMjkN5F1Y4HiYpOe8wHuAk6SGgfObrdjbTlw+CNEIxmq201jPtuNw1SjiKbqQGXKTAHIaOCxsLXNNxo1DNImHRpAOoPIwJ6K1w6gGYt7DIMktOnUtjcEH4JDq5rOcx4h4JyGNLnuO6cjstxWG125IWvVGL/yTa+eOzLPfwdYOYZpnT+Q/aeq9jWxLKtCm9hlsu8iQDB6rx2AxYLTQrCBoCbFp5fZTTr1cI7Kb03GehItI5Oj85Yshq2fP5lensVUlNfBndd4v9j1LCkupgOmTOvigweMbUEtdI+I8k4tuvPaa2Z9FFxnujmVdQNRsifdANVJdKNjaz3CLlwPmgRMbdIeCwBzKQ+J5JrnSlOddAkiELnI3BdlhM0DMlECuARD4IE0AVDhZDiTESSG3kg6G0T01+ClpjUgjYmAfsfJPBPWs4AqUWuEOAI5ESqOK9n6Totl8CRdazdLcp8lzmJqco8MxOiuz4opmEPZtu7nfD7JbvZ+m25LoubkAR5BbzmrM4+SKDo3IHlKtCycmo5OS7pOnqhKehbIrYWk0sc8Ds6QkwLOeBu46x0Hqgq4htMNZIpGpdx/a3kOu0nqVz6pfgyR+0CBtEAhScJTxQa7NleBBFvl6quN8y4ycreEo141NJ+nPOAqVahTBDIc9wi3ecSeblY4CZw7RY+8P+4qcLwenQ7xPm4i1tliYTjLqTHMaAbmHcvLfZPRri1DP4mfG8CcZW4Sw9l+pw4CDWrCS1rRmFud4+C0fZusH4csIkAkEdHX+6Rhq4c00mFz6tX33EQADqR4Bdj8M7DVc9Mdw9LDofmtybktEnv2/AjXoqkroLy76u/P7E8Sw5aylW/UwAE840J8hHmp4k0sezEMFiBmGxkCJ6EW8Vz+LurN7IUxLrayB1Ftlt9myOyMHu6Hduiw3KGNX8RWMK7tXhvbZp/8AIpVsDTxLA8d0xqNQeRG6Szh9ZgygsqN/a8HRN4VhzSrPpatIzD1j1vHktjs1Kc3B4XB10UQujrksS4eDzx4cZ/8ATgHmypCNlKoNG1x4VWn5rdDVZo4Bzhm7rWnQuMSeSz4zZqyiqrdyx9DzkVP/AJA86RUOxFQDWsPGnTd8lvYjCuY7K9uU+sjolNb6JeJ7Fo0KUcxmzCPF3CxqD/fSc35Ep9Hi747op1P7HwfQrXqUQRcA+UhUMR7P03GYy792B/jyWlKD5ROVV8fhln+e+TqXHGEw8Opn+Q+oV1rwb6ylf8C0tyuGcDdxk+qZSwoYIaMo6KUnHsdVStXxtNfcObriDCkNRjRYLAAKdlLRf/CL5IGKrCWkc1nMwbxuDvsLyDIAaYNuq0C3W+xHzv8AFAyiSGzqORN/HTxW4ywc861N7omgDEOgHS3IaapxQZSucSssulhYJzWScTQD2ua4WNkxo9VxP56ITw8hKKkmmeSAqYVxa4S11oOjhz6FdT4e2of6bwP4vs4eB3Xqa9BrxleA4cisbE+zW9N3k77ruhfF87M+dv8A6fZD4Vqiu3dfIih7NOPvvt0ufUq5W4DRgWiBqCQfNZbKuIo2OaOveb6qcTx5zqZaWiSIkTHp/wCU3GyT2f0Mwt6WuLU4NP33FUsV2cuoNIZoXkFxdHU2A6L1THBzb6EDwWBR4w2ow0i3KXDK2PdnbqAl4bFVwOyAMiwltx58uqzOty52aN0dRGp7PVF+i4foaB4lSpVXMAa0WuB+rcGFR4gw13do1waBDG5jlzc4PmtT/Q2GmwOnMJ7wNzNzMzurD+EU3Na0ts02E+s85WFZCLyuS76a6xaZpaeUuP5gq8F4Y6nLnGXG3gPHmT8lqGUQEISVzTk5PLPVoqjVBRj2I1tz+a3K/EKYFEOEsdYbw6wGbeBJnyWHlTadZzRYkTrBInx5pI5+s6bx0sPdF72hqkim14DajRcCDYgfMgx05LKphMcZJJkncm58yhGtki3TVeFWoEQj2QxZEAkdBEWUOcSpkIXtQByghc9dC1gSOBREqCI0RFyMALhEGqHLhojAA5kWWQha2Cpc4pDBXKUJKeAJRtS0bEYEwgLqviOHU3+80Hy+yeSjyrSbXBKUIy+JZMkcDpteHCRBnWRYrUa60Istko2TlKUuWFdNcPhSQxw0RNCX2ll1MrGCuB0pYCMlQAkCIlddc5c8oGcSoBUSiaU8AQHKcyJzUtyMBkh11xYpLrR+QihLA8glvwUc1y5bJnNRFq5ckaBGqlzbKVyYwY+iEi65ckBDwlkrlyBnb/nRE1y5cmJj01q5cgmzi1KeFy5A4gFt/wA6o2tXLkjTOLETNVy5MXYEa+qly5cgECQpYFy5BphlJe6/guXIEuQsqaAuXJIGf//Z"/>
          <p:cNvSpPr>
            <a:spLocks noChangeAspect="1" noChangeArrowheads="1"/>
          </p:cNvSpPr>
          <p:nvPr/>
        </p:nvSpPr>
        <p:spPr bwMode="auto">
          <a:xfrm>
            <a:off x="5184775" y="4884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 dirty="0"/>
          </a:p>
        </p:txBody>
      </p:sp>
      <p:sp>
        <p:nvSpPr>
          <p:cNvPr id="2056" name="AutoShape 60" descr="data:image/jpeg;base64,/9j/4AAQSkZJRgABAQAAAQABAAD/2wCEAAkGBhQSEBUUExQVFBQWGRgXGBcXGBgXGBgUFxcXHBwYFxofHyYeHBojHRgXHy8gJCcpLCwsFx4xNTAqNScrLCkBCQoKDgwOGg8PGiolHB8sLiwqLCosKSwpLCwsKiksKSkpLCopKSwtLCwvLCksKSwsLCwsLCwsKSwsKSksKSwpKf/AABEIAOQA3QMBIgACEQEDEQH/xAAaAAACAwEBAAAAAAAAAAAAAAACAwEEBQAG/8QAPhAAAQMCBAMFBwMDAgUFAAAAAQACEQMhBBIxQQVRYRMicYGRBjKhscHR8EJSYiNy8RWCFDOSouE0U2Sywv/EABsBAAMBAQEBAQAAAAAAAAAAAAABAwIEBQYH/8QAMhEAAgIBAwIEBAUDBQAAAAAAAAECAxESITEEQRMiUWEycZGhgbHB0fAFFEIjUmLC4f/aAAwDAQACEQMRAD8AoRJQu6BOAUkLyD9Q1Fc7yFI6WTAB5og0xog1qEhnNGGwFzEeW6BNkBqCojnooqE67IFqwJy8kIYUbgUDXGeiDWQoTGzZQ0fnkmATBQZbOLjZS4SuB0tvy8U2otMkpeZigzVKeFYCW4eqyWUhMEBDf88U8BJqGB4+eqB6iQPBMAQtJHknMqHkgTYtMDF2ZNY5MzkUQYVZ4V5zlWrM+6DUZFZzzFl1J5vOqkjoipu9EiuQmEonuOy4lEWzr8kExhehD/RcNVB/AgwSTdS0x+aoSSuaUDJBU57clB81AcIQILtUJdbchRIUFMBba0zO359PioL9dERO6W7mDbZARfYshyHMULE6gzM4AECTHqjBmTS3YyjhXVLNEwJjwIuOvIIHOItvpdei4Rw1zv8AltzAHvExckaR4KjxPh/eIJ7wBOaQWlo/ceYmFVw2PNr6uLta7Gb2vRLe/ohgixaRvexPhzQZgVI9RYe6GColubeImFLHW1Q0ydSOqSE93gbTdtCIu5IGOAKnMmPAIqxz5/hTmVuiQ928ru0i6AaLHaoXEbBAai4O6oBIXV9ENNyY4BA4AbaJGwy66h1QWkfJA1/JQ4+KAwND4XSYUhSG/m6RkG+67MoB1RZR8EAS3ooCguje35PkpcLJmU8gfl0WWyjZMoUHOmGnu7wgHJRWWIe2QZ/Cooumdot49R0TKuGym4I8bIajYE8+vpHPRP2E5R+JMZh2F7oEfm56RdauFqEvbTa0bRINyIJdz1+CjhmCgsIa4uFycwaGzoHTtHzUs4maVSW5XOY5wmCTlm4/tN/AFUimeb1Fyk2lwaHD6bnOgvcxjHHNqzvWka6gCUivR7JwEyyoBHcDgb3kG24KPB8beyq+pTpFzXuL8hZIvzOYEgGY26JPEcfUrVMz6b2hplrGgADnBJtp052VWtjzVYte7SWPVCK+Hf2j6VSSc21yDPvNB5jbqsytTyuLbGCRO1lqV+NOfUc54LC5w2dIDTIDbwY1jdMrDPmaalN4ItkFgdnGBAOx8bqbiejR1Glrg8/Vp5hFxO4sRHVOj8lNo8PqOf7pAbYuJhgIuZPP7K9huHal57tgC02MzcT4adVjSztd8FlmYRZQXnktLieDawtLRqCInMbbz5jos6dlh7FqrFZHUgC1KiT0/PgjDiXQNOd72Gnr8E3Jy9EcG9SYso2O05Im00DRBhI1nJ1QKJ6I3G6l3qgMi9NAluI6ppAS3GNPggaHgImhC5TNkEiCFIcUJMHVRmQawS7zS3GB05fZG8yocRZAmgA8mFp8FxEEyYJECdJka7bLN7C88xodOdvirnD6ohxEy0SJFwZifnHiFpckL8OtxZcqvdDz2Yyh0zHuuNrX1t15pbXh5aMucnXuxfoQb+JHjGqZRwRqF0ZgydSb9AeZ/wA+JY8lgYKLDla8isWEFwaBFzrIJB0i3JVXueJf1Kh5K+SzT4UXHNUubw1vPW7jbne/jonEMp5Q2lc73dlHV14Gu40VfFf06ge6o3sxHvHUAEZQ0QDZxM396I0ik3jdNh7jajx+ke4xoN4BNzvFt7Js8xRste2Wa5cWdqWnPJGXctJ1B5gaifBJfQFQ03u7pmSMsE65Zke6NT6LJbx2pJytpMnkC6OguAl1+LVSYcaZnoR6QUsot/YX/wC02sNXqAVDWyBguC2dN5HohdhaZOV0B8E9wFpuJiB021OyxK3EqlQQ6CP4uc23UXaT4haWG41TcQ6o1zH7EyWaGNJjWdE0/RmZ9LdVu4sLF4eo73T2oYB3CC1wBGobuTBPjKp4eoLzOYbcueZaFMik99btM5rFjQGkFobmDReJ7uYaR5qK7WVahp6PbMP5xEh29uv+U9y9HVuHlnuhHEDn74933csAZSRNo18dbXWa8zYW8uugV+rTqPYWnKHNcCZcAC0tiZJvJi/j51H0CyxtpA1ttdYkmj3OmsjKOlMVOyhxIAUtCNvVTO8FtTmjN0OUzZRnjVMRF1w6KXdFDPWEDIPT6JNRhm0jwTnBA8eKDSY8ifPwXES1TlugASJCmsHJNyjklk6/LdEwkwdAg1nJLrbLm+H5Clj0zCuh7ZgiYuOfPogUnhZG4XBOdHdMExMWHVW8Lgw5xbTb7w7zjB7tjoLTYc7ocRXEuu7NoLx5EbBWqNU0+yaGgtqFweTEGzoZA8DrufFWjtweH13US0Y7sY6iXsAY4NawyC0zIInvaQ4WO4usjE8Viq80RmLnAl5ktaQwN7o0c6B4Cd5UcR4hmJpUp7Ke8ZMuPIH9o5jWFWa2NBAScsEuj6B2eezj09QDTl2Z5L3fudc+Ww8keSVzSdVPabqWW+T3owjBYiiHME6BYXGqxZXoPJ7klp84n4R6K5wripfVrNdbK+w5NPX/AGz5pPtNQLqDj+2HDy1+CtBaZ4Zx3TdtLnDtv9GalNv54JrI6KngcQX02u5taZ6kXVwVFF7PB2p6kn6hU5bdji3w0McxoVrYbiLKstexrarhlkzkqHUBx11AsZn4LKBUOpyIhaU/U87qehhasx2ZtY3DBzGhwFN8kMMjW5yHa99/PVIwdQkEOynLYggT4C079ErC4rtHUmVe92bi5jtS4BpGQ9dD1yxqjx9I5m1gbE5XGdDNiTMA7T0lV5Wx5FLlVPwp7fuVuJ4RrS3L3ZuQOQMDW40KqQrHEqn9QyQIAj+x0kEkneVWLzFhvvZSlyfSUvEFncJjwgeZIj8+i57AdSfDZFmHJZK7gG3JS1TVdKHNogogtdPqlvZ+FNlLcJ2QA0oWtTMkbroQYElsi4BQdheQY1638E2EQpIE0mIMyLSPGL+C4VQLeMDw3T3NXU6M2Ak/fmmEspcl6izM+nPeOXMTs5upH0kqOLYxwYKehdy/SwWJ8SZA8ym4bCZszQ7K0Nyl2kA3eR1t5TKz3uzuLzPeNuYaLNF+nzKrLZZPno1f3HU4fERLWwLbKIunmmllvX4won0SM7jeJczDvc3WI8Np/Oas4Stmph37gD6gH6qcdhc9N7I1aR8DCo+zRzYZl7tlvoT9CFTCdefc5tbXUYfDX5MqH+nj52qs/wC4f4+K1q7C9padCCPUKhxynlqYepe1QNPg5aGMxDabcxNrQBqTyHMrUt9LRKrEfEhLjP2ZQ9nKv9ADdhc30M/Vag+KyeAsipXYRBD80f3A/ZbQp9fgs2rzMt0ks0x9tvoS1EuLIRBtlMuLcfJajMSa7MrgD3Sx53zasdHIxBI6rMe0puFcWvBBgO7p13Nj5H6rcHvg8z+odPrh4i5QOJZn/rTOazmmO65v6dNBFj6pDnLVw2GHaVWHXN7pAjK4Al07EX/JWUaZzHlNj9+Sc1vk6OisUoYCi6E+CNtMz1UdmfVTO4WApI5KTSPipyFAwHT+earEkakq4KZ5pZomdUGky1UF0DWo6q5rZQSQjJcqy2mluMIs4GpQKTIa0XV7hmXvSL3jqIuB1VE1Ra+ukKe1gTJ/x8k1sRtxOLWR9aoRTqkd2XBgH98gj/pDvRJIsuxeLDsrRN3Bx12Y4W6SVJCpYcnRQw5y9xbmwhDZKeAoKkejkUVicBimK4JhrKjjP8YH2WlxFznEU2WLved+1m58ToFi8QY5pxIZypuiNhr4hdFUMpr1PM6m7TNTxxn8juKvfVoPqkFrWlrmNOpg+8fWyaMWypig06tALAdMxEkxziI8CV1PiTcRhqjdH5TLfAajoqOM4SatGnWp2qNY2QNTAiR1EKyj/jLY5XY866/MsJv3waeFMY2qP3U2u9DC2WtheV4LxTtMRTLrOyOY7aYkgxsvWFqhdBxaT9Dv6G1WQbjxlnNHimRZQCpCgdwD2bIOztunFBB6IMySawWauJ7rnyZcym2bST3sw+ELPJHjt6K7wuvJqsPuHu9Ju4O8i7VBXoFji1wuPiOY6Kthw9DmMdIjtBrsduoS+0nfRWSOmqEtiFI9BZFsvGvxUtaUYZKNrUGsgFqB1OfJNeLKHCd0AgnDVCxvTzTY6KJ8EGExRPNMLJAXN1lU8bxA5hTpAOqH0aObvsnGLk9iVtkYLLLFbFMpiXOj82G6qf8AH1HD+nSMfueQwemqdg+GBpzOl9Tdzv8A88grUrb0r3JpWT3ey+5mPwVdxBNRjI2a3N8XFNOAqf8Avv8AJrB9FdaVNSoAJcQBzMD4pa2zPgQju2/qzOdgKw0rnzYxZdXjj2OLe0Y+DF2lunUStarxmjBGYHawc75BYmLZQeYIbTbrma2qHfEZR43V69/iRx9Q3FLwpfdi8fi6we2uGjLAacrg5hE6GLi/orWC4pTfiC4nKHUwIdbvBwtyNlrYTFUHMDGFhbEBsjTqDqvPcX4WKNTuSQ4FwGsAa+I+6tDTPytYOO/xKcWKWpZy17+wXGPZ8tmrRnq0bcy3mOib7OcUa5jaR7rmyBP6hJ069FPDBnbNB/ZvF3Uzdh6jkPksOrTAGha8OcCf0ugiwOzgqKOtOEuxHxvBmrq1s+fT8DW9oeFhrmVGTmc6LbnYjqr/AALjYqf032eNNs3Pz5hZrOMdpTYHe+yox0/uE6+PNX+OcCuatIQ4XIHP9w6qUo7KFnPqdMLHrlfRxtlfzub6mVlcF4sKoyu98D1HMfULWLenmuKUXF4Z7dNsbYqUeAFICIREQU3B0s7g3mUkO2ahByfYnhlLLUqNjWDeSR3Q4kQl43Edo4QO63QdOvVPd7td7BDi5w5xTHdhnUQAfFUgP4/K/VUmzh6FJrU+SALqcqYy8/kFSpHqZAUhqKFxugQDggcmZULgdkDQTnrmuHmpIhdF0zBT4pjeypudvoP7jp+dErgWFy08zrvqd5x3g6fdZ3tS8l9NmxM/EBehpmOSvJaa17nnwl4vUSz/AIcfiSFANtUrFcQbTsTc6NF3HyVJ3b1eVFvq8/ZSUG93sdEr0tlu/Ybxfiwos5v/AEt+/RZmExVJ0OrVBUfyM5G9GiI81VODb/xXZuJc2bkm5OU7+K0cT7MMI7hLT1Mjz3XVprgkm+e55asvuk5qKai8YNZj2wIgDoszivEnM7tNhfUN4gkNbzKyKWMq4V+V47vLY9WnZHWzV2uFJ4j33zIc9x26NAAASjTiWXwUl1muDjFYl6d/wKT+KGYr0WO/25HeRCs0SC5rqFXK4A9yqdNLCbEG/ogwHF2mn2VSmah0aIknpzEc0mpwNwILyykHuhrSS4iRYE/+d11bJ4e36nmPVJJx8y+jX4iq9SpQqh5YaZmQWjumeW0FbXBajK7aodBzPLsp1AcBpvrN0nC8C7KXVqjTTg2zHLPUHkNBzVPhvAy4Ohxa9paWnSzhIncHRZnKEovfjuaprsqsXlynnZkcW4MaJL2d5g9W+PMdV6Xh3FmVm2MHdu48eiwa/E6jGupV2mXNIDh8PEddUv8A05zadOvRNw0FwGxAuR9QsTi5xSm/kzoqsVNjdK2x5o918i5xvAmm4VqUgTeNjz8OfitrhfEhWp5t9COR/Lqtwvira7MrwA6Lt2I5josWk84XFZf0O/8AqdD/ALSpOLnFwl8S4LxnGmatg/8ATnz7M9cG+av4eoaVN9SIMQJ/kYAHUn0AKXgMLMl2oEgdev4UfE6xe5tP9kOdPdl36RHMC8dVCMcGOs6jx5qmHHcHAUyGlhkZgAHbyTfXYu1i9lWL4Wi6oKch78xFoBkyNr6Rz9FmVKpe8uIiTNuazI9PplzhbEOd+BAxp+KNxKgFYOvSiDU/JRCohPmFJQaJdUvZQKhCieiFzuiBji5cHIct1Vr4skltNuYjVx91v3PQLSWSE5qKMr2rpXpu01HnqFcw2KqVmgt/ps3Orjzjl53RVuDB7HZyXPIs47HoNAFkcKxhw7y1+kw7of3DouxYnXhco8SbdPUap7Rn/Nz0OGwbGaC+7jJcfE/RPLbIWPB03+IRbLjbbe57cVGK8p532hwzmvFVvSSNnDRafC+LNrNicr9x9RzCuVKbS3KRIOqwMd7OFpzUjI1yz3h4FdMZRsjplyu55dldvT2OypZi+UbWNwjajcrhI+R6civKY3hVXDPzsJLf3Dbo4fgVmlxqrT7rxP8AcCD6q032nZF2u+B+y3XGyvjdErrem6jdvTJdxvB3NqMe/IGO0JbqbT5FZ2IwRq4akBnDhULRn1uTJPSB8Fco8cbcUqRkkmLanoJ5KOJCoyg6q4982AGjGkiY5k2kprVGfpngzJ1yqxnOFu0tipgPZ4dpD6jSWQSxszHUnQJHEGV2vNUTkfcFhMQIAtsIFpCb/q1N7pylhcB2haCXP07jeh5oantHVY9wLQLwGme4BbLZVSsz+5xyl06jhNr3ROF4q2qDSxF50dpfryPVVuGV6lANfrTftNiQSPJ1knEOfiCXtYJHvZAfiJPqrHDOKBrTTqDNTk+Lb/dVcMReF80Qje5TTlLjiXr8yzjsLYV6BgTJAsWu+nUKcdXbXoZ7CpTgkDkbEjp8kmliDh3BzTnputbQgag8nCUPE8HlHa0iezfIttP6SOSmo7r7P9Ck5+SWFz8S/wCyPbYbGO7PD181+yDWtFsztHE/x7oJ6hOxFV9ENykDM0ue8RmJzEE5tdtOiy/ZRjalEAGXNEGTGUSTAG8zPW/lrcXZlc1omGgwbQ6TeLm33XJY8No7uhpj5W3uylTcLmZm++6EVFD2nb/CkQRqCuY+gTS2YbneKIPQNaCidYpDOJUDqiyohogMgEJeXxVgM/PVA9olAKQJd+eShlhAUImtWjLSBzqnxXhQrNkWeBY8+hV5zVLWpxk4vKI3UwtjpkeV4dxN+HdkeCR+06jq3p0Xp8Nj2VGy0z8/MJWLwDKohwnkdx4FYWI4DUpnNTcXRpBhw+66Xot52Z5ijf0my80Puj0xIKBxXm6XtDUZZ7Z8QWn88leo8fpnWR43+SnKia9zqr6+ifLw/fY03sBHeAI6gFV6nDaR/Qz/AKQhbxWkf1t8zCl3FaQH/Mb6rKU1sslnKiW7a+x2cU7MZJ5MAA8zYBZ3FqVR9N2chskBtNu5LgBmdvroE+tx5mlMOqO2ACXTc91QF5BqC7WAy2n/ADed3dPTpWKlHzNHJbKuxaIvPy4/9G4XhVJjwWt91usk3PKdDAJ81i45/ZV3Oyh9OoJg6OaY35grY4ljmU6ZYHd8ggAXdJBueSDhNLPh29oGloFhrZs3PX6BUg3Hzy+RzXVQm1TXs1vn9zG4PVFOq+q0EUha+suIgdYufJbGC4fTf2zXj3ajjOhggHVU8TiKVXCODcrCL5JAMjkN5F1Y4HiYpOe8wHuAk6SGgfObrdjbTlw+CNEIxmq201jPtuNw1SjiKbqQGXKTAHIaOCxsLXNNxo1DNImHRpAOoPIwJ6K1w6gGYt7DIMktOnUtjcEH4JDq5rOcx4h4JyGNLnuO6cjstxWG125IWvVGL/yTa+eOzLPfwdYOYZpnT+Q/aeq9jWxLKtCm9hlsu8iQDB6rx2AxYLTQrCBoCbFp5fZTTr1cI7Kb03GehItI5Oj85Yshq2fP5lensVUlNfBndd4v9j1LCkupgOmTOvigweMbUEtdI+I8k4tuvPaa2Z9FFxnujmVdQNRsifdANVJdKNjaz3CLlwPmgRMbdIeCwBzKQ+J5JrnSlOddAkiELnI3BdlhM0DMlECuARD4IE0AVDhZDiTESSG3kg6G0T01+ClpjUgjYmAfsfJPBPWs4AqUWuEOAI5ESqOK9n6Totl8CRdazdLcp8lzmJqco8MxOiuz4opmEPZtu7nfD7JbvZ+m25LoubkAR5BbzmrM4+SKDo3IHlKtCycmo5OS7pOnqhKehbIrYWk0sc8Ds6QkwLOeBu46x0Hqgq4htMNZIpGpdx/a3kOu0nqVz6pfgyR+0CBtEAhScJTxQa7NleBBFvl6quN8y4ycreEo141NJ+nPOAqVahTBDIc9wi3ecSeblY4CZw7RY+8P+4qcLwenQ7xPm4i1tliYTjLqTHMaAbmHcvLfZPRri1DP4mfG8CcZW4Sw9l+pw4CDWrCS1rRmFud4+C0fZusH4csIkAkEdHX+6Rhq4c00mFz6tX33EQADqR4Bdj8M7DVc9Mdw9LDofmtybktEnv2/AjXoqkroLy76u/P7E8Sw5aylW/UwAE840J8hHmp4k0sezEMFiBmGxkCJ6EW8Vz+LurN7IUxLrayB1Ftlt9myOyMHu6Hduiw3KGNX8RWMK7tXhvbZp/8AIpVsDTxLA8d0xqNQeRG6Szh9ZgygsqN/a8HRN4VhzSrPpatIzD1j1vHktjs1Kc3B4XB10UQujrksS4eDzx4cZ/8ATgHmypCNlKoNG1x4VWn5rdDVZo4Bzhm7rWnQuMSeSz4zZqyiqrdyx9DzkVP/AJA86RUOxFQDWsPGnTd8lvYjCuY7K9uU+sjolNb6JeJ7Fo0KUcxmzCPF3CxqD/fSc35Ep9Hi747op1P7HwfQrXqUQRcA+UhUMR7P03GYy792B/jyWlKD5ROVV8fhln+e+TqXHGEw8Opn+Q+oV1rwb6ylf8C0tyuGcDdxk+qZSwoYIaMo6KUnHsdVStXxtNfcObriDCkNRjRYLAAKdlLRf/CL5IGKrCWkc1nMwbxuDvsLyDIAaYNuq0C3W+xHzv8AFAyiSGzqORN/HTxW4ywc861N7omgDEOgHS3IaapxQZSucSssulhYJzWScTQD2ua4WNkxo9VxP56ITw8hKKkmmeSAqYVxa4S11oOjhz6FdT4e2of6bwP4vs4eB3Xqa9BrxleA4cisbE+zW9N3k77ruhfF87M+dv8A6fZD4Vqiu3dfIih7NOPvvt0ufUq5W4DRgWiBqCQfNZbKuIo2OaOveb6qcTx5zqZaWiSIkTHp/wCU3GyT2f0Mwt6WuLU4NP33FUsV2cuoNIZoXkFxdHU2A6L1THBzb6EDwWBR4w2ow0i3KXDK2PdnbqAl4bFVwOyAMiwltx58uqzOty52aN0dRGp7PVF+i4foaB4lSpVXMAa0WuB+rcGFR4gw13do1waBDG5jlzc4PmtT/Q2GmwOnMJ7wNzNzMzurD+EU3Na0ts02E+s85WFZCLyuS76a6xaZpaeUuP5gq8F4Y6nLnGXG3gPHmT8lqGUQEISVzTk5PLPVoqjVBRj2I1tz+a3K/EKYFEOEsdYbw6wGbeBJnyWHlTadZzRYkTrBInx5pI5+s6bx0sPdF72hqkim14DajRcCDYgfMgx05LKphMcZJJkncm58yhGtki3TVeFWoEQj2QxZEAkdBEWUOcSpkIXtQByghc9dC1gSOBREqCI0RFyMALhEGqHLhojAA5kWWQha2Cpc4pDBXKUJKeAJRtS0bEYEwgLqviOHU3+80Hy+yeSjyrSbXBKUIy+JZMkcDpteHCRBnWRYrUa60Istko2TlKUuWFdNcPhSQxw0RNCX2ll1MrGCuB0pYCMlQAkCIlddc5c8oGcSoBUSiaU8AQHKcyJzUtyMBkh11xYpLrR+QihLA8glvwUc1y5bJnNRFq5ckaBGqlzbKVyYwY+iEi65ckBDwlkrlyBnb/nRE1y5cmJj01q5cgmzi1KeFy5A4gFt/wA6o2tXLkjTOLETNVy5MXYEa+qly5cgECQpYFy5BphlJe6/guXIEuQsqaAuXJIGf//Z"/>
          <p:cNvSpPr>
            <a:spLocks noChangeAspect="1" noChangeArrowheads="1"/>
          </p:cNvSpPr>
          <p:nvPr/>
        </p:nvSpPr>
        <p:spPr bwMode="auto">
          <a:xfrm>
            <a:off x="5337175" y="5037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 dirty="0"/>
          </a:p>
        </p:txBody>
      </p:sp>
      <p:sp>
        <p:nvSpPr>
          <p:cNvPr id="2057" name="AutoShape 62" descr="data:image/jpeg;base64,/9j/4AAQSkZJRgABAQAAAQABAAD/2wCEAAkGBhQSEBUUExQVFBQWGRgXGBcXGBgXGBgUFxcXHBwYFxofHyYeHBojHRgXHy8gJCcpLCwsFx4xNTAqNScrLCkBCQoKDgwOGg8PGiolHB8sLiwqLCosKSwpLCwsKiksKSkpLCopKSwtLCwvLCksKSwsLCwsLCwsKSwsKSksKSwpKf/AABEIAOQA3QMBIgACEQEDEQH/xAAaAAACAwEBAAAAAAAAAAAAAAACAwEEBQAG/8QAPhAAAQMCBAMFBwMDAgUFAAAAAQACEQMhBBIxQQVRYRMicYGRBjKhscHR8EJSYiNy8RWCFDOSouE0U2Sywv/EABsBAAMBAQEBAQAAAAAAAAAAAAABAwIEBQYH/8QAMhEAAgIBAwIEBAUDBQAAAAAAAAECAxESITEEQRMiUWEycZGhgbHB0fAFFEIjUmLC4f/aAAwDAQACEQMRAD8AoRJQu6BOAUkLyD9Q1Fc7yFI6WTAB5og0xog1qEhnNGGwFzEeW6BNkBqCojnooqE67IFqwJy8kIYUbgUDXGeiDWQoTGzZQ0fnkmATBQZbOLjZS4SuB0tvy8U2otMkpeZigzVKeFYCW4eqyWUhMEBDf88U8BJqGB4+eqB6iQPBMAQtJHknMqHkgTYtMDF2ZNY5MzkUQYVZ4V5zlWrM+6DUZFZzzFl1J5vOqkjoipu9EiuQmEonuOy4lEWzr8kExhehD/RcNVB/AgwSTdS0x+aoSSuaUDJBU57clB81AcIQILtUJdbchRIUFMBba0zO359PioL9dERO6W7mDbZARfYshyHMULE6gzM4AECTHqjBmTS3YyjhXVLNEwJjwIuOvIIHOItvpdei4Rw1zv8AltzAHvExckaR4KjxPh/eIJ7wBOaQWlo/ceYmFVw2PNr6uLta7Gb2vRLe/ohgixaRvexPhzQZgVI9RYe6GColubeImFLHW1Q0ydSOqSE93gbTdtCIu5IGOAKnMmPAIqxz5/hTmVuiQ928ru0i6AaLHaoXEbBAai4O6oBIXV9ENNyY4BA4AbaJGwy66h1QWkfJA1/JQ4+KAwND4XSYUhSG/m6RkG+67MoB1RZR8EAS3ooCguje35PkpcLJmU8gfl0WWyjZMoUHOmGnu7wgHJRWWIe2QZ/Cooumdot49R0TKuGym4I8bIajYE8+vpHPRP2E5R+JMZh2F7oEfm56RdauFqEvbTa0bRINyIJdz1+CjhmCgsIa4uFycwaGzoHTtHzUs4maVSW5XOY5wmCTlm4/tN/AFUimeb1Fyk2lwaHD6bnOgvcxjHHNqzvWka6gCUivR7JwEyyoBHcDgb3kG24KPB8beyq+pTpFzXuL8hZIvzOYEgGY26JPEcfUrVMz6b2hplrGgADnBJtp052VWtjzVYte7SWPVCK+Hf2j6VSSc21yDPvNB5jbqsytTyuLbGCRO1lqV+NOfUc54LC5w2dIDTIDbwY1jdMrDPmaalN4ItkFgdnGBAOx8bqbiejR1Glrg8/Vp5hFxO4sRHVOj8lNo8PqOf7pAbYuJhgIuZPP7K9huHal57tgC02MzcT4adVjSztd8FlmYRZQXnktLieDawtLRqCInMbbz5jos6dlh7FqrFZHUgC1KiT0/PgjDiXQNOd72Gnr8E3Jy9EcG9SYso2O05Im00DRBhI1nJ1QKJ6I3G6l3qgMi9NAluI6ppAS3GNPggaHgImhC5TNkEiCFIcUJMHVRmQawS7zS3GB05fZG8yocRZAmgA8mFp8FxEEyYJECdJka7bLN7C88xodOdvirnD6ohxEy0SJFwZifnHiFpckL8OtxZcqvdDz2Yyh0zHuuNrX1t15pbXh5aMucnXuxfoQb+JHjGqZRwRqF0ZgydSb9AeZ/wA+JY8lgYKLDla8isWEFwaBFzrIJB0i3JVXueJf1Kh5K+SzT4UXHNUubw1vPW7jbne/jonEMp5Q2lc73dlHV14Gu40VfFf06ge6o3sxHvHUAEZQ0QDZxM396I0ik3jdNh7jajx+ke4xoN4BNzvFt7Js8xRste2Wa5cWdqWnPJGXctJ1B5gaifBJfQFQ03u7pmSMsE65Zke6NT6LJbx2pJytpMnkC6OguAl1+LVSYcaZnoR6QUsot/YX/wC02sNXqAVDWyBguC2dN5HohdhaZOV0B8E9wFpuJiB021OyxK3EqlQQ6CP4uc23UXaT4haWG41TcQ6o1zH7EyWaGNJjWdE0/RmZ9LdVu4sLF4eo73T2oYB3CC1wBGobuTBPjKp4eoLzOYbcueZaFMik99btM5rFjQGkFobmDReJ7uYaR5qK7WVahp6PbMP5xEh29uv+U9y9HVuHlnuhHEDn74933csAZSRNo18dbXWa8zYW8uugV+rTqPYWnKHNcCZcAC0tiZJvJi/j51H0CyxtpA1ttdYkmj3OmsjKOlMVOyhxIAUtCNvVTO8FtTmjN0OUzZRnjVMRF1w6KXdFDPWEDIPT6JNRhm0jwTnBA8eKDSY8ifPwXES1TlugASJCmsHJNyjklk6/LdEwkwdAg1nJLrbLm+H5Clj0zCuh7ZgiYuOfPogUnhZG4XBOdHdMExMWHVW8Lgw5xbTb7w7zjB7tjoLTYc7ocRXEuu7NoLx5EbBWqNU0+yaGgtqFweTEGzoZA8DrufFWjtweH13US0Y7sY6iXsAY4NawyC0zIInvaQ4WO4usjE8Viq80RmLnAl5ktaQwN7o0c6B4Cd5UcR4hmJpUp7Ke8ZMuPIH9o5jWFWa2NBAScsEuj6B2eezj09QDTl2Z5L3fudc+Ww8keSVzSdVPabqWW+T3owjBYiiHME6BYXGqxZXoPJ7klp84n4R6K5wripfVrNdbK+w5NPX/AGz5pPtNQLqDj+2HDy1+CtBaZ4Zx3TdtLnDtv9GalNv54JrI6KngcQX02u5taZ6kXVwVFF7PB2p6kn6hU5bdji3w0McxoVrYbiLKstexrarhlkzkqHUBx11AsZn4LKBUOpyIhaU/U87qehhasx2ZtY3DBzGhwFN8kMMjW5yHa99/PVIwdQkEOynLYggT4C079ErC4rtHUmVe92bi5jtS4BpGQ9dD1yxqjx9I5m1gbE5XGdDNiTMA7T0lV5Wx5FLlVPwp7fuVuJ4RrS3L3ZuQOQMDW40KqQrHEqn9QyQIAj+x0kEkneVWLzFhvvZSlyfSUvEFncJjwgeZIj8+i57AdSfDZFmHJZK7gG3JS1TVdKHNogogtdPqlvZ+FNlLcJ2QA0oWtTMkbroQYElsi4BQdheQY1638E2EQpIE0mIMyLSPGL+C4VQLeMDw3T3NXU6M2Ak/fmmEspcl6izM+nPeOXMTs5upH0kqOLYxwYKehdy/SwWJ8SZA8ym4bCZszQ7K0Nyl2kA3eR1t5TKz3uzuLzPeNuYaLNF+nzKrLZZPno1f3HU4fERLWwLbKIunmmllvX4won0SM7jeJczDvc3WI8Np/Oas4Stmph37gD6gH6qcdhc9N7I1aR8DCo+zRzYZl7tlvoT9CFTCdefc5tbXUYfDX5MqH+nj52qs/wC4f4+K1q7C9padCCPUKhxynlqYepe1QNPg5aGMxDabcxNrQBqTyHMrUt9LRKrEfEhLjP2ZQ9nKv9ADdhc30M/Vag+KyeAsipXYRBD80f3A/ZbQp9fgs2rzMt0ks0x9tvoS1EuLIRBtlMuLcfJajMSa7MrgD3Sx53zasdHIxBI6rMe0puFcWvBBgO7p13Nj5H6rcHvg8z+odPrh4i5QOJZn/rTOazmmO65v6dNBFj6pDnLVw2GHaVWHXN7pAjK4Al07EX/JWUaZzHlNj9+Sc1vk6OisUoYCi6E+CNtMz1UdmfVTO4WApI5KTSPipyFAwHT+earEkakq4KZ5pZomdUGky1UF0DWo6q5rZQSQjJcqy2mluMIs4GpQKTIa0XV7hmXvSL3jqIuB1VE1Ra+ukKe1gTJ/x8k1sRtxOLWR9aoRTqkd2XBgH98gj/pDvRJIsuxeLDsrRN3Bx12Y4W6SVJCpYcnRQw5y9xbmwhDZKeAoKkejkUVicBimK4JhrKjjP8YH2WlxFznEU2WLved+1m58ToFi8QY5pxIZypuiNhr4hdFUMpr1PM6m7TNTxxn8juKvfVoPqkFrWlrmNOpg+8fWyaMWypig06tALAdMxEkxziI8CV1PiTcRhqjdH5TLfAajoqOM4SatGnWp2qNY2QNTAiR1EKyj/jLY5XY866/MsJv3waeFMY2qP3U2u9DC2WtheV4LxTtMRTLrOyOY7aYkgxsvWFqhdBxaT9Dv6G1WQbjxlnNHimRZQCpCgdwD2bIOztunFBB6IMySawWauJ7rnyZcym2bST3sw+ELPJHjt6K7wuvJqsPuHu9Ju4O8i7VBXoFji1wuPiOY6Kthw9DmMdIjtBrsduoS+0nfRWSOmqEtiFI9BZFsvGvxUtaUYZKNrUGsgFqB1OfJNeLKHCd0AgnDVCxvTzTY6KJ8EGExRPNMLJAXN1lU8bxA5hTpAOqH0aObvsnGLk9iVtkYLLLFbFMpiXOj82G6qf8AH1HD+nSMfueQwemqdg+GBpzOl9Tdzv8A88grUrb0r3JpWT3ey+5mPwVdxBNRjI2a3N8XFNOAqf8Avv8AJrB9FdaVNSoAJcQBzMD4pa2zPgQju2/qzOdgKw0rnzYxZdXjj2OLe0Y+DF2lunUStarxmjBGYHawc75BYmLZQeYIbTbrma2qHfEZR43V69/iRx9Q3FLwpfdi8fi6we2uGjLAacrg5hE6GLi/orWC4pTfiC4nKHUwIdbvBwtyNlrYTFUHMDGFhbEBsjTqDqvPcX4WKNTuSQ4FwGsAa+I+6tDTPytYOO/xKcWKWpZy17+wXGPZ8tmrRnq0bcy3mOib7OcUa5jaR7rmyBP6hJ069FPDBnbNB/ZvF3Uzdh6jkPksOrTAGha8OcCf0ugiwOzgqKOtOEuxHxvBmrq1s+fT8DW9oeFhrmVGTmc6LbnYjqr/AALjYqf032eNNs3Pz5hZrOMdpTYHe+yox0/uE6+PNX+OcCuatIQ4XIHP9w6qUo7KFnPqdMLHrlfRxtlfzub6mVlcF4sKoyu98D1HMfULWLenmuKUXF4Z7dNsbYqUeAFICIREQU3B0s7g3mUkO2ahByfYnhlLLUqNjWDeSR3Q4kQl43Edo4QO63QdOvVPd7td7BDi5w5xTHdhnUQAfFUgP4/K/VUmzh6FJrU+SALqcqYy8/kFSpHqZAUhqKFxugQDggcmZULgdkDQTnrmuHmpIhdF0zBT4pjeypudvoP7jp+dErgWFy08zrvqd5x3g6fdZ3tS8l9NmxM/EBehpmOSvJaa17nnwl4vUSz/AIcfiSFANtUrFcQbTsTc6NF3HyVJ3b1eVFvq8/ZSUG93sdEr0tlu/Ybxfiwos5v/AEt+/RZmExVJ0OrVBUfyM5G9GiI81VODb/xXZuJc2bkm5OU7+K0cT7MMI7hLT1Mjz3XVprgkm+e55asvuk5qKai8YNZj2wIgDoszivEnM7tNhfUN4gkNbzKyKWMq4V+V47vLY9WnZHWzV2uFJ4j33zIc9x26NAAASjTiWXwUl1muDjFYl6d/wKT+KGYr0WO/25HeRCs0SC5rqFXK4A9yqdNLCbEG/ogwHF2mn2VSmah0aIknpzEc0mpwNwILyykHuhrSS4iRYE/+d11bJ4e36nmPVJJx8y+jX4iq9SpQqh5YaZmQWjumeW0FbXBajK7aodBzPLsp1AcBpvrN0nC8C7KXVqjTTg2zHLPUHkNBzVPhvAy4Ohxa9paWnSzhIncHRZnKEovfjuaprsqsXlynnZkcW4MaJL2d5g9W+PMdV6Xh3FmVm2MHdu48eiwa/E6jGupV2mXNIDh8PEddUv8A05zadOvRNw0FwGxAuR9QsTi5xSm/kzoqsVNjdK2x5o918i5xvAmm4VqUgTeNjz8OfitrhfEhWp5t9COR/Lqtwvira7MrwA6Lt2I5josWk84XFZf0O/8AqdD/ALSpOLnFwl8S4LxnGmatg/8ATnz7M9cG+av4eoaVN9SIMQJ/kYAHUn0AKXgMLMl2oEgdev4UfE6xe5tP9kOdPdl36RHMC8dVCMcGOs6jx5qmHHcHAUyGlhkZgAHbyTfXYu1i9lWL4Wi6oKch78xFoBkyNr6Rz9FmVKpe8uIiTNuazI9PplzhbEOd+BAxp+KNxKgFYOvSiDU/JRCohPmFJQaJdUvZQKhCieiFzuiBji5cHIct1Vr4skltNuYjVx91v3PQLSWSE5qKMr2rpXpu01HnqFcw2KqVmgt/ps3Orjzjl53RVuDB7HZyXPIs47HoNAFkcKxhw7y1+kw7of3DouxYnXhco8SbdPUap7Rn/Nz0OGwbGaC+7jJcfE/RPLbIWPB03+IRbLjbbe57cVGK8p532hwzmvFVvSSNnDRafC+LNrNicr9x9RzCuVKbS3KRIOqwMd7OFpzUjI1yz3h4FdMZRsjplyu55dldvT2OypZi+UbWNwjajcrhI+R6civKY3hVXDPzsJLf3Dbo4fgVmlxqrT7rxP8AcCD6q032nZF2u+B+y3XGyvjdErrem6jdvTJdxvB3NqMe/IGO0JbqbT5FZ2IwRq4akBnDhULRn1uTJPSB8Fco8cbcUqRkkmLanoJ5KOJCoyg6q4982AGjGkiY5k2kprVGfpngzJ1yqxnOFu0tipgPZ4dpD6jSWQSxszHUnQJHEGV2vNUTkfcFhMQIAtsIFpCb/q1N7pylhcB2haCXP07jeh5oantHVY9wLQLwGme4BbLZVSsz+5xyl06jhNr3ROF4q2qDSxF50dpfryPVVuGV6lANfrTftNiQSPJ1knEOfiCXtYJHvZAfiJPqrHDOKBrTTqDNTk+Lb/dVcMReF80Qje5TTlLjiXr8yzjsLYV6BgTJAsWu+nUKcdXbXoZ7CpTgkDkbEjp8kmliDh3BzTnputbQgag8nCUPE8HlHa0iezfIttP6SOSmo7r7P9Ck5+SWFz8S/wCyPbYbGO7PD181+yDWtFsztHE/x7oJ6hOxFV9ENykDM0ue8RmJzEE5tdtOiy/ZRjalEAGXNEGTGUSTAG8zPW/lrcXZlc1omGgwbQ6TeLm33XJY8No7uhpj5W3uylTcLmZm++6EVFD2nb/CkQRqCuY+gTS2YbneKIPQNaCidYpDOJUDqiyohogMgEJeXxVgM/PVA9olAKQJd+eShlhAUImtWjLSBzqnxXhQrNkWeBY8+hV5zVLWpxk4vKI3UwtjpkeV4dxN+HdkeCR+06jq3p0Xp8Nj2VGy0z8/MJWLwDKohwnkdx4FYWI4DUpnNTcXRpBhw+66Xot52Z5ijf0my80Puj0xIKBxXm6XtDUZZ7Z8QWn88leo8fpnWR43+SnKia9zqr6+ifLw/fY03sBHeAI6gFV6nDaR/Qz/AKQhbxWkf1t8zCl3FaQH/Mb6rKU1sslnKiW7a+x2cU7MZJ5MAA8zYBZ3FqVR9N2chskBtNu5LgBmdvroE+tx5mlMOqO2ACXTc91QF5BqC7WAy2n/ADed3dPTpWKlHzNHJbKuxaIvPy4/9G4XhVJjwWt91usk3PKdDAJ81i45/ZV3Oyh9OoJg6OaY35grY4ljmU6ZYHd8ggAXdJBueSDhNLPh29oGloFhrZs3PX6BUg3Hzy+RzXVQm1TXs1vn9zG4PVFOq+q0EUha+suIgdYufJbGC4fTf2zXj3ajjOhggHVU8TiKVXCODcrCL5JAMjkN5F1Y4HiYpOe8wHuAk6SGgfObrdjbTlw+CNEIxmq201jPtuNw1SjiKbqQGXKTAHIaOCxsLXNNxo1DNImHRpAOoPIwJ6K1w6gGYt7DIMktOnUtjcEH4JDq5rOcx4h4JyGNLnuO6cjstxWG125IWvVGL/yTa+eOzLPfwdYOYZpnT+Q/aeq9jWxLKtCm9hlsu8iQDB6rx2AxYLTQrCBoCbFp5fZTTr1cI7Kb03GehItI5Oj85Yshq2fP5lensVUlNfBndd4v9j1LCkupgOmTOvigweMbUEtdI+I8k4tuvPaa2Z9FFxnujmVdQNRsifdANVJdKNjaz3CLlwPmgRMbdIeCwBzKQ+J5JrnSlOddAkiELnI3BdlhM0DMlECuARD4IE0AVDhZDiTESSG3kg6G0T01+ClpjUgjYmAfsfJPBPWs4AqUWuEOAI5ESqOK9n6Totl8CRdazdLcp8lzmJqco8MxOiuz4opmEPZtu7nfD7JbvZ+m25LoubkAR5BbzmrM4+SKDo3IHlKtCycmo5OS7pOnqhKehbIrYWk0sc8Ds6QkwLOeBu46x0Hqgq4htMNZIpGpdx/a3kOu0nqVz6pfgyR+0CBtEAhScJTxQa7NleBBFvl6quN8y4ycreEo141NJ+nPOAqVahTBDIc9wi3ecSeblY4CZw7RY+8P+4qcLwenQ7xPm4i1tliYTjLqTHMaAbmHcvLfZPRri1DP4mfG8CcZW4Sw9l+pw4CDWrCS1rRmFud4+C0fZusH4csIkAkEdHX+6Rhq4c00mFz6tX33EQADqR4Bdj8M7DVc9Mdw9LDofmtybktEnv2/AjXoqkroLy76u/P7E8Sw5aylW/UwAE840J8hHmp4k0sezEMFiBmGxkCJ6EW8Vz+LurN7IUxLrayB1Ftlt9myOyMHu6Hduiw3KGNX8RWMK7tXhvbZp/8AIpVsDTxLA8d0xqNQeRG6Szh9ZgygsqN/a8HRN4VhzSrPpatIzD1j1vHktjs1Kc3B4XB10UQujrksS4eDzx4cZ/8ATgHmypCNlKoNG1x4VWn5rdDVZo4Bzhm7rWnQuMSeSz4zZqyiqrdyx9DzkVP/AJA86RUOxFQDWsPGnTd8lvYjCuY7K9uU+sjolNb6JeJ7Fo0KUcxmzCPF3CxqD/fSc35Ep9Hi747op1P7HwfQrXqUQRcA+UhUMR7P03GYy792B/jyWlKD5ROVV8fhln+e+TqXHGEw8Opn+Q+oV1rwb6ylf8C0tyuGcDdxk+qZSwoYIaMo6KUnHsdVStXxtNfcObriDCkNRjRYLAAKdlLRf/CL5IGKrCWkc1nMwbxuDvsLyDIAaYNuq0C3W+xHzv8AFAyiSGzqORN/HTxW4ywc861N7omgDEOgHS3IaapxQZSucSssulhYJzWScTQD2ua4WNkxo9VxP56ITw8hKKkmmeSAqYVxa4S11oOjhz6FdT4e2of6bwP4vs4eB3Xqa9BrxleA4cisbE+zW9N3k77ruhfF87M+dv8A6fZD4Vqiu3dfIih7NOPvvt0ufUq5W4DRgWiBqCQfNZbKuIo2OaOveb6qcTx5zqZaWiSIkTHp/wCU3GyT2f0Mwt6WuLU4NP33FUsV2cuoNIZoXkFxdHU2A6L1THBzb6EDwWBR4w2ow0i3KXDK2PdnbqAl4bFVwOyAMiwltx58uqzOty52aN0dRGp7PVF+i4foaB4lSpVXMAa0WuB+rcGFR4gw13do1waBDG5jlzc4PmtT/Q2GmwOnMJ7wNzNzMzurD+EU3Na0ts02E+s85WFZCLyuS76a6xaZpaeUuP5gq8F4Y6nLnGXG3gPHmT8lqGUQEISVzTk5PLPVoqjVBRj2I1tz+a3K/EKYFEOEsdYbw6wGbeBJnyWHlTadZzRYkTrBInx5pI5+s6bx0sPdF72hqkim14DajRcCDYgfMgx05LKphMcZJJkncm58yhGtki3TVeFWoEQj2QxZEAkdBEWUOcSpkIXtQByghc9dC1gSOBREqCI0RFyMALhEGqHLhojAA5kWWQha2Cpc4pDBXKUJKeAJRtS0bEYEwgLqviOHU3+80Hy+yeSjyrSbXBKUIy+JZMkcDpteHCRBnWRYrUa60Istko2TlKUuWFdNcPhSQxw0RNCX2ll1MrGCuB0pYCMlQAkCIlddc5c8oGcSoBUSiaU8AQHKcyJzUtyMBkh11xYpLrR+QihLA8glvwUc1y5bJnNRFq5ckaBGqlzbKVyYwY+iEi65ckBDwlkrlyBnb/nRE1y5cmJj01q5cgmzi1KeFy5A4gFt/wA6o2tXLkjTOLETNVy5MXYEa+qly5cgECQpYFy5BphlJe6/guXIEuQsqaAuXJIGf//Z"/>
          <p:cNvSpPr>
            <a:spLocks noChangeAspect="1" noChangeArrowheads="1"/>
          </p:cNvSpPr>
          <p:nvPr/>
        </p:nvSpPr>
        <p:spPr bwMode="auto">
          <a:xfrm>
            <a:off x="5489575" y="51895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673206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Başlık 10"/>
          <p:cNvSpPr>
            <a:spLocks noGrp="1"/>
          </p:cNvSpPr>
          <p:nvPr>
            <p:ph type="title"/>
          </p:nvPr>
        </p:nvSpPr>
        <p:spPr>
          <a:xfrm>
            <a:off x="-33180" y="3356992"/>
            <a:ext cx="5220340" cy="1224136"/>
          </a:xfrm>
        </p:spPr>
        <p:txBody>
          <a:bodyPr>
            <a:noAutofit/>
          </a:bodyPr>
          <a:lstStyle/>
          <a:p>
            <a:r>
              <a:rPr lang="tr-TR" sz="4000" dirty="0" err="1" smtClean="0"/>
              <a:t>Tesbihler</a:t>
            </a:r>
            <a:r>
              <a:rPr lang="tr-TR" sz="4000" dirty="0" smtClean="0"/>
              <a:t> evimizdeki dini sembollerdendir. Namazlardan sonra </a:t>
            </a:r>
            <a:r>
              <a:rPr lang="tr-TR" sz="4000" dirty="0" err="1" smtClean="0"/>
              <a:t>tesbihat</a:t>
            </a:r>
            <a:r>
              <a:rPr lang="tr-TR" sz="4000" dirty="0" smtClean="0"/>
              <a:t> yaparız. </a:t>
            </a:r>
            <a:endParaRPr lang="tr-TR" sz="4000" dirty="0"/>
          </a:p>
        </p:txBody>
      </p:sp>
      <p:sp>
        <p:nvSpPr>
          <p:cNvPr id="2" name="İçerik Yer Tutucusu 1"/>
          <p:cNvSpPr>
            <a:spLocks noGrp="1"/>
          </p:cNvSpPr>
          <p:nvPr>
            <p:ph type="body" idx="4294967295"/>
          </p:nvPr>
        </p:nvSpPr>
        <p:spPr>
          <a:xfrm>
            <a:off x="1691680" y="2996952"/>
            <a:ext cx="7772400" cy="1509712"/>
          </a:xfrm>
        </p:spPr>
        <p:txBody>
          <a:bodyPr>
            <a:normAutofit/>
          </a:bodyPr>
          <a:lstStyle/>
          <a:p>
            <a:endParaRPr lang="tr-TR" dirty="0" smtClean="0"/>
          </a:p>
          <a:p>
            <a:endParaRPr lang="tr-TR" dirty="0" smtClean="0"/>
          </a:p>
          <a:p>
            <a:pPr marL="0" indent="0">
              <a:buNone/>
            </a:pPr>
            <a:r>
              <a:rPr lang="tr-TR" dirty="0" smtClean="0"/>
              <a:t>  </a:t>
            </a:r>
            <a:endParaRPr lang="tr-TR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2852936"/>
            <a:ext cx="3733205" cy="237626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2480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575779" y="476672"/>
            <a:ext cx="8229600" cy="1143000"/>
          </a:xfrm>
        </p:spPr>
        <p:txBody>
          <a:bodyPr>
            <a:noAutofit/>
          </a:bodyPr>
          <a:lstStyle/>
          <a:p>
            <a:r>
              <a:rPr lang="tr-TR" sz="4000" b="1" dirty="0" smtClean="0"/>
              <a:t>Evimizde bazı dualar bulunur. Bunlardan bazıları şunlardır…  </a:t>
            </a:r>
            <a:endParaRPr lang="tr-TR" sz="4000" b="1" dirty="0"/>
          </a:p>
        </p:txBody>
      </p:sp>
      <p:pic>
        <p:nvPicPr>
          <p:cNvPr id="2051" name="Picture 3" descr="C:\Users\admin\Documents\images (1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2564904"/>
            <a:ext cx="6861894" cy="381258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56520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251520" y="2924944"/>
            <a:ext cx="8280920" cy="2880320"/>
          </a:xfrm>
        </p:spPr>
        <p:txBody>
          <a:bodyPr>
            <a:normAutofit fontScale="90000"/>
          </a:bodyPr>
          <a:lstStyle/>
          <a:p>
            <a:r>
              <a:rPr lang="tr-TR" dirty="0" smtClean="0"/>
              <a:t>Evimizin girişinde </a:t>
            </a:r>
            <a:r>
              <a:rPr lang="tr-TR" dirty="0" err="1" smtClean="0"/>
              <a:t>Bismillahirahmanirahim</a:t>
            </a:r>
            <a:r>
              <a:rPr lang="tr-TR" dirty="0" smtClean="0"/>
              <a:t> yazısı olabilir. Her işe başlamadan besmele getirmek gerekir.</a:t>
            </a:r>
            <a:endParaRPr lang="tr-TR" dirty="0"/>
          </a:p>
        </p:txBody>
      </p:sp>
      <p:pic>
        <p:nvPicPr>
          <p:cNvPr id="3074" name="Picture 2" descr="C:\Users\admin\Documents\image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88640"/>
            <a:ext cx="6689777" cy="1296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20041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admin\Documents\kele+kibl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4437112"/>
            <a:ext cx="2675830" cy="224196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Başlık 2"/>
          <p:cNvSpPr>
            <a:spLocks noGrp="1"/>
          </p:cNvSpPr>
          <p:nvPr>
            <p:ph type="title"/>
          </p:nvPr>
        </p:nvSpPr>
        <p:spPr>
          <a:xfrm>
            <a:off x="-96986" y="2564904"/>
            <a:ext cx="8928992" cy="1467037"/>
          </a:xfrm>
        </p:spPr>
        <p:txBody>
          <a:bodyPr>
            <a:noAutofit/>
          </a:bodyPr>
          <a:lstStyle/>
          <a:p>
            <a:r>
              <a:rPr lang="tr-TR" sz="3600" dirty="0"/>
              <a:t> Namaz kılabilmek için kıbleye </a:t>
            </a:r>
            <a:r>
              <a:rPr lang="tr-TR" sz="3600" dirty="0" smtClean="0"/>
              <a:t>yönelmeliyiz.  </a:t>
            </a:r>
            <a:r>
              <a:rPr lang="tr-TR" sz="3600" dirty="0"/>
              <a:t>B</a:t>
            </a:r>
            <a:r>
              <a:rPr lang="tr-TR" sz="3600" dirty="0" smtClean="0"/>
              <a:t>u </a:t>
            </a:r>
            <a:r>
              <a:rPr lang="tr-TR" sz="3600" dirty="0"/>
              <a:t>yüzden evimizde pusula olması gerekir. Bu sayede kıblenin nerede olduğunu kolaylıkla bulabiliriz</a:t>
            </a:r>
          </a:p>
        </p:txBody>
      </p:sp>
    </p:spTree>
    <p:extLst>
      <p:ext uri="{BB962C8B-B14F-4D97-AF65-F5344CB8AC3E}">
        <p14:creationId xmlns:p14="http://schemas.microsoft.com/office/powerpoint/2010/main" val="1788309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ilt">
  <a:themeElements>
    <a:clrScheme name="Cilt">
      <a:dk1>
        <a:sysClr val="windowText" lastClr="000000"/>
      </a:dk1>
      <a:lt1>
        <a:sysClr val="window" lastClr="FFFFFF"/>
      </a:lt1>
      <a:dk2>
        <a:srgbClr val="895D1D"/>
      </a:dk2>
      <a:lt2>
        <a:srgbClr val="ECE9C6"/>
      </a:lt2>
      <a:accent1>
        <a:srgbClr val="873624"/>
      </a:accent1>
      <a:accent2>
        <a:srgbClr val="D6862D"/>
      </a:accent2>
      <a:accent3>
        <a:srgbClr val="D0BE40"/>
      </a:accent3>
      <a:accent4>
        <a:srgbClr val="877F6C"/>
      </a:accent4>
      <a:accent5>
        <a:srgbClr val="972109"/>
      </a:accent5>
      <a:accent6>
        <a:srgbClr val="AEB795"/>
      </a:accent6>
      <a:hlink>
        <a:srgbClr val="CC9900"/>
      </a:hlink>
      <a:folHlink>
        <a:srgbClr val="B2B2B2"/>
      </a:folHlink>
    </a:clrScheme>
    <a:fontScheme name="Cilt">
      <a:maj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궁서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Cilt">
      <a:fillStyleLst>
        <a:solidFill>
          <a:schemeClr val="phClr"/>
        </a:solidFill>
        <a:solidFill>
          <a:schemeClr val="phClr">
            <a:tint val="68000"/>
            <a:shade val="94000"/>
            <a:satMod val="300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80000"/>
                <a:lumMod val="98000"/>
              </a:schemeClr>
            </a:gs>
            <a:gs pos="100000">
              <a:schemeClr val="phClr">
                <a:satMod val="130000"/>
              </a:schemeClr>
            </a:gs>
          </a:gsLst>
          <a:lin ang="5160000" scaled="0"/>
        </a:gradFill>
      </a:fillStyleLst>
      <a:lnStyleLst>
        <a:ln w="12700" cap="flat" cmpd="sng" algn="ctr">
          <a:solidFill>
            <a:schemeClr val="phClr">
              <a:shade val="90000"/>
              <a:lumMod val="90000"/>
            </a:schemeClr>
          </a:solidFill>
          <a:prstDash val="solid"/>
        </a:ln>
        <a:ln w="19050" cap="flat" cmpd="sng" algn="ctr">
          <a:solidFill>
            <a:schemeClr val="phClr">
              <a:shade val="75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12700" dir="5400000" rotWithShape="0">
              <a:srgbClr val="000000">
                <a:alpha val="1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6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400000"/>
            </a:lightRig>
          </a:scene3d>
          <a:sp3d>
            <a:bevelT w="25400" h="25400"/>
          </a:sp3d>
        </a:effectStyle>
      </a:effectStyleLst>
      <a:bgFillStyleLst>
        <a:solidFill>
          <a:schemeClr val="phClr">
            <a:tint val="96000"/>
            <a:lumMod val="11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3000"/>
                <a:shade val="20000"/>
              </a:schemeClr>
              <a:schemeClr val="phClr">
                <a:tint val="90000"/>
                <a:shade val="85000"/>
                <a:satMod val="115000"/>
              </a:schemeClr>
            </a:duotone>
          </a:blip>
          <a:tile tx="0" ty="0" sx="60000" sy="6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shade val="50000"/>
                <a:satMod val="340000"/>
                <a:lumMod val="40000"/>
              </a:schemeClr>
              <a:schemeClr val="phClr">
                <a:tint val="92000"/>
                <a:shade val="94000"/>
                <a:hueMod val="110000"/>
                <a:satMod val="236000"/>
                <a:lum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Hardcover</Template>
  <TotalTime>145</TotalTime>
  <Words>119</Words>
  <Application>Microsoft Office PowerPoint</Application>
  <PresentationFormat>Ekran Gösterisi (4:3)</PresentationFormat>
  <Paragraphs>19</Paragraphs>
  <Slides>9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9</vt:i4>
      </vt:variant>
    </vt:vector>
  </HeadingPairs>
  <TitlesOfParts>
    <vt:vector size="10" baseType="lpstr">
      <vt:lpstr>Cilt</vt:lpstr>
      <vt:lpstr>Din Kültürü Ve Ahlak Bilgisi</vt:lpstr>
      <vt:lpstr>Evimizdeki Dini Semboller</vt:lpstr>
      <vt:lpstr>Kutsal kitabımız Kuran-ı Kerim evimizde bulunan en önemli sembolümüzdür. </vt:lpstr>
      <vt:lpstr> Seccade evimizde bulunan  önemli dini sembollerden biridir. Namazı seccadenin üstünde kılarız. </vt:lpstr>
      <vt:lpstr>Evimizde dini sembollerden takke de bulunur. Takkeyi namaz kılarken takabiliriz. </vt:lpstr>
      <vt:lpstr>Tesbihler evimizdeki dini sembollerdendir. Namazlardan sonra tesbihat yaparız. </vt:lpstr>
      <vt:lpstr>Evimizde bazı dualar bulunur. Bunlardan bazıları şunlardır…  </vt:lpstr>
      <vt:lpstr>Evimizin girişinde Bismillahirahmanirahim yazısı olabilir. Her işe başlamadan besmele getirmek gerekir.</vt:lpstr>
      <vt:lpstr> Namaz kılabilmek için kıbleye yönelmeliyiz.  Bu yüzden evimizde pusula olması gerekir. Bu sayede kıblenin nerede olduğunu kolaylıkla bulabiliriz</vt:lpstr>
    </vt:vector>
  </TitlesOfParts>
  <Manager>www.sorubak.com</Manager>
  <Company>www.sorubak.com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www.sorubak.com; Murat Özgü KAYA</dc:creator>
  <cp:keywords>www.sorubak.com</cp:keywords>
  <dc:description>www.sorubak.com</dc:description>
  <cp:lastModifiedBy>Murat Özgü KAYA</cp:lastModifiedBy>
  <cp:revision>www.sorubak.com</cp:revision>
  <dcterms:created xsi:type="dcterms:W3CDTF">2012-11-28T17:02:41Z</dcterms:created>
  <dcterms:modified xsi:type="dcterms:W3CDTF">2012-12-17T18:39:05Z</dcterms:modified>
  <cp:category>www.sorubak.com</cp:category>
  <cp:contentType>www.sorubak.com</cp:contentType>
  <cp:contentStatus>www.sorubak.com</cp:contentStatus>
  <cp:version>www.sorubak.com</cp:version>
</cp:coreProperties>
</file>