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003366"/>
    <a:srgbClr val="FF3300"/>
    <a:srgbClr val="6600CC"/>
    <a:srgbClr val="008080"/>
    <a:srgbClr val="FF0066"/>
    <a:srgbClr val="CC0000"/>
    <a:srgbClr val="003300"/>
    <a:srgbClr val="003399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468A-E50E-4C70-83FB-D50E8106AA3C}" type="datetimeFigureOut">
              <a:rPr lang="tr-TR" smtClean="0"/>
              <a:t>29.09.2012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3AFA-9FAD-47BB-A228-CC4AD1925A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459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468A-E50E-4C70-83FB-D50E8106AA3C}" type="datetimeFigureOut">
              <a:rPr lang="tr-TR" smtClean="0"/>
              <a:t>29.09.2012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3AFA-9FAD-47BB-A228-CC4AD1925A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7616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468A-E50E-4C70-83FB-D50E8106AA3C}" type="datetimeFigureOut">
              <a:rPr lang="tr-TR" smtClean="0"/>
              <a:t>29.09.2012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3AFA-9FAD-47BB-A228-CC4AD1925A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7473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468A-E50E-4C70-83FB-D50E8106AA3C}" type="datetimeFigureOut">
              <a:rPr lang="tr-TR" smtClean="0"/>
              <a:t>29.09.2012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3AFA-9FAD-47BB-A228-CC4AD1925A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6110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468A-E50E-4C70-83FB-D50E8106AA3C}" type="datetimeFigureOut">
              <a:rPr lang="tr-TR" smtClean="0"/>
              <a:t>29.09.2012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3AFA-9FAD-47BB-A228-CC4AD1925A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4358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468A-E50E-4C70-83FB-D50E8106AA3C}" type="datetimeFigureOut">
              <a:rPr lang="tr-TR" smtClean="0"/>
              <a:t>29.09.2012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3AFA-9FAD-47BB-A228-CC4AD1925A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799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468A-E50E-4C70-83FB-D50E8106AA3C}" type="datetimeFigureOut">
              <a:rPr lang="tr-TR" smtClean="0"/>
              <a:t>29.09.2012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3AFA-9FAD-47BB-A228-CC4AD1925A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636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468A-E50E-4C70-83FB-D50E8106AA3C}" type="datetimeFigureOut">
              <a:rPr lang="tr-TR" smtClean="0"/>
              <a:t>29.09.2012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3AFA-9FAD-47BB-A228-CC4AD1925A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9869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468A-E50E-4C70-83FB-D50E8106AA3C}" type="datetimeFigureOut">
              <a:rPr lang="tr-TR" smtClean="0"/>
              <a:t>29.09.2012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3AFA-9FAD-47BB-A228-CC4AD1925A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1413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468A-E50E-4C70-83FB-D50E8106AA3C}" type="datetimeFigureOut">
              <a:rPr lang="tr-TR" smtClean="0"/>
              <a:t>29.09.2012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3AFA-9FAD-47BB-A228-CC4AD1925A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7261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468A-E50E-4C70-83FB-D50E8106AA3C}" type="datetimeFigureOut">
              <a:rPr lang="tr-TR" smtClean="0"/>
              <a:t>29.09.2012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03AFA-9FAD-47BB-A228-CC4AD1925A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912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8468A-E50E-4C70-83FB-D50E8106AA3C}" type="datetimeFigureOut">
              <a:rPr lang="tr-TR" smtClean="0"/>
              <a:t>29.09.2012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03AFA-9FAD-47BB-A228-CC4AD1925A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5296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26369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Comic Sans MS" pitchFamily="66" charset="0"/>
              </a:rPr>
              <a:t>CANLILARDA ÜREME,BÜYÜME ve GELİŞME</a:t>
            </a:r>
            <a:endParaRPr lang="tr-TR" sz="7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053" y="4500563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370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1169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C0000"/>
                </a:solidFill>
              </a:rPr>
              <a:t>KOFUL</a:t>
            </a:r>
            <a:endParaRPr lang="tr-TR" sz="6000" b="1" dirty="0">
              <a:solidFill>
                <a:srgbClr val="CC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416823" cy="4973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432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66"/>
                </a:solidFill>
              </a:rPr>
              <a:t>ENDOPLAZMİK RETİKULUM</a:t>
            </a:r>
            <a:endParaRPr lang="tr-TR" sz="5400" b="1" dirty="0">
              <a:solidFill>
                <a:srgbClr val="FF0066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43807"/>
            <a:ext cx="6624736" cy="5151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0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008080"/>
                </a:solidFill>
              </a:rPr>
              <a:t>GOLGİ CİSİMCİĞİ</a:t>
            </a:r>
            <a:endParaRPr lang="tr-TR" sz="6000" b="1" dirty="0">
              <a:solidFill>
                <a:srgbClr val="00808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909458" cy="4605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786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6600CC"/>
                </a:solidFill>
              </a:rPr>
              <a:t>RİBOZOM</a:t>
            </a:r>
            <a:endParaRPr lang="tr-TR" sz="6000" b="1" dirty="0">
              <a:solidFill>
                <a:srgbClr val="6600CC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7128792" cy="508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105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FF3300"/>
                </a:solidFill>
              </a:rPr>
              <a:t>LİZOZOM</a:t>
            </a:r>
            <a:endParaRPr lang="tr-TR" sz="6000" b="1" dirty="0">
              <a:solidFill>
                <a:srgbClr val="FF33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4176464" cy="452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1700808"/>
            <a:ext cx="3564371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86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003366"/>
                </a:solidFill>
              </a:rPr>
              <a:t>SENTROZOM</a:t>
            </a:r>
            <a:endParaRPr lang="tr-TR" sz="6000" b="1" dirty="0">
              <a:solidFill>
                <a:srgbClr val="003366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4752528" cy="462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16832"/>
            <a:ext cx="3001975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58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097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125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51520" y="566124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HÜCRE</a:t>
            </a:r>
            <a:endParaRPr lang="tr-TR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2195736" y="584591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DOKU</a:t>
            </a:r>
            <a:endParaRPr lang="tr-TR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3851920" y="450912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ORGAN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5580112" y="371703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SİSTEM</a:t>
            </a:r>
            <a:endParaRPr lang="tr-TR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7596336" y="6030580"/>
            <a:ext cx="1547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ORGANİZMA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10706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0" y="42412"/>
            <a:ext cx="9144000" cy="2585323"/>
          </a:xfrm>
          <a:prstGeom prst="rect">
            <a:avLst/>
          </a:prstGeom>
          <a:solidFill>
            <a:srgbClr val="FFCC66"/>
          </a:solidFill>
          <a:ln w="76200">
            <a:noFill/>
          </a:ln>
        </p:spPr>
        <p:txBody>
          <a:bodyPr wrap="square">
            <a:spAutoFit/>
          </a:bodyPr>
          <a:lstStyle/>
          <a:p>
            <a:r>
              <a:rPr lang="tr-TR" sz="5400" b="1" dirty="0" smtClean="0">
                <a:solidFill>
                  <a:srgbClr val="800080"/>
                </a:solidFill>
                <a:latin typeface="Comic Sans MS" pitchFamily="66" charset="0"/>
              </a:rPr>
              <a:t>CANLILARIN EN KÜÇÜK YAPI BİRİMİ :hücre</a:t>
            </a:r>
          </a:p>
          <a:p>
            <a:r>
              <a:rPr lang="tr-TR" sz="5400" b="1" dirty="0" smtClean="0">
                <a:solidFill>
                  <a:srgbClr val="800080"/>
                </a:solidFill>
              </a:rPr>
              <a:t>                  </a:t>
            </a:r>
            <a:endParaRPr lang="tr-TR" sz="5400" b="1" dirty="0">
              <a:solidFill>
                <a:srgbClr val="80008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2" y="2627736"/>
            <a:ext cx="9124498" cy="4075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692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Autofit/>
          </a:bodyPr>
          <a:lstStyle/>
          <a:p>
            <a:r>
              <a:rPr lang="tr-TR" sz="6600" b="1" dirty="0" smtClean="0">
                <a:solidFill>
                  <a:srgbClr val="0000FF"/>
                </a:solidFill>
              </a:rPr>
              <a:t>HÜCRE TEMEL OLARAK 3 KISIMDAN OLUŞUR</a:t>
            </a:r>
            <a:endParaRPr lang="tr-TR" sz="6600" b="1" dirty="0">
              <a:solidFill>
                <a:srgbClr val="0000FF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2339855"/>
            <a:ext cx="8229600" cy="4525963"/>
          </a:xfrm>
        </p:spPr>
        <p:txBody>
          <a:bodyPr>
            <a:normAutofit/>
          </a:bodyPr>
          <a:lstStyle/>
          <a:p>
            <a:r>
              <a:rPr lang="tr-TR" sz="4400" b="1" dirty="0" smtClean="0">
                <a:solidFill>
                  <a:srgbClr val="003366"/>
                </a:solidFill>
              </a:rPr>
              <a:t>1)HÜCRE ZARI</a:t>
            </a:r>
          </a:p>
          <a:p>
            <a:endParaRPr lang="tr-TR" sz="4400" b="1" dirty="0" smtClean="0">
              <a:solidFill>
                <a:srgbClr val="003366"/>
              </a:solidFill>
            </a:endParaRPr>
          </a:p>
          <a:p>
            <a:r>
              <a:rPr lang="tr-TR" sz="4400" b="1" dirty="0" smtClean="0">
                <a:solidFill>
                  <a:srgbClr val="006600"/>
                </a:solidFill>
              </a:rPr>
              <a:t>2)SİTOPLAZMA</a:t>
            </a:r>
          </a:p>
          <a:p>
            <a:endParaRPr lang="tr-TR" sz="4400" b="1" dirty="0" smtClean="0">
              <a:solidFill>
                <a:srgbClr val="006600"/>
              </a:solidFill>
            </a:endParaRPr>
          </a:p>
          <a:p>
            <a:r>
              <a:rPr lang="tr-TR" sz="4400" b="1" dirty="0" smtClean="0">
                <a:solidFill>
                  <a:srgbClr val="990000"/>
                </a:solidFill>
              </a:rPr>
              <a:t>3)ÇEKİRDEK</a:t>
            </a:r>
          </a:p>
          <a:p>
            <a:endParaRPr lang="tr-TR" sz="4400" b="1" dirty="0">
              <a:solidFill>
                <a:srgbClr val="99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319" y="2420888"/>
            <a:ext cx="429468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374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660033"/>
                </a:solidFill>
              </a:rPr>
              <a:t>HÜCRE ZARI</a:t>
            </a:r>
            <a:endParaRPr lang="tr-TR" sz="6000" b="1" dirty="0">
              <a:solidFill>
                <a:srgbClr val="660033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44824"/>
            <a:ext cx="6869164" cy="44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347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A50021"/>
                </a:solidFill>
              </a:rPr>
              <a:t>SİTOPLAZMA</a:t>
            </a:r>
            <a:endParaRPr lang="tr-TR" sz="6000" b="1" dirty="0">
              <a:solidFill>
                <a:srgbClr val="A50021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32" y="1412776"/>
            <a:ext cx="7627308" cy="4993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721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000066"/>
                </a:solidFill>
              </a:rPr>
              <a:t>ÇEKİRDEK</a:t>
            </a:r>
            <a:endParaRPr lang="tr-TR" sz="6000" b="1" dirty="0">
              <a:solidFill>
                <a:srgbClr val="000066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31169"/>
            <a:ext cx="6912768" cy="4525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450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4437" y="2132856"/>
            <a:ext cx="8229600" cy="2592288"/>
          </a:xfrm>
          <a:solidFill>
            <a:srgbClr val="FF9999"/>
          </a:solidFill>
        </p:spPr>
        <p:txBody>
          <a:bodyPr>
            <a:noAutofit/>
          </a:bodyPr>
          <a:lstStyle/>
          <a:p>
            <a:r>
              <a:rPr lang="tr-TR" sz="8800" b="1" dirty="0" smtClean="0">
                <a:solidFill>
                  <a:srgbClr val="CC0099"/>
                </a:solidFill>
              </a:rPr>
              <a:t>ORGANELLER ve GÖREVLERİ</a:t>
            </a:r>
            <a:endParaRPr lang="tr-TR" sz="8800" b="1" dirty="0">
              <a:solidFill>
                <a:srgbClr val="CC0099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024" y="5230813"/>
            <a:ext cx="1450975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8" y="0"/>
            <a:ext cx="1450975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84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003399"/>
                </a:solidFill>
              </a:rPr>
              <a:t>MİTOKONDRİ</a:t>
            </a:r>
            <a:endParaRPr lang="tr-TR" sz="6000" b="1" dirty="0">
              <a:solidFill>
                <a:srgbClr val="0033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07" y="1484784"/>
            <a:ext cx="8038607" cy="477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770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003300"/>
                </a:solidFill>
              </a:rPr>
              <a:t>KLOROPLAST</a:t>
            </a:r>
            <a:endParaRPr lang="tr-TR" sz="6000" b="1" dirty="0">
              <a:solidFill>
                <a:srgbClr val="0033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34110"/>
            <a:ext cx="5184576" cy="5042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34109"/>
            <a:ext cx="3024336" cy="5042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61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44</Words>
  <Application>Microsoft Office PowerPoint</Application>
  <PresentationFormat>Ekran Gösterisi (4:3)</PresentationFormat>
  <Paragraphs>26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CANLILARDA ÜREME,BÜYÜME ve GELİŞME</vt:lpstr>
      <vt:lpstr>PowerPoint Sunusu</vt:lpstr>
      <vt:lpstr>HÜCRE TEMEL OLARAK 3 KISIMDAN OLUŞUR</vt:lpstr>
      <vt:lpstr>HÜCRE ZARI</vt:lpstr>
      <vt:lpstr>SİTOPLAZMA</vt:lpstr>
      <vt:lpstr>ÇEKİRDEK</vt:lpstr>
      <vt:lpstr>ORGANELLER ve GÖREVLERİ</vt:lpstr>
      <vt:lpstr>MİTOKONDRİ</vt:lpstr>
      <vt:lpstr>KLOROPLAST</vt:lpstr>
      <vt:lpstr>PowerPoint Sunusu</vt:lpstr>
      <vt:lpstr>KOFUL</vt:lpstr>
      <vt:lpstr>ENDOPLAZMİK RETİKULUM</vt:lpstr>
      <vt:lpstr>GOLGİ CİSİMCİĞİ</vt:lpstr>
      <vt:lpstr>RİBOZOM</vt:lpstr>
      <vt:lpstr>LİZOZOM</vt:lpstr>
      <vt:lpstr>SENTROZOM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Admin</dc:creator>
  <cp:keywords>www.sorubak.com</cp:keywords>
  <dc:description>www.sorubak.com</dc:description>
  <cp:lastModifiedBy>Admin</cp:lastModifiedBy>
  <cp:revision>www.sorubak.com</cp:revision>
  <dcterms:created xsi:type="dcterms:W3CDTF">2012-09-26T17:27:36Z</dcterms:created>
  <dcterms:modified xsi:type="dcterms:W3CDTF">2012-09-29T11:04:53Z</dcterms:modified>
  <cp:category>www.sorubak.com</cp:category>
  <cp:contentType>www.sorubak.com</cp:contentType>
  <cp:contentStatus>www.sorubak.com</cp:contentStatus>
  <cp:version>www.sorubak.com</cp:version>
</cp:coreProperties>
</file>