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DBD1F-273E-4D45-BE96-5D0C6B17B81D}" type="datetimeFigureOut">
              <a:rPr lang="tr-TR" smtClean="0"/>
              <a:pPr/>
              <a:t>19.12.2012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D052A-3021-4ED2-901F-1FF24780C3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987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DA45F-A452-483C-8C76-FE40944E785F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6B905-7B24-4EEB-979E-C98D9DEC6D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56056-C17B-4C01-8898-B2D3E17713CB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A3DCB-6BAD-4BD2-B209-EF4C9E5C5E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BB11-D1E8-47B5-8E94-22B152D64D91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BD95A-944C-46C2-998B-BFD8B5BAA42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CA35B-AC81-47A7-BAF1-ECD5D227FABA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66FF-1086-498D-83FF-FE1EF3A2815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3212E-BEBC-46AA-AF57-3364DA3B6B91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3DF27-5F60-43E6-B321-70217223AE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2BA0C-9049-451E-A928-843DD0A15AF4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5B229-6DB6-4405-974C-6C62FC4635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077-9CBB-4EB8-908D-EA4A670DFB44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76AF-04C5-42D9-A49C-F75015B4C0C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FF825-2F81-4E94-AB1D-99A0D767736C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B8BD6-4D6C-4170-8BE1-F665E0E82F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545D1-B616-4093-90F7-41FDDCCEE0C2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5A919-5D5A-459D-B630-8D63D9365E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8D506-D712-4616-8D33-D2AACD48EBF2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B8B27-1CF5-4A6D-8904-EE335E17865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529E8-F125-4199-807E-C70B76EE9E55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76A95-8897-461C-B604-7EB73DE6CC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89F6FE-8AF0-431C-8BF8-AE333569B3F6}" type="datetime1">
              <a:rPr lang="tr-TR" smtClean="0"/>
              <a:pPr>
                <a:defRPr/>
              </a:pPr>
              <a:t>19.12.2012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A69676-E0E8-4476-8666-516F150680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  <p:sndAc>
      <p:stSnd>
        <p:snd r:embed="rId13" name="chimes.wav"/>
      </p:stSnd>
    </p:sndAc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Başlık 1"/>
          <p:cNvSpPr>
            <a:spLocks noGrp="1"/>
          </p:cNvSpPr>
          <p:nvPr>
            <p:ph type="ctrTitle"/>
          </p:nvPr>
        </p:nvSpPr>
        <p:spPr>
          <a:xfrm>
            <a:off x="755650" y="404813"/>
            <a:ext cx="7772400" cy="4611687"/>
          </a:xfrm>
        </p:spPr>
        <p:txBody>
          <a:bodyPr/>
          <a:lstStyle/>
          <a:p>
            <a:r>
              <a:rPr lang="tr-TR" smtClean="0">
                <a:solidFill>
                  <a:srgbClr val="6699FF"/>
                </a:solidFill>
                <a:latin typeface="Arial" charset="0"/>
              </a:rPr>
              <a:t>DERS : MATEMATİK</a:t>
            </a:r>
            <a:br>
              <a:rPr lang="tr-TR" smtClean="0">
                <a:solidFill>
                  <a:srgbClr val="6699FF"/>
                </a:solidFill>
                <a:latin typeface="Arial" charset="0"/>
              </a:rPr>
            </a:br>
            <a:r>
              <a:rPr lang="tr-TR" smtClean="0">
                <a:solidFill>
                  <a:srgbClr val="6699FF"/>
                </a:solidFill>
                <a:latin typeface="Arial" charset="0"/>
              </a:rPr>
              <a:t> KONU : ÇIKARMA İŞLEMİ</a:t>
            </a:r>
            <a:br>
              <a:rPr lang="tr-TR" smtClean="0">
                <a:solidFill>
                  <a:srgbClr val="6699FF"/>
                </a:solidFill>
                <a:latin typeface="Arial" charset="0"/>
              </a:rPr>
            </a:br>
            <a:r>
              <a:rPr lang="tr-TR" smtClean="0">
                <a:solidFill>
                  <a:srgbClr val="6699FF"/>
                </a:solidFill>
                <a:latin typeface="Arial" charset="0"/>
              </a:rPr>
              <a:t>HAZIRLAYAN D . SILA GÜN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13317" name="Başlık 1"/>
          <p:cNvSpPr>
            <a:spLocks/>
          </p:cNvSpPr>
          <p:nvPr/>
        </p:nvSpPr>
        <p:spPr bwMode="auto">
          <a:xfrm>
            <a:off x="971550" y="620713"/>
            <a:ext cx="7772400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>
                <a:solidFill>
                  <a:srgbClr val="6699FF"/>
                </a:solidFill>
              </a:rPr>
              <a:t>DERS : MATEMATİK</a:t>
            </a:r>
            <a:br>
              <a:rPr lang="tr-TR" sz="4400">
                <a:solidFill>
                  <a:srgbClr val="6699FF"/>
                </a:solidFill>
              </a:rPr>
            </a:br>
            <a:r>
              <a:rPr lang="tr-TR" sz="4400">
                <a:solidFill>
                  <a:srgbClr val="6699FF"/>
                </a:solidFill>
              </a:rPr>
              <a:t> KONU : ÇIKARMA İŞLEMİ</a:t>
            </a:r>
            <a:br>
              <a:rPr lang="tr-TR" sz="4400">
                <a:solidFill>
                  <a:srgbClr val="6699FF"/>
                </a:solidFill>
              </a:rPr>
            </a:br>
            <a:r>
              <a:rPr lang="tr-TR" sz="4400">
                <a:solidFill>
                  <a:srgbClr val="6699FF"/>
                </a:solidFill>
              </a:rPr>
              <a:t>HAZIRLAYAN D . SILA GÜN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7421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Örnek:4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Örnek:5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27350" y="2603500"/>
            <a:ext cx="914400" cy="3302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7075" y="2713038"/>
            <a:ext cx="914400" cy="33178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7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Örnek:6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ÇÖZÜM:6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4476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1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84500" y="26765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671513" y="2728913"/>
            <a:ext cx="914400" cy="33178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5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7421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Örnek:7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616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ÇÖZÜM:7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84500" y="26638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698500" y="26384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4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Örnek:8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ÇÖZÜM:8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84500" y="26765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7075" y="26765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>
                <a:solidFill>
                  <a:srgbClr val="FFC000"/>
                </a:solidFill>
              </a:rPr>
              <a:t>8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Örnek:9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ÇÖZÜM:9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5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84500" y="2747963"/>
            <a:ext cx="914400" cy="3302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4063" y="26638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5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618630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TERİMLERİ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-EKSİLEN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-ÇIKAN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-FARK(KALAN)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7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İŞARETİ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3708400" y="5732463"/>
            <a:ext cx="3282950" cy="57626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Örnek:10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0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ÇÖZÜM:10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0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9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94025" y="2757488"/>
            <a:ext cx="914400" cy="33178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4063" y="2744788"/>
            <a:ext cx="914400" cy="33178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4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7421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Örnek:11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616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13992"/>
                <a:gridCol w="2304256"/>
                <a:gridCol w="2339752"/>
              </a:tblGrid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ÇÖZÜM:11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7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27350" y="2724150"/>
            <a:ext cx="914400" cy="3302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4063" y="2724150"/>
            <a:ext cx="914400" cy="33020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6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Örnek:12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9580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ÇÖZÜM:12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475" y="2257425"/>
            <a:ext cx="3286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rgbClr val="00B0F0"/>
                </a:solidFill>
              </a:rPr>
              <a:t>3</a:t>
            </a:r>
          </a:p>
        </p:txBody>
      </p:sp>
      <p:sp>
        <p:nvSpPr>
          <p:cNvPr id="24" name="Eksi 23"/>
          <p:cNvSpPr/>
          <p:nvPr/>
        </p:nvSpPr>
        <p:spPr>
          <a:xfrm rot="19462455">
            <a:off x="2984500" y="26638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7075" y="2727325"/>
            <a:ext cx="914400" cy="3317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813" y="2300288"/>
            <a:ext cx="4318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C000"/>
                </a:solidFill>
              </a:rPr>
              <a:t>3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ÇIKARMA İŞLEMİNDE KURALLAR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)Çıkarmada eksilen sayı büyük, çıkan sayı küçüktür.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2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)Çıkarmanın değişme özelliği( sayıların yer değiştirmesi) yoktur.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65556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3)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Küçük sayıdan büyük sayı çıkmaz.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4)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Eksilen sayı her zaman çıkan sayıdan büyük olmalıdır.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5909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5)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Çıkarma işleminde basamaklar alt alta gelecek şekilde yazılmalıdır.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6)Her basamağın farkı o basamağın altına yazılmalıdır.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ÖRNEK:1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  <a:cs typeface="+mn-cs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107950" y="836613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663" y="4841875"/>
            <a:ext cx="792162" cy="61595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275" y="5080000"/>
            <a:ext cx="11593513" cy="60801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1863" y="2825750"/>
            <a:ext cx="927100" cy="211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263" y="434498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8875" y="584993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ÖRNEK:2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  <a:cs typeface="+mn-cs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107950" y="836613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8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663" y="4841875"/>
            <a:ext cx="792162" cy="61595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275" y="5080000"/>
            <a:ext cx="11593513" cy="60801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1863" y="2825750"/>
            <a:ext cx="927100" cy="211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263" y="434498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8875" y="584993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241644" y="3787102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ÖRNEK:3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  <a:cs typeface="+mn-cs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107950" y="836613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663" y="4841875"/>
            <a:ext cx="792162" cy="61595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275" y="5080000"/>
            <a:ext cx="11593513" cy="60801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1863" y="2825750"/>
            <a:ext cx="927100" cy="211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263" y="434498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8875" y="5849938"/>
            <a:ext cx="927100" cy="21113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285187" y="3789040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107504" y="3706252"/>
            <a:ext cx="232683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50" y="-100013"/>
            <a:ext cx="9144000" cy="6742113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cs typeface="+mn-cs"/>
              </a:rPr>
              <a:t>Örnek:4</a:t>
            </a:r>
          </a:p>
        </p:txBody>
      </p:sp>
      <p:graphicFrame>
        <p:nvGraphicFramePr>
          <p:cNvPr id="5" name="Tablo 4"/>
          <p:cNvGraphicFramePr>
            <a:graphicFrameLocks noGrp="1"/>
          </p:cNvGraphicFramePr>
          <p:nvPr/>
        </p:nvGraphicFramePr>
        <p:xfrm>
          <a:off x="0" y="692150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Yüzler basamağı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Onlar basamağı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Birler basamağı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eksilen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çıkan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fark</a:t>
            </a:r>
          </a:p>
        </p:txBody>
      </p:sp>
      <p:sp>
        <p:nvSpPr>
          <p:cNvPr id="21" name="Eksi 20"/>
          <p:cNvSpPr/>
          <p:nvPr/>
        </p:nvSpPr>
        <p:spPr>
          <a:xfrm>
            <a:off x="179388" y="4511675"/>
            <a:ext cx="720725" cy="64611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938" y="4870450"/>
            <a:ext cx="11306176" cy="573088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470</Words>
  <Application>Microsoft Office PowerPoint</Application>
  <PresentationFormat>Ekran Gösterisi (4:3)</PresentationFormat>
  <Paragraphs>350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DERS : MATEMATİK  KONU : ÇIKARMA İŞLEMİ HAZIRLAYAN D . SILA GÜN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2012-11-19T20:49:29Z</dcterms:created>
  <dcterms:modified xsi:type="dcterms:W3CDTF">2012-12-19T18:15:40Z</dcterms:modified>
  <cp:category>www.sorubak.com</cp:category>
  <cp:contentType>www.sorubak.com</cp:contentType>
  <cp:contentStatus>www.sorubak.com</cp:contentStatus>
  <cp:version>www.sorubak.com</cp:version>
</cp:coreProperties>
</file>