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CA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11.01.2006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istrator\Desktop\Yeni%20Klas&#246;r\Haydi%20bast-r%20Galatasaray(muhte-em%20klip,mutlaka%20izle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Desktop\R.I.O%20-%20Party%20Shaker%20(Official%20Video)%20TETA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milliyet.com.tr/index/%C3%A7ocuk/defaul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43608" y="5981700"/>
            <a:ext cx="6400800" cy="17526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Hazırlayan: </a:t>
            </a:r>
            <a:r>
              <a:rPr lang="tr-TR" dirty="0" smtClean="0">
                <a:solidFill>
                  <a:srgbClr val="FFC000"/>
                </a:solidFill>
              </a:rPr>
              <a:t>Ozan Baki ETİLER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332656"/>
            <a:ext cx="7236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Onlarda Çocuktu</a:t>
            </a:r>
            <a:endParaRPr lang="tr-TR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50" name="AutoShape 2" descr="data:image/jpeg;base64,/9j/4AAQSkZJRgABAQAAAQABAAD/2wCEAAkGBhQSERUUEhQVFRUUFhQUFBUVFRQVFBcUFBQVFRQUFRQXHCYeFxkjGRQUHy8gJCcpLCwsFR4xNTAqNSYrLCkBCQoKDgwOGg8PGCkcHBwsKSkpKSkpKSkpKSkpLCksLCwpKSkpLCksKSksLCkpLCksKSkpKSwsLCksLCwsKSwpKf/AABEIALYBFgMBIgACEQEDEQH/xAAcAAABBQEBAQAAAAAAAAAAAAADAAIEBQYBBwj/xABBEAABBAAEAwYDBQYFAgcAAAABAAIDEQQSITEFQVEGEyJhcYEykaEHFLHB0SNCUpLh8BVDYoLxcqIzNGNzg8LS/8QAGgEAAwEBAQEAAAAAAAAAAAAAAAECAwQFBv/EACcRAAICAgICAQMFAQAAAAAAAAABAhEDIQQxEkETIlFhFDJCUnEF/9oADAMBAAIRAxEAPwCxCeCitw6cYV5p4wMOXc6RjXMqBD2ORMyYxicQmFHe8XQEwBGjSEPjjWA7aYvvJHftDkjGUNadLvU+t/gtpxzF93h3kb1QrqdF449ps281d0PX9aXThXs7uLD+R2DCVz1/1G9TqABzOyPicC1zS3ppm9rodNlyKZrDdEnz3APM+Zrb0TX4nNudrocrdW9eQGn6rqOwYzg1jM08tG9dta5IE2F0c4bs0sXq6xWvobVjE/TwnawL31obD0HzKKyA0QRYdy5mzuT1P0tOgBYLh5ztJ0DmEvHkDrY87HzR8Vw8tgJI1FGwadYGpI+QV1hIC4A0LaynH90W7Nv00HyKdLwkugDiNMzLdzIzFx+d/glodMyGHxXdyZJGmnBpBHQiwa99h0Wk4VxZ0LxkJGgJA/ebyJZz9QonG+FtlDP4shb5ipGtYfxKrcLKHMY2WwRmDX1trWtdDv5G0EtWj2LDY1srA5pBBFp6wPZbjRD8rjreU316efut9JQA/v5LjyY6PPzYfDa6OFqaWrrXLrioSOYC5yDI9EeEFwSYxtoT2oq7lWbQWBa1dLEXKmuCVDGgp7ZUK0yR6oZKMgTS5RO/SEqqxhpKTMyE96HmTQx72pJmdJMDQunYP32/zBBdjY/42/MLz9vGynN4wXEAc/75L1f0GP8AsHgzf4b9q7LH43b03U11Uv8AwiYbxP8A5Sr3svFFhMOwEASPaHSGxms611pXkfFozWu+39hcsuNFPVnbHgScbdmCOGc3drh6gj8VzKl217bv77usNI5ndktfWWi7yJ3FclksTxbFSPzOlffk1u3o1aL/AJ8pK0zknjUXSZq+6RGRrM4ftK6LSV2fzIykfJG4p22a1n7JtuIB8dgAHbbe1jLhZYuqMvFne2k5EQYNM1knoAP6/ReXTOyGmi7/AAWj4z2odiXDO1rSG00Nsg9d+drM4x5A8+f6fRWsbgqZ6eGPjBIUYfKS2Nj3u55GucQPYeyGGFth2hB1B0IPSjzXrHY/g4bho8rnxfsmPLo3FpdI9uYl1fFuBrsAqvtTwj7wzvJGjv4ra5wrNIzdmcDTOOvRZ/Js9J8VqN3sxOFnAG/n/Uq34Xic/Kx8lRiC3ADrsNh6nmVvez3Y/wAIcTrvR5D06rRyo54w8nRY8H4GZmAPOSLd1fE6jo3yF/grrtHhmMwwAFNb/wCGxot0khFMaBz3v+gUzh2HytynltqpBwzWU7us7q8LqDj6Audos/I38a0ef4nhL2uha7/xHCyByIFkegsD2Vbi+zuQFpIa4PJa47U4ah3l4R8rXpOG7OSue6eZrA8jLGxhNMZdncDM48yOizvaHCkl4/hNe4YP/wBJPK0T8SasoeFeCSi0CRujhevT39R1C2Mc4e0EbdOh56clhuHQudj4wdfiJrkyiKPmPD7rcsgy6DbelM5WjyuVNftOgockyT0ErE4BwlXHOTQk8oGc7xdD0IrlqWAUvQnypUmOjQrGc7xdISaxImk6GM7tOMaa6RNdNohjOFdCjmVC+8Ul0VRIeFxR/vSSdhRi86LhJMpDjyINeQNqEyYI4lC99Ozq6NrjftTlc5pjgiZlygl1yOc1orKb0bY6BWWC+0yAEOdh5GuGoDJGuYSNviAIFrzjMnh6PCJ0Ll5V0yTjcW6SV8mozuc+umYk0nYPHuDib5ILXArjmUtVro5H9XZPOMzgZgHEbEi1Fxkhdz1NWfIbLmfTRNsDdNuxJURsXDpYNHcHna0/ZvsmySMSykOOhH8JBFtd7jl1tZIyZiTyGy3f2bT95AWH9x8kXtpIz8ZF53Kdq0d/Gq6Zd4TCiQGMg1/lgGmkhuXITy0o15rvCeDCMSB9Ah1NYNhoS6+t/kujiBwkxLml0bwMwAuiNnAe6NiuMslOdhNAAaitfzoLgSVHrym2jNYTsmDiXu2YXeFoGvuel2t7hsJkArkK9QqSN1ai/wCqucBjs26tM56roi4riwiJv5nl7LP8T7Rii5uJLaB2jLq9K0C2PFODxysJdGHVqsLjOxsM7/DG8PDXMDReQuN086a1Z6ck7oTVoHwj7QcSx4DnNmiv4tQ4DqLW7mhY6LvDoCA7zs6+5ulmIOwX3eJzzbhGwuoCya2aG8ydB7pvDO9lIfiLaIz+yjB8I0+J38TvoOSh/kxzZI4odjOz/BnNkknkGUu8EbTu2O718ydVoKCYZkxz1DZ8/OTk7YpVBkKkSFCDVNkEUhccVJcExzQgYBhRKSbSc5yVBQ1xQy9dLkx6EME6dNMy66FNESqikBdLaK0aJZAkQjxGDfoo722pLok3uUUMhFqSK+JdRRWzzcSI8Uyhtd+Ke0r1UztaLFkieHWFDgk8VeSfBNT6PNaqRDROwr8wPUKU3UaKpw0uSWuRVnE+n0tYOyJINWii4l2inBgLR/fkoeJiFaFOfQokGLmtd9mU+Qz/APuxOH8rmn6OWSiGi1fYUBscp6yH6Nb+q87kusZ3cVXkNvxHHCiasBZpnEMzhWim4nFjKQdv76rMGUMk02XDA9OWjeYGi3VTcOwAg3Sz3C8fYCuYHA81ZkzX8PxDANU6XFxtdUQ8R1NDYeZ5LE4aRz3aSANvUNBLh6nYKDJ2ok4fiXFzDIyUjLr4tgKo7/1VXYeKPQ8f/wCWlsbjl6hZINVuztQyeB4aC0uFFpFEGxyVQpm02eLzn9aQN7KSYk56TWrM4B0lJgCbK0lDzaKfYDnRoDwiCRR5Z9UWNIYWlDcSpMYtFOHR2BXZkeNiOMOuubSYME4BCyIsqcx2isaIssC53VKY4pd1YTv7FEORuiCFK7vkh9wkAF0a4iOjISRZVnjwNH0IRJN3ev4oEk169d/VPz5tt9F6J6ASOWngo8pzU4bgqHdH0U9x8IcFSEzrgXEHY6fNTWSuu9Pr+qhRuU2EhaRIZouH4HvIw5j2nk5rgWkHpYu/IqHxbhcjAMzC0E1ehHzGibw7GGJ2Zuo2cOo/UcitMOMQd2XOcXtIotIsnyy+xXaoxnHemc9uLMQ5mUHyV32RxNRyN/1382j9FSYjGxPL8hIDTz/hOx9NQPJLAYnuSbPxUd+l/qvK5MbjSPQ4svGds1OOmJ2VDiHnnvyU2Hi4cKsfMLQR9hg9lyPcHkWA2qbewNjU/JcP7ezpz8iGPbZXcCx2YVsVrOHMdudj/ZWKxfZ/EYQ5wO8YP3mDYf6m7j8Fs+ynHI5Yw11XsnV9BjyxmrTsjTcPibOSHPjc6qdG8tsXzG2beiffyujwl7HAveZG0HR94wCRgO3iGx9lG4h2ZikkDzI54B+EGhfmRr0Vho1oA2HmT9Sk3qjn5vJUV4R79g3NpDdKEpCSo7oVls8Sxr5E3vSkY0/ukXQWOjkScAhGMpvdkIsLDd2hnDhNdIUwyFFjsOxvRFcULCutSslqkFgg3RBkCO+1GfIQmA0xWmiJFzJkbkWhodC1HBCC0IZJtCLCyRhALqRbNIJYmAySRJHyAriAs8GK62StvVMJXC5dx6ZOxGoDh7ruDl8LmeVj2QcJJYynnt6pmYtdfMH+wrv2TXolxzKVFMq5+h02Oo9CjRvTToTRd4fEK34RjTDIJG+jhvppZHnos1h5Fb4KVdGORjJA+23D2x4hksVBmIjfYb8OcA5q8iHNPuVlp5y6MA65eflpott2mbmwV84ZA5v/AESgsc3+fL8wsANqWOfUv9NsW4lz2OwYkxcTXbZwT7a19F7cZja8p+z3An7zGa1u/QAWV7J93BXnZ1tHFynchkcoUPEdnIHOz5C1x3LHFl+oGl+ylOjpFA0WKZhGUo9OhkMTWCm7DztNlmTu7TBApbYNt7YJxPJD8SlltLuhVoQBjeqcX0nvZ0QhCbQ0ASrXHttKq3Sa8KWAwxBNdBY0T3O6LrH6KR0Cw7KR8+qBRtHawUrVjGv1QJIieSkHRD+8psAJj0QMhCmukBCE91qatjI0OJ1oo3erkeDBNpPfVgBWlQ0NEqZI4ldex2W6Q45j0QBxshtJElaVxOh2eC2uEp1JpXaeoOi29FJl8Tcw9D6oEA3RIpMp12Oh/VUhMUZsV01b+Y/NEjchSx5TXuD+BRGmxf8AMOh6+hTETYXqyw09anbnSp4XKfh3LSLoiSL6aWMwyMlcchjc9pFW4Np7WgnSy9rB7rCwt1srQulDKa74LzitSAdHtHzB9k6fGxg+FrJB1MQHsSETXk7bCGlRsfsu4YfHM5v7nh8gTRd5A7D3W6llI2UPsphmwYFgcHCbEhk7xVMbH4hCxv8At1rzOymukC87lSTlSPPzP6yG6ZxOyPGxxC6wi9lJjC5opsjQOKMjdP7u06VJrqWtJABdAULuSpsjtFFfMeQSHQMtIXC8omewmhKxdA3eLdOyCl18dap7GCkDBMhR2MCYdAuscU0gobM9tGt0COagnT4fVLugNSmM4HWlDgrOpRO+amPnBGhSAkMwrQEGdgCD94IK4cVd6IsYWGTWuSdiAGqM15rRR5ZHHdFsCy+8DLqgPHQKIYXlu6bG8gUTqqoApaSUkHv656pIsKPC6XCnWmld56o6DdPe1NgGqk5bQhMFCcwyHcfAf/qtrgOwMGKiH3HFZ8WIw+XBzxmJ7jlBe2J5oOo3XzsLETRL0/7P/tVjYGMx8bZJMNG/7piMty2GODYXO3IIOUH0vqGS/wAHnc+FkhIzMc00CA9paaIsWD1HPmpMMoFOHwHQ9Wnz9PqF6P2u4DiOIf4YYA3O7A95O5/hjaywXOkPIWTpuqftZ2Ejw7I58LOwxzBkYjlcGumcQM74Wn4os1U7zuyKJpE2ZLizfgB/1bdDlojyQsJhzyd8xa1sP2XYqWNtFrXsc9hikNPZRHhzDQi7IHQ+aNh/sg4jdCIEde8ZX4pNqyqdGk7Ido5sS0RTFhEETGMLRRoGvFZNmgPktE4BRezv2aSYKCSaZw7yh4GGwG3rmdzPouvlvmvO5LXmefmi1Iltc0BcEvRQg4VuiRPAWCk/RkFLzaN3oKiStvYp8TaGpVKygjptapIS0mnEDooducSRsiqCw08rkNrX0mh5Oh5JkkxSJJzW2BZRe7A2UDD67Fdc9ypMqyVI835IT5CPhQXSVraG6WtbTsRKbC4iyUpH5RR1QIp3EJjc2uiBizt6oLpA0Wmtit2qY5tuqrS7AJHxAa6Iveg+6YzC5daRZZm5eQPNWkM5GeifYBFocAB22RZSGAcyqsEMLyXeXNdcxv5IceNAJNabppdmNnSynQDMS1oISQJ4eYPNJKhpHiuVcITyUwAkgDUk0B5ldx6Y0OpXPCuFSzsL42ZspogEXeh2PqoOK4FOyYQOjd3rqpg1JzCwRWh/oV6Z2P7POwTQ2RwLpDmIGzSABlvn/RZzn4jj4uST9mAxnDns+NjmHo5pA9idFBdhb1C+i8OxjxTmgjmCAfxWf439mmGmJdG3unHnHo33bshZL7NHiro8+4Z24xAwj8FKQ6N4YzOb7wRNcXGEO/hJOx8xzXqvFZZcW8Ph/wAPxHDpe5YGYgNEkDjlY6MAU4OvWru15zxP7MsVH8AEoGxb4XfLYrM4jCyRPAnbJE4EU+i12m18neu60Uov2YuDXo9wh4i/7zLnZ3bg8jJma4gDRtlulloBobXXJbLheNteK9ksW8WZHukLnFwe52YkGtc3M3e+q9P4Ni9AspadHRHcTX4yESRuadnNI+YXlf3SiRe1gj00XqOFmsLyrtLnixUrQNMxI9Ha/muXKrOHlwpJh2RDKhlruWygQmX4idOinYfE1ubWNHAPZEeeieyMAHW0N/E2E7GwmxYwPJ0RYHYsTRy0nd/R0XDFXna5Lgf9VaJ02IFLLqmd4NimSYfT4tU7ux11CTQBmTgaBKOUgG+eiC+HLWYFt6iwRY6jqixAEfFsqjFlAXQ5jV0U/uQNLtDhhNnxVWyJ4hYI91SQaHNx41aPmmF7r0PqFGZhnE3egVhBGBt8R1KpxYxhYQc1+qaH8wQApBojxE/JD/w2wauuSVUNgJXXpZKC1h2ynVWDcOeXL6p3eEEULv6JpCIMDXAbVSeyMjfqpWW0IyN1HPdUAJzgN6PX0QJZTYP7vIBdcwAbaHfXXVRI2u10vyHkgZJj566nkkq/vjdhpo8ikiijyKCF8jsrGuc48mgk/IL0XgHY6UMZ+ziwzqBdNIRPMT/6bPhZ76rewYLDwgtZGxjejQB+G6M+eMDQabhaPL9jWedvpFfhsJHCAc7pZGty95JlzkXZFgChfJQOJcQaSKFFrgT6HT81byZHGwPNRcXGxzXChbmkA+dafVZye7ZljnU1JkvhWLsBXsMqwfCMfVWtPBjtE0fQtWajCOCl4jgkE7cs0THg8nAFUWA4gCr/AAs6CGjHdueyMGEhilwsTYmteWvDb1Dx4Sb6Ftf7k3gOKsBbHtThO/wM7Ofdlzf+pnjb9Wrzfs3jdBoqbIivR6Xw+fRZft3wwmVkg0a4ZXeo/orjA4wUL0VjMYp2ZJBpuCDqD6qfHyM8+PzhR5lLgHjUGwiMJFluq22L7IMI/ZyEeRpZ3G9mZmbai91DxtHkywSj6Kxsbf3jRKc9t6NOibicKbHeN1HyK49oA0A/ooaoxqiY0ANAvX15KFiGAvqydOqjNmF6en/C7FONS/WlHnsdClww1Nnw7qZhO05DGxxMGc6UALzdepPmocuOa7Sq0vzPRWfZvs6GnvXjxu/7R0C6IJpWj2eHhjGPlJXZs8FgS+FrsW1pLQdHUQAavX2VVxebAtidkjaHOBIcLv1FnZS+MxST4fumSZNW5jV2wHVvusrxXgjctySHQEDL4Rry1WzWjq+LHPckaXgnZaCbD5gHBxFh2YnX02r2VJjsC+F5bIAKG4Ng3tRV9DjG4GJhe6mBgNg3Y0FepsfNO4vwc4uI4lryDktsZAqhZIvqVLjqkcHI46SuCMw+E/w3Y0rZCZEdxo7ouHiXhBDSCNv+EWLGtdle7z0A5nZZnmidC8eYoWEopy0VRPU+6I3GC6DqFVZ5X5JhxLQDTm39B1KLECxOIAJA8v8AhRpsfu5oIPQ8yiYstIN9dd/ZQpMSARofLmLG6m/yCZIjL3C2igdav6IU4d0F0fbog/eaNczvWw6hdkeQ4h48PIj03JSv7ADki0BLqI6JMxDRu47EE7eS62Al+WjWpvYeVlIcP1FEAHmdRmB2pPZVDXytaAQ4HlquqLJw/TVwGut66/lzST2Mu5JbvatN9/RRo8WBprRNehVJHiC4B9uBOlFEbjqcasDYj87WdhRaScSLXDQ0Sk1xNEUTZ0Omh5qA2eQWBrsfF0KKzFXWag4cxXL8U0gogluWRzfOx76qyw0ztlWcSxYLmuHmOmm4/P5qy4fOCArPc48/KCLfAh13a2HD59Asphyr7AS6BBqzVYdwcKOxFH0Oi8a4bihFK+M/uPcz+VxH5L1vASrxHtfE6DiWJB0Blc9v/TJ4wf8AuVLZm9M28XFb2Ks8NxChuvOcDxXzV1BxRWhPZu4uJ+akN4vW5WLi4rY3RTxROxUaXG4qJ/xtHqFUvwkGtE68lUz4sna0o8HM/ZjvfT8VLV+iXhxvtFozg8LhoSNK6qvxHZljSSyYNoEm79SrGDgE9X4R6u/RSW9kc4PeyEg7hlixz8RT+KLXRn8GNvaM3wHCCSVz/iaw5Qep6rbQQaBdwvD44mhkbA1o5fn5lHBATqlR0Ul10McKG6ouLcPbLoXeoV/M5takBU3EcaA0iMAnaztaGwj2U+N7OOxLWQ947IxzXE6ktaOXn0W0PGmxQuYGlwYyhlF6bWa2HmsdwFmMjlk1AZIPFehHSgthgjFhIbDsz3bk6k+QHRNdBl6o85nxVeKgCNRrqRrqQnRvc7NpzsZRQ1GlH5puPDXyvc1jhmumkU0Cyd0SPiINNotHTfxDcHmNA5YUeAxkkoDfENc1Gqsijd9CitY3dgAbsfwqj7JMwvQEjNZG/PV99f0UeLFOsNLSALIGuUk7DXntqhUIOx4DMziXAXd6Ub2pMxEreTRl5EWL20XWPORrizKZBbm3XPofb5qLLESXCwKBdd8tLA9sxUsArI2g6adBpry+eiZPO0bC708Q670PLqoUkRoEG9wXN20oA2dtvquloLs5J2HO9Pz2KSZSLH714NaOmnkNx9LQZIgQ2pL1OhB13NfUqtM4vTY5rHlyrpVn5hME++atMwFkmyBdjXfX6K0h0TRNE3Q2SLsXYs89dtklAeXuNtI53yB10opKa/I6I1Eix1O/LpSG+Q3uRRrf8UklVIpBnyk8yOVg+VjROa12Um+YHt/wupJ+xApxYI6DT13UjhU+y4kkelw32anCTaK6wMySSR3sv8FMjcQ4Nh5SHywxvdQGZzQTQ2C4kqiZyQoeD4dvw4eEf/Gz9EpOHwn/ACo/5G/okkqtk0iNJwaA/wCSz2Ffgo0nBYB/lt+v6pJIthSs73Qb8IDfQAJsUmo/NJJTbZooosocTm3CNHKaPQaLqS1RmyLjDVn5qqxeP6D56JJJSHHYyPFGtaryH5lZPtXxstDTFp3b2kA6AkHmAkkosfWywwmIxWODHZ2xtcAeZdTtxsBaD2ywn3eVjGOe6mgPzuJDiToQPS9EklUvuYcptQ0V8GJN5abRd1OhJ3F+dJ2Ytsms1NI001PP5FJJZnjMc3iTgW3XMCr2aLrXbn1XH4g6kAU4bEk+Iak3/tXUkNCIHF8WcwAJHPfegRR8rCbA3S9STea+YA5dCkkpvdAd4dq3ctAJsNrXS9z5kKYyM92HaE1Wv+k6bc7XEkx+yCcWKDntGa8hrTlYI89UGTieUgAatGYWAQW9D6aJJIbLojvt25ynmW878l1JJUi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2" name="AutoShape 4" descr="data:image/jpeg;base64,/9j/4AAQSkZJRgABAQAAAQABAAD/2wCEAAkGBhQSERUUEhQVFRUUFhQUFBUVFRQVFBcUFBQVFRQUFRQXHCYeFxkjGRQUHy8gJCcpLCwsFR4xNTAqNSYrLCkBCQoKDgwOGg8PGCkcHBwsKSkpKSkpKSkpKSkpLCksLCwpKSkpLCksKSksLCkpLCksKSkpKSwsLCksLCwsKSwpKf/AABEIALYBFgMBIgACEQEDEQH/xAAcAAABBQEBAQAAAAAAAAAAAAADAAIEBQYBBwj/xABBEAABBAAEAwYDBQYFAgcAAAABAAIDEQQSITEFQVEGEyJhcYEykaEHFLHB0SNCUpLh8BVDYoLxcqIzNGNzg8LS/8QAGgEAAwEBAQEAAAAAAAAAAAAAAAECAwQFBv/EACcRAAICAgICAQMFAQAAAAAAAAABAhEDIQQxEkETIlFhFDJCUnEF/9oADAMBAAIRAxEAPwCxCeCitw6cYV5p4wMOXc6RjXMqBD2ORMyYxicQmFHe8XQEwBGjSEPjjWA7aYvvJHftDkjGUNadLvU+t/gtpxzF93h3kb1QrqdF449ps281d0PX9aXThXs7uLD+R2DCVz1/1G9TqABzOyPicC1zS3ppm9rodNlyKZrDdEnz3APM+Zrb0TX4nNudrocrdW9eQGn6rqOwYzg1jM08tG9dta5IE2F0c4bs0sXq6xWvobVjE/TwnawL31obD0HzKKyA0QRYdy5mzuT1P0tOgBYLh5ztJ0DmEvHkDrY87HzR8Vw8tgJI1FGwadYGpI+QV1hIC4A0LaynH90W7Nv00HyKdLwkugDiNMzLdzIzFx+d/glodMyGHxXdyZJGmnBpBHQiwa99h0Wk4VxZ0LxkJGgJA/ebyJZz9QonG+FtlDP4shb5ipGtYfxKrcLKHMY2WwRmDX1trWtdDv5G0EtWj2LDY1srA5pBBFp6wPZbjRD8rjreU316efut9JQA/v5LjyY6PPzYfDa6OFqaWrrXLrioSOYC5yDI9EeEFwSYxtoT2oq7lWbQWBa1dLEXKmuCVDGgp7ZUK0yR6oZKMgTS5RO/SEqqxhpKTMyE96HmTQx72pJmdJMDQunYP32/zBBdjY/42/MLz9vGynN4wXEAc/75L1f0GP8AsHgzf4b9q7LH43b03U11Uv8AwiYbxP8A5Sr3svFFhMOwEASPaHSGxms611pXkfFozWu+39hcsuNFPVnbHgScbdmCOGc3drh6gj8VzKl217bv77usNI5ndktfWWi7yJ3FclksTxbFSPzOlffk1u3o1aL/AJ8pK0zknjUXSZq+6RGRrM4ftK6LSV2fzIykfJG4p22a1n7JtuIB8dgAHbbe1jLhZYuqMvFne2k5EQYNM1knoAP6/ReXTOyGmi7/AAWj4z2odiXDO1rSG00Nsg9d+drM4x5A8+f6fRWsbgqZ6eGPjBIUYfKS2Nj3u55GucQPYeyGGFth2hB1B0IPSjzXrHY/g4bho8rnxfsmPLo3FpdI9uYl1fFuBrsAqvtTwj7wzvJGjv4ra5wrNIzdmcDTOOvRZ/Js9J8VqN3sxOFnAG/n/Uq34Xic/Kx8lRiC3ADrsNh6nmVvez3Y/wAIcTrvR5D06rRyo54w8nRY8H4GZmAPOSLd1fE6jo3yF/grrtHhmMwwAFNb/wCGxot0khFMaBz3v+gUzh2HytynltqpBwzWU7us7q8LqDj6Audos/I38a0ef4nhL2uha7/xHCyByIFkegsD2Vbi+zuQFpIa4PJa47U4ah3l4R8rXpOG7OSue6eZrA8jLGxhNMZdncDM48yOizvaHCkl4/hNe4YP/wBJPK0T8SasoeFeCSi0CRujhevT39R1C2Mc4e0EbdOh56clhuHQudj4wdfiJrkyiKPmPD7rcsgy6DbelM5WjyuVNftOgockyT0ErE4BwlXHOTQk8oGc7xdD0IrlqWAUvQnypUmOjQrGc7xdISaxImk6GM7tOMaa6RNdNohjOFdCjmVC+8Ul0VRIeFxR/vSSdhRi86LhJMpDjyINeQNqEyYI4lC99Ozq6NrjftTlc5pjgiZlygl1yOc1orKb0bY6BWWC+0yAEOdh5GuGoDJGuYSNviAIFrzjMnh6PCJ0Ll5V0yTjcW6SV8mozuc+umYk0nYPHuDib5ILXArjmUtVro5H9XZPOMzgZgHEbEi1Fxkhdz1NWfIbLmfTRNsDdNuxJURsXDpYNHcHna0/ZvsmySMSykOOhH8JBFtd7jl1tZIyZiTyGy3f2bT95AWH9x8kXtpIz8ZF53Kdq0d/Gq6Zd4TCiQGMg1/lgGmkhuXITy0o15rvCeDCMSB9Ah1NYNhoS6+t/kujiBwkxLml0bwMwAuiNnAe6NiuMslOdhNAAaitfzoLgSVHrym2jNYTsmDiXu2YXeFoGvuel2t7hsJkArkK9QqSN1ai/wCqucBjs26tM56roi4riwiJv5nl7LP8T7Rii5uJLaB2jLq9K0C2PFODxysJdGHVqsLjOxsM7/DG8PDXMDReQuN086a1Z6ck7oTVoHwj7QcSx4DnNmiv4tQ4DqLW7mhY6LvDoCA7zs6+5ulmIOwX3eJzzbhGwuoCya2aG8ydB7pvDO9lIfiLaIz+yjB8I0+J38TvoOSh/kxzZI4odjOz/BnNkknkGUu8EbTu2O718ydVoKCYZkxz1DZ8/OTk7YpVBkKkSFCDVNkEUhccVJcExzQgYBhRKSbSc5yVBQ1xQy9dLkx6EME6dNMy66FNESqikBdLaK0aJZAkQjxGDfoo722pLok3uUUMhFqSK+JdRRWzzcSI8Uyhtd+Ke0r1UztaLFkieHWFDgk8VeSfBNT6PNaqRDROwr8wPUKU3UaKpw0uSWuRVnE+n0tYOyJINWii4l2inBgLR/fkoeJiFaFOfQokGLmtd9mU+Qz/APuxOH8rmn6OWSiGi1fYUBscp6yH6Nb+q87kusZ3cVXkNvxHHCiasBZpnEMzhWim4nFjKQdv76rMGUMk02XDA9OWjeYGi3VTcOwAg3Sz3C8fYCuYHA81ZkzX8PxDANU6XFxtdUQ8R1NDYeZ5LE4aRz3aSANvUNBLh6nYKDJ2ok4fiXFzDIyUjLr4tgKo7/1VXYeKPQ8f/wCWlsbjl6hZINVuztQyeB4aC0uFFpFEGxyVQpm02eLzn9aQN7KSYk56TWrM4B0lJgCbK0lDzaKfYDnRoDwiCRR5Z9UWNIYWlDcSpMYtFOHR2BXZkeNiOMOuubSYME4BCyIsqcx2isaIssC53VKY4pd1YTv7FEORuiCFK7vkh9wkAF0a4iOjISRZVnjwNH0IRJN3ev4oEk169d/VPz5tt9F6J6ASOWngo8pzU4bgqHdH0U9x8IcFSEzrgXEHY6fNTWSuu9Pr+qhRuU2EhaRIZouH4HvIw5j2nk5rgWkHpYu/IqHxbhcjAMzC0E1ehHzGibw7GGJ2Zuo2cOo/UcitMOMQd2XOcXtIotIsnyy+xXaoxnHemc9uLMQ5mUHyV32RxNRyN/1382j9FSYjGxPL8hIDTz/hOx9NQPJLAYnuSbPxUd+l/qvK5MbjSPQ4svGds1OOmJ2VDiHnnvyU2Hi4cKsfMLQR9hg9lyPcHkWA2qbewNjU/JcP7ezpz8iGPbZXcCx2YVsVrOHMdudj/ZWKxfZ/EYQ5wO8YP3mDYf6m7j8Fs+ynHI5Yw11XsnV9BjyxmrTsjTcPibOSHPjc6qdG8tsXzG2beiffyujwl7HAveZG0HR94wCRgO3iGx9lG4h2ZikkDzI54B+EGhfmRr0Vho1oA2HmT9Sk3qjn5vJUV4R79g3NpDdKEpCSo7oVls8Sxr5E3vSkY0/ukXQWOjkScAhGMpvdkIsLDd2hnDhNdIUwyFFjsOxvRFcULCutSslqkFgg3RBkCO+1GfIQmA0xWmiJFzJkbkWhodC1HBCC0IZJtCLCyRhALqRbNIJYmAySRJHyAriAs8GK62StvVMJXC5dx6ZOxGoDh7ruDl8LmeVj2QcJJYynnt6pmYtdfMH+wrv2TXolxzKVFMq5+h02Oo9CjRvTToTRd4fEK34RjTDIJG+jhvppZHnos1h5Fb4KVdGORjJA+23D2x4hksVBmIjfYb8OcA5q8iHNPuVlp5y6MA65eflpott2mbmwV84ZA5v/AESgsc3+fL8wsANqWOfUv9NsW4lz2OwYkxcTXbZwT7a19F7cZja8p+z3An7zGa1u/QAWV7J93BXnZ1tHFynchkcoUPEdnIHOz5C1x3LHFl+oGl+ylOjpFA0WKZhGUo9OhkMTWCm7DztNlmTu7TBApbYNt7YJxPJD8SlltLuhVoQBjeqcX0nvZ0QhCbQ0ASrXHttKq3Sa8KWAwxBNdBY0T3O6LrH6KR0Cw7KR8+qBRtHawUrVjGv1QJIieSkHRD+8psAJj0QMhCmukBCE91qatjI0OJ1oo3erkeDBNpPfVgBWlQ0NEqZI4ldex2W6Q45j0QBxshtJElaVxOh2eC2uEp1JpXaeoOi29FJl8Tcw9D6oEA3RIpMp12Oh/VUhMUZsV01b+Y/NEjchSx5TXuD+BRGmxf8AMOh6+hTETYXqyw09anbnSp4XKfh3LSLoiSL6aWMwyMlcchjc9pFW4Np7WgnSy9rB7rCwt1srQulDKa74LzitSAdHtHzB9k6fGxg+FrJB1MQHsSETXk7bCGlRsfsu4YfHM5v7nh8gTRd5A7D3W6llI2UPsphmwYFgcHCbEhk7xVMbH4hCxv8At1rzOymukC87lSTlSPPzP6yG6ZxOyPGxxC6wi9lJjC5opsjQOKMjdP7u06VJrqWtJABdAULuSpsjtFFfMeQSHQMtIXC8omewmhKxdA3eLdOyCl18dap7GCkDBMhR2MCYdAuscU0gobM9tGt0COagnT4fVLugNSmM4HWlDgrOpRO+amPnBGhSAkMwrQEGdgCD94IK4cVd6IsYWGTWuSdiAGqM15rRR5ZHHdFsCy+8DLqgPHQKIYXlu6bG8gUTqqoApaSUkHv656pIsKPC6XCnWmld56o6DdPe1NgGqk5bQhMFCcwyHcfAf/qtrgOwMGKiH3HFZ8WIw+XBzxmJ7jlBe2J5oOo3XzsLETRL0/7P/tVjYGMx8bZJMNG/7piMty2GODYXO3IIOUH0vqGS/wAHnc+FkhIzMc00CA9paaIsWD1HPmpMMoFOHwHQ9Wnz9PqF6P2u4DiOIf4YYA3O7A95O5/hjaywXOkPIWTpuqftZ2Ejw7I58LOwxzBkYjlcGumcQM74Wn4os1U7zuyKJpE2ZLizfgB/1bdDlojyQsJhzyd8xa1sP2XYqWNtFrXsc9hikNPZRHhzDQi7IHQ+aNh/sg4jdCIEde8ZX4pNqyqdGk7Ido5sS0RTFhEETGMLRRoGvFZNmgPktE4BRezv2aSYKCSaZw7yh4GGwG3rmdzPouvlvmvO5LXmefmi1Iltc0BcEvRQg4VuiRPAWCk/RkFLzaN3oKiStvYp8TaGpVKygjptapIS0mnEDooducSRsiqCw08rkNrX0mh5Oh5JkkxSJJzW2BZRe7A2UDD67Fdc9ypMqyVI835IT5CPhQXSVraG6WtbTsRKbC4iyUpH5RR1QIp3EJjc2uiBizt6oLpA0Wmtit2qY5tuqrS7AJHxAa6Iveg+6YzC5daRZZm5eQPNWkM5GeifYBFocAB22RZSGAcyqsEMLyXeXNdcxv5IceNAJNabppdmNnSynQDMS1oISQJ4eYPNJKhpHiuVcITyUwAkgDUk0B5ldx6Y0OpXPCuFSzsL42ZspogEXeh2PqoOK4FOyYQOjd3rqpg1JzCwRWh/oV6Z2P7POwTQ2RwLpDmIGzSABlvn/RZzn4jj4uST9mAxnDns+NjmHo5pA9idFBdhb1C+i8OxjxTmgjmCAfxWf439mmGmJdG3unHnHo33bshZL7NHiro8+4Z24xAwj8FKQ6N4YzOb7wRNcXGEO/hJOx8xzXqvFZZcW8Ph/wAPxHDpe5YGYgNEkDjlY6MAU4OvWru15zxP7MsVH8AEoGxb4XfLYrM4jCyRPAnbJE4EU+i12m18neu60Uov2YuDXo9wh4i/7zLnZ3bg8jJma4gDRtlulloBobXXJbLheNteK9ksW8WZHukLnFwe52YkGtc3M3e+q9P4Ni9AspadHRHcTX4yESRuadnNI+YXlf3SiRe1gj00XqOFmsLyrtLnixUrQNMxI9Ha/muXKrOHlwpJh2RDKhlruWygQmX4idOinYfE1ubWNHAPZEeeieyMAHW0N/E2E7GwmxYwPJ0RYHYsTRy0nd/R0XDFXna5Lgf9VaJ02IFLLqmd4NimSYfT4tU7ux11CTQBmTgaBKOUgG+eiC+HLWYFt6iwRY6jqixAEfFsqjFlAXQ5jV0U/uQNLtDhhNnxVWyJ4hYI91SQaHNx41aPmmF7r0PqFGZhnE3egVhBGBt8R1KpxYxhYQc1+qaH8wQApBojxE/JD/w2wauuSVUNgJXXpZKC1h2ynVWDcOeXL6p3eEEULv6JpCIMDXAbVSeyMjfqpWW0IyN1HPdUAJzgN6PX0QJZTYP7vIBdcwAbaHfXXVRI2u10vyHkgZJj566nkkq/vjdhpo8ikiijyKCF8jsrGuc48mgk/IL0XgHY6UMZ+ziwzqBdNIRPMT/6bPhZ76rewYLDwgtZGxjejQB+G6M+eMDQabhaPL9jWedvpFfhsJHCAc7pZGty95JlzkXZFgChfJQOJcQaSKFFrgT6HT81byZHGwPNRcXGxzXChbmkA+dafVZye7ZljnU1JkvhWLsBXsMqwfCMfVWtPBjtE0fQtWajCOCl4jgkE7cs0THg8nAFUWA4gCr/AAs6CGjHdueyMGEhilwsTYmteWvDb1Dx4Sb6Ftf7k3gOKsBbHtThO/wM7Ofdlzf+pnjb9Wrzfs3jdBoqbIivR6Xw+fRZft3wwmVkg0a4ZXeo/orjA4wUL0VjMYp2ZJBpuCDqD6qfHyM8+PzhR5lLgHjUGwiMJFluq22L7IMI/ZyEeRpZ3G9mZmbai91DxtHkywSj6Kxsbf3jRKc9t6NOibicKbHeN1HyK49oA0A/ooaoxqiY0ANAvX15KFiGAvqydOqjNmF6en/C7FONS/WlHnsdClww1Nnw7qZhO05DGxxMGc6UALzdepPmocuOa7Sq0vzPRWfZvs6GnvXjxu/7R0C6IJpWj2eHhjGPlJXZs8FgS+FrsW1pLQdHUQAavX2VVxebAtidkjaHOBIcLv1FnZS+MxST4fumSZNW5jV2wHVvusrxXgjctySHQEDL4Rry1WzWjq+LHPckaXgnZaCbD5gHBxFh2YnX02r2VJjsC+F5bIAKG4Ng3tRV9DjG4GJhe6mBgNg3Y0FepsfNO4vwc4uI4lryDktsZAqhZIvqVLjqkcHI46SuCMw+E/w3Y0rZCZEdxo7ouHiXhBDSCNv+EWLGtdle7z0A5nZZnmidC8eYoWEopy0VRPU+6I3GC6DqFVZ5X5JhxLQDTm39B1KLECxOIAJA8v8AhRpsfu5oIPQ8yiYstIN9dd/ZQpMSARofLmLG6m/yCZIjL3C2igdav6IU4d0F0fbog/eaNczvWw6hdkeQ4h48PIj03JSv7ADki0BLqI6JMxDRu47EE7eS62Al+WjWpvYeVlIcP1FEAHmdRmB2pPZVDXytaAQ4HlquqLJw/TVwGut66/lzST2Mu5JbvatN9/RRo8WBprRNehVJHiC4B9uBOlFEbjqcasDYj87WdhRaScSLXDQ0Sk1xNEUTZ0Omh5qA2eQWBrsfF0KKzFXWag4cxXL8U0gogluWRzfOx76qyw0ztlWcSxYLmuHmOmm4/P5qy4fOCArPc48/KCLfAh13a2HD59Asphyr7AS6BBqzVYdwcKOxFH0Oi8a4bihFK+M/uPcz+VxH5L1vASrxHtfE6DiWJB0Blc9v/TJ4wf8AuVLZm9M28XFb2Ks8NxChuvOcDxXzV1BxRWhPZu4uJ+akN4vW5WLi4rY3RTxROxUaXG4qJ/xtHqFUvwkGtE68lUz4sna0o8HM/ZjvfT8VLV+iXhxvtFozg8LhoSNK6qvxHZljSSyYNoEm79SrGDgE9X4R6u/RSW9kc4PeyEg7hlixz8RT+KLXRn8GNvaM3wHCCSVz/iaw5Qep6rbQQaBdwvD44mhkbA1o5fn5lHBATqlR0Ul10McKG6ouLcPbLoXeoV/M5takBU3EcaA0iMAnaztaGwj2U+N7OOxLWQ947IxzXE6ktaOXn0W0PGmxQuYGlwYyhlF6bWa2HmsdwFmMjlk1AZIPFehHSgthgjFhIbDsz3bk6k+QHRNdBl6o85nxVeKgCNRrqRrqQnRvc7NpzsZRQ1GlH5puPDXyvc1jhmumkU0Cyd0SPiINNotHTfxDcHmNA5YUeAxkkoDfENc1Gqsijd9CitY3dgAbsfwqj7JMwvQEjNZG/PV99f0UeLFOsNLSALIGuUk7DXntqhUIOx4DMziXAXd6Ub2pMxEreTRl5EWL20XWPORrizKZBbm3XPofb5qLLESXCwKBdd8tLA9sxUsArI2g6adBpry+eiZPO0bC708Q670PLqoUkRoEG9wXN20oA2dtvquloLs5J2HO9Pz2KSZSLH714NaOmnkNx9LQZIgQ2pL1OhB13NfUqtM4vTY5rHlyrpVn5hME++atMwFkmyBdjXfX6K0h0TRNE3Q2SLsXYs89dtklAeXuNtI53yB10opKa/I6I1Eix1O/LpSG+Q3uRRrf8UklVIpBnyk8yOVg+VjROa12Um+YHt/wupJ+xApxYI6DT13UjhU+y4kkelw32anCTaK6wMySSR3sv8FMjcQ4Nh5SHywxvdQGZzQTQ2C4kqiZyQoeD4dvw4eEf/Gz9EpOHwn/ACo/5G/okkqtk0iNJwaA/wCSz2Ffgo0nBYB/lt+v6pJIthSs73Qb8IDfQAJsUmo/NJJTbZooosocTm3CNHKaPQaLqS1RmyLjDVn5qqxeP6D56JJJSHHYyPFGtaryH5lZPtXxstDTFp3b2kA6AkHmAkkosfWywwmIxWODHZ2xtcAeZdTtxsBaD2ywn3eVjGOe6mgPzuJDiToQPS9EklUvuYcptQ0V8GJN5abRd1OhJ3F+dJ2Ytsms1NI001PP5FJJZnjMc3iTgW3XMCr2aLrXbn1XH4g6kAU4bEk+Iak3/tXUkNCIHF8WcwAJHPfegRR8rCbA3S9STea+YA5dCkkpvdAd4dq3ctAJsNrXS9z5kKYyM92HaE1Wv+k6bc7XEkx+yCcWKDntGa8hrTlYI89UGTieUgAatGYWAQW9D6aJJIbLojvt25ynmW878l1JJUi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fernando musle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916832"/>
            <a:ext cx="6768752" cy="4049578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4355976" y="3140968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 </a:t>
            </a:r>
            <a:r>
              <a:rPr lang="tr-TR" sz="2800" b="1" dirty="0" err="1" smtClean="0">
                <a:solidFill>
                  <a:srgbClr val="C00000"/>
                </a:solidFill>
                <a:latin typeface="Comic Sans MS" pitchFamily="66" charset="0"/>
              </a:rPr>
              <a:t>Néstor</a:t>
            </a:r>
            <a:r>
              <a:rPr lang="tr-TR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rgbClr val="C00000"/>
                </a:solidFill>
                <a:latin typeface="Comic Sans MS" pitchFamily="66" charset="0"/>
              </a:rPr>
              <a:t>Fernando</a:t>
            </a:r>
            <a:r>
              <a:rPr lang="tr-TR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rgbClr val="C00000"/>
                </a:solidFill>
                <a:latin typeface="Comic Sans MS" pitchFamily="66" charset="0"/>
              </a:rPr>
              <a:t>Muslera</a:t>
            </a:r>
            <a:r>
              <a:rPr lang="tr-TR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rgbClr val="C00000"/>
                </a:solidFill>
                <a:latin typeface="Comic Sans MS" pitchFamily="66" charset="0"/>
              </a:rPr>
              <a:t>Micol</a:t>
            </a:r>
            <a:r>
              <a:rPr lang="tr-TR" sz="2800" b="1" dirty="0" smtClean="0">
                <a:solidFill>
                  <a:srgbClr val="C00000"/>
                </a:solidFill>
                <a:latin typeface="Comic Sans MS" pitchFamily="66" charset="0"/>
              </a:rPr>
              <a:t> </a:t>
            </a:r>
            <a:endParaRPr lang="tr-TR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4" name="Haydi bast-r Galatasaray(muhte-em klip,mutlaka izl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72000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16 Haziran 1986 tarihinde aslen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Uruguay'lı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bir ailenin çocuğu olarak Arjantin'in Buenos Aires kentinde doğdu </a:t>
            </a:r>
            <a:b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Ailesinin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Nando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adıyla çağırdığı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Muslera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, babası Hugo, annesi Norma ve kız kardeşi Carolina ile beraber yaşamış, öğrencilik döneminde hiç sorun yaşamamış, oldukça başarılı bir çocuktu. Daha dört yaşındayken futbolla tanışmış,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Ferrocaril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Oeste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Kulübü'nde futbola başlamış, sonra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Royal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ve </a:t>
            </a:r>
            <a:r>
              <a:rPr lang="tr-TR" b="1" dirty="0" err="1" smtClean="0">
                <a:solidFill>
                  <a:srgbClr val="FFFF00"/>
                </a:solidFill>
                <a:latin typeface="Comic Sans MS" pitchFamily="66" charset="0"/>
              </a:rPr>
              <a:t>Cosmos'da</a:t>
            </a:r>
            <a:r>
              <a:rPr lang="tr-TR" b="1" dirty="0" smtClean="0">
                <a:solidFill>
                  <a:srgbClr val="FFFF00"/>
                </a:solidFill>
                <a:latin typeface="Comic Sans MS" pitchFamily="66" charset="0"/>
              </a:rPr>
              <a:t> oynamıştı. Ama o, daha 4- 8 yaş aralığında forvetin göbeğinde oynarken kalenin yakınında olmayı sevmişti</a:t>
            </a:r>
            <a:r>
              <a:rPr lang="tr-TR" dirty="0" smtClean="0">
                <a:solidFill>
                  <a:srgbClr val="FFFF00"/>
                </a:solidFill>
              </a:rPr>
              <a:t>.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835696" y="332656"/>
            <a:ext cx="44644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HAYATI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7" name="Picture 3" descr="C:\Documents and Settings\Administrator\Local Settings\Temporary Internet Files\Content.IE5\KFM4F6XA\MM900356819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661248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2.gstatic.com/images?q=tbn:ANd9GcQplvUMchc8j1oiAHdSp_VoAaYH0W7s4XT5Yi1de6o_-yl7675P6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725144"/>
            <a:ext cx="2543175" cy="1800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50" name="Picture 6" descr="http://t0.gstatic.com/images?q=tbn:ANd9GcTBC3GgkyzjfOr_7O1YqgrgtanU8BUqM4MNzPm1l3f6uNQZfnA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492896"/>
            <a:ext cx="2619375" cy="1743076"/>
          </a:xfrm>
          <a:prstGeom prst="rect">
            <a:avLst/>
          </a:prstGeom>
          <a:noFill/>
        </p:spPr>
      </p:pic>
      <p:pic>
        <p:nvPicPr>
          <p:cNvPr id="31754" name="Picture 10" descr="http://www.trtspor.com.tr/Gallery/Images/Haber/Resized/muslera-penalt%C4%B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6096000" cy="3048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56" name="Picture 12" descr="http://t1.gstatic.com/images?q=tbn:ANd9GcQF0-kXOD2lqPg417NYndryKITE5oxpRJVI4KJzGG6NKoh_CFE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60648"/>
            <a:ext cx="2143125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58" name="Picture 14" descr="http://t1.gstatic.com/images?q=tbn:ANd9GcRoflfsDCxiS1V6o8azH5_ciKuHn2SYT98B94k8IjqFOHKXO9diy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260648"/>
            <a:ext cx="4032870" cy="2120510"/>
          </a:xfrm>
          <a:prstGeom prst="rect">
            <a:avLst/>
          </a:prstGeom>
          <a:noFill/>
        </p:spPr>
      </p:pic>
      <p:pic>
        <p:nvPicPr>
          <p:cNvPr id="11" name="R.I.O - Party Shaker (Official Video) TE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10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71600" y="188640"/>
            <a:ext cx="6792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Hayatından Kesitler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1520" y="1196752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Ben de küçükken kaleci olmak istemiyordum. Futbola başladığımda forvet oynuyordum. 8 yaşında kaleci oldum. Takımda kaleci eksikti, en uzun boylu 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  <a:hlinkClick r:id="rId2"/>
              </a:rPr>
              <a:t>çocuk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olduğum 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için beni kaleye geçirdiler.</a:t>
            </a:r>
            <a:b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-  Önceleri hiç hoşuma gitmedi. Gol yedikçe ağlıyordum. O kadar çok ağladım ki tekrar saha içinde oynamayı denedim. Ama sonradan kendimi kalede daha rahat hissetmeye başladım ve alıştım. Sanırım kaderim buymuş.</a:t>
            </a:r>
            <a:endParaRPr lang="tr-TR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5362" name="Picture 2" descr="http://fernando-muslera.com/gallery/albums/private/Baby%20Muslera/normal_vdfd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221088"/>
            <a:ext cx="2351279" cy="2436558"/>
          </a:xfrm>
          <a:prstGeom prst="rect">
            <a:avLst/>
          </a:prstGeom>
          <a:noFill/>
        </p:spPr>
      </p:pic>
      <p:pic>
        <p:nvPicPr>
          <p:cNvPr id="15363" name="Picture 3" descr="C:\Documents and Settings\Administrator\Local Settings\Temporary Internet Files\Content.IE5\8M1ORGBZ\MM900282777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5013176"/>
            <a:ext cx="127635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72000"/>
          </a:xfrm>
        </p:spPr>
        <p:txBody>
          <a:bodyPr/>
          <a:lstStyle/>
          <a:p>
            <a:r>
              <a:rPr lang="tr-TR" sz="2400" b="1" dirty="0" err="1" smtClean="0">
                <a:solidFill>
                  <a:srgbClr val="FF0000"/>
                </a:solidFill>
                <a:latin typeface="Comic Sans MS" pitchFamily="66" charset="0"/>
              </a:rPr>
              <a:t>Wanderers</a:t>
            </a:r>
            <a:r>
              <a:rPr lang="tr-TR" sz="2400" b="1" dirty="0" smtClean="0">
                <a:solidFill>
                  <a:srgbClr val="FF0000"/>
                </a:solidFill>
                <a:latin typeface="Comic Sans MS" pitchFamily="66" charset="0"/>
              </a:rPr>
              <a:t> takımına girmesi ise neredeyse unutulmaz bir anısı. Arkadaşıyla buluşmak için gitmiş, çocuklar ona şut atmaya başlayınca, o da bundan hoşlanmış ve penaltıları yakalamaya başlamıştı. Bir süre sonra yanına gelen koç, onlarla oynamak isteyip istemediğini sormuş, böylelikle </a:t>
            </a:r>
            <a:r>
              <a:rPr lang="tr-TR" sz="2400" b="1" dirty="0" err="1" smtClean="0">
                <a:solidFill>
                  <a:srgbClr val="FF0000"/>
                </a:solidFill>
                <a:latin typeface="Comic Sans MS" pitchFamily="66" charset="0"/>
              </a:rPr>
              <a:t>Muslera'nın</a:t>
            </a:r>
            <a:r>
              <a:rPr lang="tr-TR" sz="2400" b="1" dirty="0" smtClean="0">
                <a:solidFill>
                  <a:srgbClr val="FF0000"/>
                </a:solidFill>
                <a:latin typeface="Comic Sans MS" pitchFamily="66" charset="0"/>
              </a:rPr>
              <a:t> futbol hayatı başlamıştı</a:t>
            </a:r>
            <a:r>
              <a:rPr lang="tr-TR" dirty="0" smtClean="0"/>
              <a:t>. 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1115616" y="188640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Hayatından Kesitler</a:t>
            </a:r>
            <a:endParaRPr lang="tr-TR" sz="4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8674" name="Picture 2" descr="C:\Documents and Settings\Administrator\Local Settings\Temporary Internet Files\Content.IE5\8M1ORGBZ\MM900300544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509120"/>
            <a:ext cx="1800200" cy="1800200"/>
          </a:xfrm>
          <a:prstGeom prst="rect">
            <a:avLst/>
          </a:prstGeom>
          <a:noFill/>
        </p:spPr>
      </p:pic>
      <p:pic>
        <p:nvPicPr>
          <p:cNvPr id="28676" name="Picture 4" descr="http://t3.gstatic.com/images?q=tbn:ANd9GcRF6mpVCcR-1HdyC8xbIMfQIaawOdo8iwYr_87C4F0pQFyoKU4m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861048"/>
            <a:ext cx="2592288" cy="281888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72000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En büyük adımını, </a:t>
            </a:r>
            <a:r>
              <a:rPr lang="tr-TR" sz="2400" b="1" dirty="0" err="1" smtClean="0">
                <a:solidFill>
                  <a:srgbClr val="0ACA38"/>
                </a:solidFill>
                <a:latin typeface="Comic Sans MS" pitchFamily="66" charset="0"/>
              </a:rPr>
              <a:t>Centenario</a:t>
            </a:r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 Stadı'nda </a:t>
            </a:r>
            <a:r>
              <a:rPr lang="tr-TR" sz="2400" b="1" dirty="0" err="1" smtClean="0">
                <a:solidFill>
                  <a:srgbClr val="0ACA38"/>
                </a:solidFill>
                <a:latin typeface="Comic Sans MS" pitchFamily="66" charset="0"/>
              </a:rPr>
              <a:t>Penarol</a:t>
            </a:r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 takımına karşı oynadığı maçta atmış, henüz 18 yaşında olan bu genç çocuk, bir sonraki maçta Plaza </a:t>
            </a:r>
            <a:r>
              <a:rPr lang="tr-TR" sz="2400" b="1" dirty="0" err="1" smtClean="0">
                <a:solidFill>
                  <a:srgbClr val="0ACA38"/>
                </a:solidFill>
                <a:latin typeface="Comic Sans MS" pitchFamily="66" charset="0"/>
              </a:rPr>
              <a:t>Colonia'ya</a:t>
            </a:r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 karşı oynayıp, kendini ilk </a:t>
            </a:r>
            <a:r>
              <a:rPr lang="tr-TR" sz="2400" b="1" dirty="0" err="1" smtClean="0">
                <a:solidFill>
                  <a:srgbClr val="0ACA38"/>
                </a:solidFill>
                <a:latin typeface="Comic Sans MS" pitchFamily="66" charset="0"/>
              </a:rPr>
              <a:t>onbirin</a:t>
            </a:r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 içinde bulmuştu. Muhteşem performansıyla siyah beyazlı takımın dikkatini çeken </a:t>
            </a:r>
            <a:r>
              <a:rPr lang="tr-TR" sz="2400" b="1" dirty="0" err="1" smtClean="0">
                <a:solidFill>
                  <a:srgbClr val="0ACA38"/>
                </a:solidFill>
                <a:latin typeface="Comic Sans MS" pitchFamily="66" charset="0"/>
              </a:rPr>
              <a:t>Muslera</a:t>
            </a:r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, artık genç </a:t>
            </a:r>
            <a:r>
              <a:rPr lang="tr-TR" sz="2400" b="1" dirty="0" err="1" smtClean="0">
                <a:solidFill>
                  <a:srgbClr val="0ACA38"/>
                </a:solidFill>
                <a:latin typeface="Comic Sans MS" pitchFamily="66" charset="0"/>
              </a:rPr>
              <a:t>Nacional</a:t>
            </a:r>
            <a:r>
              <a:rPr lang="tr-TR" sz="2400" b="1" dirty="0" smtClean="0">
                <a:solidFill>
                  <a:srgbClr val="0ACA38"/>
                </a:solidFill>
                <a:latin typeface="Comic Sans MS" pitchFamily="66" charset="0"/>
              </a:rPr>
              <a:t> takımının sıkı takibi altındaydı. Çocuk yüzlü kalecideki potansiyeli gördükleri için, transfer çok çabuk gerçekleşmişti.</a:t>
            </a:r>
            <a:endParaRPr lang="tr-TR" sz="2400" b="1" dirty="0">
              <a:solidFill>
                <a:srgbClr val="0ACA38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259632" y="332656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Hayatından Kesitler</a:t>
            </a:r>
            <a:endParaRPr lang="tr-TR" sz="4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9698" name="Picture 2" descr="C:\Documents and Settings\Administrator\Local Settings\Temporary Internet Files\Content.IE5\J0BTNJGX\MM90029692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941168"/>
            <a:ext cx="2245674" cy="1656184"/>
          </a:xfrm>
          <a:prstGeom prst="rect">
            <a:avLst/>
          </a:prstGeom>
          <a:noFill/>
        </p:spPr>
      </p:pic>
      <p:pic>
        <p:nvPicPr>
          <p:cNvPr id="29700" name="Picture 4" descr="http://t0.gstatic.com/images?q=tbn:ANd9GcQaTX4ZadmKV2E3DqC6XC3KNNhPT9DnNXtX4gMwESHgyLEQdJj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797152"/>
            <a:ext cx="2835399" cy="18868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Hayatından Kesitler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720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İTALYA'YA </a:t>
            </a:r>
            <a:r>
              <a:rPr lang="tr-TR" b="1" dirty="0" smtClean="0">
                <a:solidFill>
                  <a:srgbClr val="FF0000"/>
                </a:solidFill>
              </a:rPr>
              <a:t>DOĞRU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Yavaş yavaş yaşamı değişmeye başlayan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Muslera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, ülkedeki futbolseverler tarafından tanınan biri olmayı başarmıştı.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Wanderers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ile büyük bir takımda oynamak arasında büyük fark vardı.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Nacional'da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kısa bir süre oynadıktan sonra, performansı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Benfica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,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Juventus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,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Lazio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, Arsenal gibi Avrupa'nın büyük takımlarının dikkatini çekmişti.</a:t>
            </a:r>
          </a:p>
          <a:p>
            <a:pPr>
              <a:buNone/>
            </a:pP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Angelo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Peruzzi'nin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gidişi ve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Juan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Pablo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Carrizo'nun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imza atması düşünülürken,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Muslera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2007 yazında 3 Milyon Dolar'a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Lazio'ya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transfer olmuştu</a:t>
            </a:r>
            <a:r>
              <a:rPr lang="tr-TR" sz="2400" b="1" dirty="0" smtClean="0">
                <a:latin typeface="Comic Sans MS" pitchFamily="66" charset="0"/>
              </a:rPr>
              <a:t>.</a:t>
            </a:r>
            <a:endParaRPr lang="tr-TR" sz="2400" b="1" dirty="0">
              <a:latin typeface="Comic Sans MS" pitchFamily="66" charset="0"/>
            </a:endParaRPr>
          </a:p>
        </p:txBody>
      </p:sp>
      <p:pic>
        <p:nvPicPr>
          <p:cNvPr id="30722" name="Picture 2" descr="C:\Documents and Settings\Administrator\Local Settings\Temporary Internet Files\Content.IE5\8M1ORGBZ\MM900234724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5292" y="5445224"/>
            <a:ext cx="1611778" cy="121195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Hayatından Kesitler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b="1" dirty="0" smtClean="0"/>
              <a:t>PENALTI KURTARDI, GOL DE ATTI</a:t>
            </a:r>
            <a:endParaRPr lang="it-IT" dirty="0" smtClean="0"/>
          </a:p>
          <a:p>
            <a:pPr>
              <a:buNone/>
            </a:pP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Galatasaray'ın altın eldiveni, dünyanın en iyi 6. kalecisi seçilmiş, ABD'nin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Bleacher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Report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internet sitesi, dünyanın son yıllardaki en iyi kalecileri arasında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Fernando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rgbClr val="FFFF00"/>
                </a:solidFill>
                <a:latin typeface="Comic Sans MS" pitchFamily="66" charset="0"/>
              </a:rPr>
              <a:t>Muslera'yı</a:t>
            </a:r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 da göstermiş, “Bir final maçında kalenizde olmasını isteyeceğiniz 10 kaleci” anketinde 7. sırada yer almıştı.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2005-2006 sezonundan bu yana </a:t>
            </a:r>
            <a:r>
              <a:rPr lang="tr-TR" b="1" dirty="0" err="1" smtClean="0">
                <a:solidFill>
                  <a:srgbClr val="FF0000"/>
                </a:solidFill>
                <a:latin typeface="Comic Sans MS" pitchFamily="66" charset="0"/>
              </a:rPr>
              <a:t>Mondragon'dan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 sonra Galatasaray'da penaltı kurtaran ilk kaleci olan </a:t>
            </a:r>
            <a:r>
              <a:rPr lang="tr-TR" b="1" dirty="0" err="1" smtClean="0">
                <a:solidFill>
                  <a:srgbClr val="FF0000"/>
                </a:solidFill>
                <a:latin typeface="Comic Sans MS" pitchFamily="66" charset="0"/>
              </a:rPr>
              <a:t>Muslera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, 8 Nisan 2012'de takımının </a:t>
            </a:r>
            <a:r>
              <a:rPr lang="tr-TR" b="1" dirty="0" err="1" smtClean="0">
                <a:solidFill>
                  <a:srgbClr val="FF0000"/>
                </a:solidFill>
                <a:latin typeface="Comic Sans MS" pitchFamily="66" charset="0"/>
              </a:rPr>
              <a:t>Manisaspor'la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 yaptığı karşılaşmada penaltıdan gol atmıştı</a:t>
            </a:r>
            <a:r>
              <a:rPr lang="tr-TR" dirty="0" smtClean="0"/>
              <a:t>. 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75</TotalTime>
  <Words>226</Words>
  <Application>Microsoft Office PowerPoint</Application>
  <PresentationFormat>Ekran Gösterisi (4:3)</PresentationFormat>
  <Paragraphs>17</Paragraphs>
  <Slides>8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     Hayatından Kesitler</vt:lpstr>
      <vt:lpstr>         Hayatından Kesitler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etiler</cp:lastModifiedBy>
  <cp:revision>9</cp:revision>
  <dcterms:modified xsi:type="dcterms:W3CDTF">2006-01-11T18:36:35Z</dcterms:modified>
  <cp:category>www.sorubak.com</cp:category>
  <cp:contentType>www.sorubak.com</cp:contentType>
  <cp:contentStatus>www.sorubak.com</cp:contentStatus>
  <cp:version>www.sorubak.com</cp:version>
</cp:coreProperties>
</file>