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6" r:id="rId5"/>
    <p:sldId id="267" r:id="rId6"/>
    <p:sldId id="265" r:id="rId7"/>
    <p:sldId id="268" r:id="rId8"/>
    <p:sldId id="264" r:id="rId9"/>
    <p:sldId id="269" r:id="rId10"/>
    <p:sldId id="263" r:id="rId11"/>
    <p:sldId id="270" r:id="rId12"/>
    <p:sldId id="262" r:id="rId13"/>
    <p:sldId id="271" r:id="rId14"/>
    <p:sldId id="261" r:id="rId15"/>
    <p:sldId id="272" r:id="rId16"/>
    <p:sldId id="260" r:id="rId17"/>
    <p:sldId id="273" r:id="rId1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09.12.2012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2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09.12.2012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2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09.12.2012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2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09.12.2012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2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09.12.2012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2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09.12.2012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2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09.12.2012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2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09.12.2012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2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09.12.2012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2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09.12.2012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2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09.12.2012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2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09.12.2012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8250">
        <p14:vortex dir="r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ÇIKARMA,TOPLAMA PROBLEMLERİ</a:t>
            </a:r>
          </a:p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3-A SINIF ÖĞRETMENİ</a:t>
            </a:r>
          </a:p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5144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024611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çiftçi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554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kg buğday, buğdaydan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 kg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eksik mısır satarsa kaç kg satış yapmış olur?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8264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116632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9577820"/>
              </p:ext>
            </p:extLst>
          </p:nvPr>
        </p:nvGraphicFramePr>
        <p:xfrm>
          <a:off x="173425" y="1039962"/>
          <a:ext cx="8863070" cy="5629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1535"/>
                <a:gridCol w="4431535"/>
              </a:tblGrid>
              <a:tr h="5629398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Dikdörtgen 5"/>
          <p:cNvSpPr/>
          <p:nvPr/>
        </p:nvSpPr>
        <p:spPr>
          <a:xfrm>
            <a:off x="143676" y="1039962"/>
            <a:ext cx="536442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Kızların sayısını bulalım.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49152" y="1933057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48405" y="5674619"/>
            <a:ext cx="384830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Kg mısır satar.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541424" y="1928662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403236" y="1931166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749152" y="2955793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622474" y="2969657"/>
            <a:ext cx="91801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403236" y="2969657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749152" y="4235002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528102" y="4279232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403236" y="4317343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5148064" y="1916832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6092417" y="1975655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6948264" y="1976601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300464" y="3068960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228184" y="3102562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7102118" y="3068958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5354689" y="4148393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357698" y="4194948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7254282" y="4194947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6" name="Eksi 25"/>
          <p:cNvSpPr/>
          <p:nvPr/>
        </p:nvSpPr>
        <p:spPr>
          <a:xfrm>
            <a:off x="-539946" y="3982615"/>
            <a:ext cx="5625008" cy="620961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Artı 26"/>
          <p:cNvSpPr/>
          <p:nvPr/>
        </p:nvSpPr>
        <p:spPr>
          <a:xfrm>
            <a:off x="4756144" y="3677411"/>
            <a:ext cx="615415" cy="434969"/>
          </a:xfrm>
          <a:prstGeom prst="mathPl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Eksi 27"/>
          <p:cNvSpPr/>
          <p:nvPr/>
        </p:nvSpPr>
        <p:spPr>
          <a:xfrm>
            <a:off x="101080" y="3764282"/>
            <a:ext cx="648072" cy="52881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Metin kutusu 28"/>
          <p:cNvSpPr txBox="1"/>
          <p:nvPr/>
        </p:nvSpPr>
        <p:spPr>
          <a:xfrm>
            <a:off x="2043053" y="1667052"/>
            <a:ext cx="459009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4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30" name="Eksi 29"/>
          <p:cNvSpPr/>
          <p:nvPr/>
        </p:nvSpPr>
        <p:spPr>
          <a:xfrm rot="19156175">
            <a:off x="1381385" y="2472131"/>
            <a:ext cx="1440159" cy="182706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Eksi 30"/>
          <p:cNvSpPr/>
          <p:nvPr/>
        </p:nvSpPr>
        <p:spPr>
          <a:xfrm rot="19156175">
            <a:off x="503916" y="2561696"/>
            <a:ext cx="1440159" cy="182706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Metin kutusu 31"/>
          <p:cNvSpPr txBox="1"/>
          <p:nvPr/>
        </p:nvSpPr>
        <p:spPr>
          <a:xfrm>
            <a:off x="1069093" y="1714045"/>
            <a:ext cx="459009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4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4756144" y="5674619"/>
            <a:ext cx="384830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Kg satar.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34" name="Eksi 33"/>
          <p:cNvSpPr/>
          <p:nvPr/>
        </p:nvSpPr>
        <p:spPr>
          <a:xfrm>
            <a:off x="3955740" y="3884468"/>
            <a:ext cx="5625008" cy="620961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Metin kutusu 34"/>
          <p:cNvSpPr txBox="1"/>
          <p:nvPr/>
        </p:nvSpPr>
        <p:spPr>
          <a:xfrm>
            <a:off x="6380584" y="1590933"/>
            <a:ext cx="469641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</a:rPr>
              <a:t>1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36" name="Metin kutusu 35"/>
          <p:cNvSpPr txBox="1"/>
          <p:nvPr/>
        </p:nvSpPr>
        <p:spPr>
          <a:xfrm>
            <a:off x="5508103" y="1590934"/>
            <a:ext cx="469641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</a:rPr>
              <a:t>1</a:t>
            </a:r>
            <a:endParaRPr lang="tr-TR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0792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4" grpId="0" animBg="1"/>
      <p:bldP spid="35" grpId="0" animBg="1"/>
      <p:bldP spid="3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024611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köyde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432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erkek, erkeklerden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144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eksik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kadın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olduğuna göre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köyün nüfusu kaç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kişidir?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1260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116632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414487"/>
              </p:ext>
            </p:extLst>
          </p:nvPr>
        </p:nvGraphicFramePr>
        <p:xfrm>
          <a:off x="173425" y="1039962"/>
          <a:ext cx="8863070" cy="5629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1535"/>
                <a:gridCol w="4431535"/>
              </a:tblGrid>
              <a:tr h="5629398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Dikdörtgen 5"/>
          <p:cNvSpPr/>
          <p:nvPr/>
        </p:nvSpPr>
        <p:spPr>
          <a:xfrm>
            <a:off x="143676" y="1039962"/>
            <a:ext cx="536442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Kızların sayısını bulalım.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49152" y="1933057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48405" y="5674619"/>
            <a:ext cx="384830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Kadın var.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541424" y="1928662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403236" y="1931166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749152" y="2955793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622474" y="2969657"/>
            <a:ext cx="91801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403236" y="2969657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749152" y="4235002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528102" y="4279232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403236" y="4317343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5148064" y="1916832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6092417" y="1975655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6948264" y="1976601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300464" y="3068960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228184" y="3102562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7102118" y="3068958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5354689" y="4148393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357698" y="4194948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7254282" y="4194947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6" name="Eksi 25"/>
          <p:cNvSpPr/>
          <p:nvPr/>
        </p:nvSpPr>
        <p:spPr>
          <a:xfrm>
            <a:off x="-539946" y="3982615"/>
            <a:ext cx="5625008" cy="620961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Artı 26"/>
          <p:cNvSpPr/>
          <p:nvPr/>
        </p:nvSpPr>
        <p:spPr>
          <a:xfrm>
            <a:off x="4756144" y="3677411"/>
            <a:ext cx="615415" cy="434969"/>
          </a:xfrm>
          <a:prstGeom prst="mathPl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Eksi 27"/>
          <p:cNvSpPr/>
          <p:nvPr/>
        </p:nvSpPr>
        <p:spPr>
          <a:xfrm>
            <a:off x="101080" y="3764282"/>
            <a:ext cx="648072" cy="52881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Metin kutusu 28"/>
          <p:cNvSpPr txBox="1"/>
          <p:nvPr/>
        </p:nvSpPr>
        <p:spPr>
          <a:xfrm>
            <a:off x="2043053" y="1667052"/>
            <a:ext cx="459009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2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30" name="Eksi 29"/>
          <p:cNvSpPr/>
          <p:nvPr/>
        </p:nvSpPr>
        <p:spPr>
          <a:xfrm rot="19156175">
            <a:off x="1381385" y="2472131"/>
            <a:ext cx="1440159" cy="182706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Eksi 30"/>
          <p:cNvSpPr/>
          <p:nvPr/>
        </p:nvSpPr>
        <p:spPr>
          <a:xfrm rot="19156175">
            <a:off x="503916" y="2561696"/>
            <a:ext cx="1440159" cy="182706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Metin kutusu 31"/>
          <p:cNvSpPr txBox="1"/>
          <p:nvPr/>
        </p:nvSpPr>
        <p:spPr>
          <a:xfrm>
            <a:off x="1069093" y="1714045"/>
            <a:ext cx="459009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3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4756144" y="5674619"/>
            <a:ext cx="384830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Kişi var.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34" name="Eksi 33"/>
          <p:cNvSpPr/>
          <p:nvPr/>
        </p:nvSpPr>
        <p:spPr>
          <a:xfrm>
            <a:off x="3955740" y="3884468"/>
            <a:ext cx="5625008" cy="620961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Metin kutusu 34"/>
          <p:cNvSpPr txBox="1"/>
          <p:nvPr/>
        </p:nvSpPr>
        <p:spPr>
          <a:xfrm>
            <a:off x="6380584" y="1590933"/>
            <a:ext cx="469641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</a:rPr>
              <a:t>1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36" name="Metin kutusu 35"/>
          <p:cNvSpPr txBox="1"/>
          <p:nvPr/>
        </p:nvSpPr>
        <p:spPr>
          <a:xfrm>
            <a:off x="5508103" y="1590934"/>
            <a:ext cx="469641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</a:rPr>
              <a:t>1</a:t>
            </a:r>
            <a:endParaRPr lang="tr-TR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1338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4" grpId="0" animBg="1"/>
      <p:bldP spid="35" grpId="0" animBg="1"/>
      <p:bldP spid="3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024611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Emel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452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sayfa, Sude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163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sayfa eksik   okuduğuna göre ikisi toplam kaç sayfa okurlar?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3922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116632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2651472"/>
              </p:ext>
            </p:extLst>
          </p:nvPr>
        </p:nvGraphicFramePr>
        <p:xfrm>
          <a:off x="173425" y="1039962"/>
          <a:ext cx="8863070" cy="5629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1535"/>
                <a:gridCol w="4431535"/>
              </a:tblGrid>
              <a:tr h="5629398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Dikdörtgen 5"/>
          <p:cNvSpPr/>
          <p:nvPr/>
        </p:nvSpPr>
        <p:spPr>
          <a:xfrm>
            <a:off x="143676" y="1039962"/>
            <a:ext cx="536442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Kızların sayısını bulalım.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49152" y="1933057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48405" y="5674619"/>
            <a:ext cx="384830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Sude okur.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541424" y="1928662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403236" y="1931166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749152" y="2955793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622474" y="2969657"/>
            <a:ext cx="91801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403236" y="2969657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749152" y="4235002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528102" y="4279232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403236" y="4317343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5148064" y="1916832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6092417" y="1975655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6948264" y="1976601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300464" y="3068960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228184" y="3102562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7102118" y="3068958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5354689" y="4148393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357698" y="4194948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7254282" y="4194947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6" name="Eksi 25"/>
          <p:cNvSpPr/>
          <p:nvPr/>
        </p:nvSpPr>
        <p:spPr>
          <a:xfrm>
            <a:off x="-539946" y="3982615"/>
            <a:ext cx="5625008" cy="620961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Artı 26"/>
          <p:cNvSpPr/>
          <p:nvPr/>
        </p:nvSpPr>
        <p:spPr>
          <a:xfrm>
            <a:off x="4756144" y="3677411"/>
            <a:ext cx="615415" cy="434969"/>
          </a:xfrm>
          <a:prstGeom prst="mathPl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Eksi 27"/>
          <p:cNvSpPr/>
          <p:nvPr/>
        </p:nvSpPr>
        <p:spPr>
          <a:xfrm>
            <a:off x="101080" y="3764282"/>
            <a:ext cx="648072" cy="52881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Metin kutusu 28"/>
          <p:cNvSpPr txBox="1"/>
          <p:nvPr/>
        </p:nvSpPr>
        <p:spPr>
          <a:xfrm>
            <a:off x="2043053" y="1667052"/>
            <a:ext cx="459009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4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30" name="Eksi 29"/>
          <p:cNvSpPr/>
          <p:nvPr/>
        </p:nvSpPr>
        <p:spPr>
          <a:xfrm rot="19156175">
            <a:off x="1381385" y="2472131"/>
            <a:ext cx="1440159" cy="182706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Eksi 30"/>
          <p:cNvSpPr/>
          <p:nvPr/>
        </p:nvSpPr>
        <p:spPr>
          <a:xfrm rot="19156175">
            <a:off x="503916" y="2561696"/>
            <a:ext cx="1440159" cy="182706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Metin kutusu 31"/>
          <p:cNvSpPr txBox="1"/>
          <p:nvPr/>
        </p:nvSpPr>
        <p:spPr>
          <a:xfrm>
            <a:off x="1069093" y="1714045"/>
            <a:ext cx="459009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3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4756144" y="5674619"/>
            <a:ext cx="384830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Sayfa okurlar.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34" name="Eksi 33"/>
          <p:cNvSpPr/>
          <p:nvPr/>
        </p:nvSpPr>
        <p:spPr>
          <a:xfrm>
            <a:off x="3955740" y="3884468"/>
            <a:ext cx="5625008" cy="620961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Metin kutusu 34"/>
          <p:cNvSpPr txBox="1"/>
          <p:nvPr/>
        </p:nvSpPr>
        <p:spPr>
          <a:xfrm>
            <a:off x="6380584" y="1590933"/>
            <a:ext cx="469641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</a:rPr>
              <a:t>1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36" name="Metin kutusu 35"/>
          <p:cNvSpPr txBox="1"/>
          <p:nvPr/>
        </p:nvSpPr>
        <p:spPr>
          <a:xfrm>
            <a:off x="5508103" y="1590934"/>
            <a:ext cx="469641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</a:rPr>
              <a:t>1</a:t>
            </a:r>
            <a:endParaRPr lang="tr-TR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1342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4" grpId="0" animBg="1"/>
      <p:bldP spid="35" grpId="0" animBg="1"/>
      <p:bldP spid="3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024611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fırıncı sabah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542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ekmek, öğleden sonra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183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eksik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ekmek satarsa, toplam kaç ekmek satmış olur?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9695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116632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0583533"/>
              </p:ext>
            </p:extLst>
          </p:nvPr>
        </p:nvGraphicFramePr>
        <p:xfrm>
          <a:off x="173425" y="1039962"/>
          <a:ext cx="8863070" cy="5629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1535"/>
                <a:gridCol w="4431535"/>
              </a:tblGrid>
              <a:tr h="5629398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Dikdörtgen 5"/>
          <p:cNvSpPr/>
          <p:nvPr/>
        </p:nvSpPr>
        <p:spPr>
          <a:xfrm>
            <a:off x="143676" y="1039962"/>
            <a:ext cx="536442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Kızların sayısını bulalım.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49152" y="1933057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48405" y="5674619"/>
            <a:ext cx="384830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Öğleden sonra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541424" y="1928662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403236" y="1931166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749152" y="2955793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622474" y="2969657"/>
            <a:ext cx="91801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403236" y="2969657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749152" y="4235002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528102" y="4279232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403236" y="4317343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5148064" y="1916832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6092417" y="1975655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6948264" y="1976601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300464" y="3068960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228184" y="3102562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7102118" y="3068958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5354689" y="4148393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357698" y="4194948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7254282" y="4194947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6" name="Eksi 25"/>
          <p:cNvSpPr/>
          <p:nvPr/>
        </p:nvSpPr>
        <p:spPr>
          <a:xfrm>
            <a:off x="-539946" y="3982615"/>
            <a:ext cx="5625008" cy="620961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Artı 26"/>
          <p:cNvSpPr/>
          <p:nvPr/>
        </p:nvSpPr>
        <p:spPr>
          <a:xfrm>
            <a:off x="4756144" y="3677411"/>
            <a:ext cx="615415" cy="434969"/>
          </a:xfrm>
          <a:prstGeom prst="mathPl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Eksi 27"/>
          <p:cNvSpPr/>
          <p:nvPr/>
        </p:nvSpPr>
        <p:spPr>
          <a:xfrm>
            <a:off x="101080" y="3764282"/>
            <a:ext cx="648072" cy="52881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Metin kutusu 28"/>
          <p:cNvSpPr txBox="1"/>
          <p:nvPr/>
        </p:nvSpPr>
        <p:spPr>
          <a:xfrm>
            <a:off x="2043053" y="1667052"/>
            <a:ext cx="459009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3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30" name="Eksi 29"/>
          <p:cNvSpPr/>
          <p:nvPr/>
        </p:nvSpPr>
        <p:spPr>
          <a:xfrm rot="19156175">
            <a:off x="1381385" y="2472131"/>
            <a:ext cx="1440159" cy="182706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Eksi 30"/>
          <p:cNvSpPr/>
          <p:nvPr/>
        </p:nvSpPr>
        <p:spPr>
          <a:xfrm rot="19156175">
            <a:off x="503916" y="2561696"/>
            <a:ext cx="1440159" cy="182706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Metin kutusu 31"/>
          <p:cNvSpPr txBox="1"/>
          <p:nvPr/>
        </p:nvSpPr>
        <p:spPr>
          <a:xfrm>
            <a:off x="1069093" y="1714045"/>
            <a:ext cx="459009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4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4756144" y="5674619"/>
            <a:ext cx="384830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Ekmek satar.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34" name="Eksi 33"/>
          <p:cNvSpPr/>
          <p:nvPr/>
        </p:nvSpPr>
        <p:spPr>
          <a:xfrm>
            <a:off x="3955740" y="3884468"/>
            <a:ext cx="5625008" cy="620961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Metin kutusu 34"/>
          <p:cNvSpPr txBox="1"/>
          <p:nvPr/>
        </p:nvSpPr>
        <p:spPr>
          <a:xfrm>
            <a:off x="6380584" y="1590933"/>
            <a:ext cx="469641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</a:rPr>
              <a:t>1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36" name="Metin kutusu 35"/>
          <p:cNvSpPr txBox="1"/>
          <p:nvPr/>
        </p:nvSpPr>
        <p:spPr>
          <a:xfrm>
            <a:off x="5508103" y="1590934"/>
            <a:ext cx="469641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</a:rPr>
              <a:t>1</a:t>
            </a:r>
            <a:endParaRPr lang="tr-TR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423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4" grpId="0" animBg="1"/>
      <p:bldP spid="35" grpId="0" animBg="1"/>
      <p:bldP spid="3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024611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Okulumuzda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472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erkek, erkeklerden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194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eksik kız olduğuna göre okul mevcudu kaç kişidir?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5051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116632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2875946"/>
              </p:ext>
            </p:extLst>
          </p:nvPr>
        </p:nvGraphicFramePr>
        <p:xfrm>
          <a:off x="173425" y="1039962"/>
          <a:ext cx="8863070" cy="5629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1535"/>
                <a:gridCol w="4431535"/>
              </a:tblGrid>
              <a:tr h="5629398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Dikdörtgen 5"/>
          <p:cNvSpPr/>
          <p:nvPr/>
        </p:nvSpPr>
        <p:spPr>
          <a:xfrm>
            <a:off x="143676" y="1039962"/>
            <a:ext cx="536442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Kızların sayısını bulalım.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49152" y="1933057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48405" y="5674619"/>
            <a:ext cx="384830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Kız var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541424" y="1928662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403236" y="1931166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749152" y="2955793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622474" y="2969657"/>
            <a:ext cx="91801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403236" y="2969657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749152" y="4235002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528102" y="4279232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403236" y="4317343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5148064" y="1916832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6092417" y="1975655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6948264" y="1976601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300464" y="3068960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228184" y="3102562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7102118" y="3068958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5354689" y="4148393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357698" y="4194948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7254282" y="4194947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6" name="Eksi 25"/>
          <p:cNvSpPr/>
          <p:nvPr/>
        </p:nvSpPr>
        <p:spPr>
          <a:xfrm>
            <a:off x="-539946" y="3982615"/>
            <a:ext cx="5625008" cy="620961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Artı 26"/>
          <p:cNvSpPr/>
          <p:nvPr/>
        </p:nvSpPr>
        <p:spPr>
          <a:xfrm>
            <a:off x="4756144" y="3677411"/>
            <a:ext cx="615415" cy="434969"/>
          </a:xfrm>
          <a:prstGeom prst="mathPl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Eksi 27"/>
          <p:cNvSpPr/>
          <p:nvPr/>
        </p:nvSpPr>
        <p:spPr>
          <a:xfrm>
            <a:off x="101080" y="3764282"/>
            <a:ext cx="648072" cy="52881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Metin kutusu 28"/>
          <p:cNvSpPr txBox="1"/>
          <p:nvPr/>
        </p:nvSpPr>
        <p:spPr>
          <a:xfrm>
            <a:off x="2043053" y="1667052"/>
            <a:ext cx="459009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6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30" name="Eksi 29"/>
          <p:cNvSpPr/>
          <p:nvPr/>
        </p:nvSpPr>
        <p:spPr>
          <a:xfrm rot="19156175">
            <a:off x="1381385" y="2472131"/>
            <a:ext cx="1440159" cy="182706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Eksi 30"/>
          <p:cNvSpPr/>
          <p:nvPr/>
        </p:nvSpPr>
        <p:spPr>
          <a:xfrm rot="19156175">
            <a:off x="503916" y="2561696"/>
            <a:ext cx="1440159" cy="182706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Metin kutusu 31"/>
          <p:cNvSpPr txBox="1"/>
          <p:nvPr/>
        </p:nvSpPr>
        <p:spPr>
          <a:xfrm>
            <a:off x="1069093" y="1714045"/>
            <a:ext cx="459009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3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4756144" y="5674619"/>
            <a:ext cx="384830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Okul mevcudu.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34" name="Eksi 33"/>
          <p:cNvSpPr/>
          <p:nvPr/>
        </p:nvSpPr>
        <p:spPr>
          <a:xfrm>
            <a:off x="3955740" y="3884468"/>
            <a:ext cx="5625008" cy="620961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Metin kutusu 34"/>
          <p:cNvSpPr txBox="1"/>
          <p:nvPr/>
        </p:nvSpPr>
        <p:spPr>
          <a:xfrm>
            <a:off x="6380584" y="1590933"/>
            <a:ext cx="469641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</a:rPr>
              <a:t>1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36" name="Metin kutusu 35"/>
          <p:cNvSpPr txBox="1"/>
          <p:nvPr/>
        </p:nvSpPr>
        <p:spPr>
          <a:xfrm>
            <a:off x="5508103" y="1590934"/>
            <a:ext cx="469641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</a:rPr>
              <a:t>1</a:t>
            </a:r>
            <a:endParaRPr lang="tr-TR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2614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4" grpId="0" animBg="1"/>
      <p:bldP spid="35" grpId="0" animBg="1"/>
      <p:bldP spid="3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024611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tiyatroda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368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büyük, büyüklerden 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189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eksik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çocuk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olduğuna göre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tiyatroda 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kaç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kişi vardır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4884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116632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8285437"/>
              </p:ext>
            </p:extLst>
          </p:nvPr>
        </p:nvGraphicFramePr>
        <p:xfrm>
          <a:off x="173425" y="1039962"/>
          <a:ext cx="8863070" cy="5629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1535"/>
                <a:gridCol w="4431535"/>
              </a:tblGrid>
              <a:tr h="5629398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Dikdörtgen 5"/>
          <p:cNvSpPr/>
          <p:nvPr/>
        </p:nvSpPr>
        <p:spPr>
          <a:xfrm>
            <a:off x="143676" y="1039962"/>
            <a:ext cx="629113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Çocukların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sayısını bulalım.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49152" y="1933057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48405" y="5674619"/>
            <a:ext cx="384830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Çocuk var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541424" y="1928662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403236" y="1931166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749152" y="2955793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622474" y="2969657"/>
            <a:ext cx="91801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403236" y="2969657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749152" y="4235002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528102" y="4279232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403236" y="4317343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5148064" y="1916832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6092417" y="1975655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6948264" y="1976601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300464" y="3068960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228184" y="3102562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7102118" y="3068958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5354689" y="4148393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357698" y="4194948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7254282" y="4194947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6" name="Eksi 25"/>
          <p:cNvSpPr/>
          <p:nvPr/>
        </p:nvSpPr>
        <p:spPr>
          <a:xfrm>
            <a:off x="-539946" y="3982615"/>
            <a:ext cx="5625008" cy="620961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Artı 26"/>
          <p:cNvSpPr/>
          <p:nvPr/>
        </p:nvSpPr>
        <p:spPr>
          <a:xfrm>
            <a:off x="4756144" y="3677411"/>
            <a:ext cx="615415" cy="434969"/>
          </a:xfrm>
          <a:prstGeom prst="mathPl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Eksi 27"/>
          <p:cNvSpPr/>
          <p:nvPr/>
        </p:nvSpPr>
        <p:spPr>
          <a:xfrm>
            <a:off x="101080" y="3764282"/>
            <a:ext cx="648072" cy="52881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Metin kutusu 28"/>
          <p:cNvSpPr txBox="1"/>
          <p:nvPr/>
        </p:nvSpPr>
        <p:spPr>
          <a:xfrm>
            <a:off x="2043053" y="1667052"/>
            <a:ext cx="459009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5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30" name="Eksi 29"/>
          <p:cNvSpPr/>
          <p:nvPr/>
        </p:nvSpPr>
        <p:spPr>
          <a:xfrm rot="19156175">
            <a:off x="1381385" y="2472131"/>
            <a:ext cx="1440159" cy="182706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Eksi 30"/>
          <p:cNvSpPr/>
          <p:nvPr/>
        </p:nvSpPr>
        <p:spPr>
          <a:xfrm rot="19156175">
            <a:off x="503916" y="2561696"/>
            <a:ext cx="1440159" cy="182706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Metin kutusu 31"/>
          <p:cNvSpPr txBox="1"/>
          <p:nvPr/>
        </p:nvSpPr>
        <p:spPr>
          <a:xfrm>
            <a:off x="1069093" y="1714045"/>
            <a:ext cx="459009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2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4756144" y="5674619"/>
            <a:ext cx="384830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Seyirci var.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34" name="Eksi 33"/>
          <p:cNvSpPr/>
          <p:nvPr/>
        </p:nvSpPr>
        <p:spPr>
          <a:xfrm>
            <a:off x="3955740" y="3884468"/>
            <a:ext cx="5625008" cy="620961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Metin kutusu 34"/>
          <p:cNvSpPr txBox="1"/>
          <p:nvPr/>
        </p:nvSpPr>
        <p:spPr>
          <a:xfrm>
            <a:off x="6380584" y="1590933"/>
            <a:ext cx="469641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</a:rPr>
              <a:t>1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36" name="Metin kutusu 35"/>
          <p:cNvSpPr txBox="1"/>
          <p:nvPr/>
        </p:nvSpPr>
        <p:spPr>
          <a:xfrm>
            <a:off x="5508103" y="1590934"/>
            <a:ext cx="469641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</a:rPr>
              <a:t>1</a:t>
            </a:r>
            <a:endParaRPr lang="tr-TR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750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4" grpId="0" animBg="1"/>
      <p:bldP spid="35" grpId="0" animBg="1"/>
      <p:bldP spid="3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024611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Çiftliğimizde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374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tavuk, tavuklardan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176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eksik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hindi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olduğuna göre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çiftlikte  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kaç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hayvan vardır?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0780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116632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243044"/>
              </p:ext>
            </p:extLst>
          </p:nvPr>
        </p:nvGraphicFramePr>
        <p:xfrm>
          <a:off x="173425" y="1039962"/>
          <a:ext cx="8863070" cy="5629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1535"/>
                <a:gridCol w="4431535"/>
              </a:tblGrid>
              <a:tr h="5629398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Dikdörtgen 5"/>
          <p:cNvSpPr/>
          <p:nvPr/>
        </p:nvSpPr>
        <p:spPr>
          <a:xfrm>
            <a:off x="143676" y="1039962"/>
            <a:ext cx="536442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Kızların sayısını bulalım.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49152" y="1933057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48405" y="5674619"/>
            <a:ext cx="384830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Hindi var.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541424" y="1928662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403236" y="1931166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749152" y="2955793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622474" y="2969657"/>
            <a:ext cx="91801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403236" y="2969657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749152" y="4235002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528102" y="4279232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403236" y="4317343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5148064" y="1916832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6092417" y="1975655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6948264" y="1976601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300464" y="3068960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228184" y="3102562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7102118" y="3068958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5354689" y="4148393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357698" y="4194948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7254282" y="4194947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6" name="Eksi 25"/>
          <p:cNvSpPr/>
          <p:nvPr/>
        </p:nvSpPr>
        <p:spPr>
          <a:xfrm>
            <a:off x="-539946" y="3982615"/>
            <a:ext cx="5625008" cy="620961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Artı 26"/>
          <p:cNvSpPr/>
          <p:nvPr/>
        </p:nvSpPr>
        <p:spPr>
          <a:xfrm>
            <a:off x="4756144" y="3677411"/>
            <a:ext cx="615415" cy="434969"/>
          </a:xfrm>
          <a:prstGeom prst="mathPl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Eksi 27"/>
          <p:cNvSpPr/>
          <p:nvPr/>
        </p:nvSpPr>
        <p:spPr>
          <a:xfrm>
            <a:off x="101080" y="3764282"/>
            <a:ext cx="648072" cy="52881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Metin kutusu 28"/>
          <p:cNvSpPr txBox="1"/>
          <p:nvPr/>
        </p:nvSpPr>
        <p:spPr>
          <a:xfrm>
            <a:off x="2043053" y="1667052"/>
            <a:ext cx="459009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6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30" name="Eksi 29"/>
          <p:cNvSpPr/>
          <p:nvPr/>
        </p:nvSpPr>
        <p:spPr>
          <a:xfrm rot="19156175">
            <a:off x="1381385" y="2472131"/>
            <a:ext cx="1440159" cy="182706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Eksi 30"/>
          <p:cNvSpPr/>
          <p:nvPr/>
        </p:nvSpPr>
        <p:spPr>
          <a:xfrm rot="19156175">
            <a:off x="503916" y="2561696"/>
            <a:ext cx="1440159" cy="182706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Metin kutusu 31"/>
          <p:cNvSpPr txBox="1"/>
          <p:nvPr/>
        </p:nvSpPr>
        <p:spPr>
          <a:xfrm>
            <a:off x="1069093" y="1714045"/>
            <a:ext cx="459009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2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4756144" y="5674619"/>
            <a:ext cx="384830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Hayvan var.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34" name="Eksi 33"/>
          <p:cNvSpPr/>
          <p:nvPr/>
        </p:nvSpPr>
        <p:spPr>
          <a:xfrm>
            <a:off x="3955740" y="3884468"/>
            <a:ext cx="5625008" cy="620961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Metin kutusu 34"/>
          <p:cNvSpPr txBox="1"/>
          <p:nvPr/>
        </p:nvSpPr>
        <p:spPr>
          <a:xfrm>
            <a:off x="6380584" y="1590933"/>
            <a:ext cx="469641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</a:rPr>
              <a:t>1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36" name="Metin kutusu 35"/>
          <p:cNvSpPr txBox="1"/>
          <p:nvPr/>
        </p:nvSpPr>
        <p:spPr>
          <a:xfrm>
            <a:off x="5508103" y="1590934"/>
            <a:ext cx="469641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</a:rPr>
              <a:t>1</a:t>
            </a:r>
            <a:endParaRPr lang="tr-TR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5607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4" grpId="0" animBg="1"/>
      <p:bldP spid="35" grpId="0" animBg="1"/>
      <p:bldP spid="3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024611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manav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667 kg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portakal, portakallardan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379 kg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eksik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elma sattığına göre kaç kg meyve satmıştır?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1135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116632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0814327"/>
              </p:ext>
            </p:extLst>
          </p:nvPr>
        </p:nvGraphicFramePr>
        <p:xfrm>
          <a:off x="173425" y="1039962"/>
          <a:ext cx="8863070" cy="5629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1535"/>
                <a:gridCol w="4431535"/>
              </a:tblGrid>
              <a:tr h="5629398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Dikdörtgen 5"/>
          <p:cNvSpPr/>
          <p:nvPr/>
        </p:nvSpPr>
        <p:spPr>
          <a:xfrm>
            <a:off x="143676" y="1039962"/>
            <a:ext cx="536442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Kızların sayısını bulalım.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49152" y="1933057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48405" y="5674619"/>
            <a:ext cx="384830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Kg elma var.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541424" y="1928662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403236" y="1931166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749152" y="2955793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622474" y="2969657"/>
            <a:ext cx="91801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403236" y="2969657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749152" y="4235002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528102" y="4279232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403236" y="4317343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5148064" y="1916832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6092417" y="1975655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6948264" y="1976601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300464" y="3068960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228184" y="3102562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7102118" y="3068958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5354689" y="4148393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357698" y="4194948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7254282" y="4194947"/>
            <a:ext cx="1080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6" name="Eksi 25"/>
          <p:cNvSpPr/>
          <p:nvPr/>
        </p:nvSpPr>
        <p:spPr>
          <a:xfrm>
            <a:off x="-539946" y="3982615"/>
            <a:ext cx="5625008" cy="620961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Artı 26"/>
          <p:cNvSpPr/>
          <p:nvPr/>
        </p:nvSpPr>
        <p:spPr>
          <a:xfrm>
            <a:off x="4756144" y="3677411"/>
            <a:ext cx="615415" cy="434969"/>
          </a:xfrm>
          <a:prstGeom prst="mathPl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Eksi 27"/>
          <p:cNvSpPr/>
          <p:nvPr/>
        </p:nvSpPr>
        <p:spPr>
          <a:xfrm>
            <a:off x="101080" y="3764282"/>
            <a:ext cx="648072" cy="52881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Metin kutusu 28"/>
          <p:cNvSpPr txBox="1"/>
          <p:nvPr/>
        </p:nvSpPr>
        <p:spPr>
          <a:xfrm>
            <a:off x="2043053" y="1667052"/>
            <a:ext cx="459009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5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30" name="Eksi 29"/>
          <p:cNvSpPr/>
          <p:nvPr/>
        </p:nvSpPr>
        <p:spPr>
          <a:xfrm rot="19156175">
            <a:off x="1381385" y="2472131"/>
            <a:ext cx="1440159" cy="182706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Eksi 30"/>
          <p:cNvSpPr/>
          <p:nvPr/>
        </p:nvSpPr>
        <p:spPr>
          <a:xfrm rot="19156175">
            <a:off x="503916" y="2561696"/>
            <a:ext cx="1440159" cy="182706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Metin kutusu 31"/>
          <p:cNvSpPr txBox="1"/>
          <p:nvPr/>
        </p:nvSpPr>
        <p:spPr>
          <a:xfrm>
            <a:off x="1069093" y="1714045"/>
            <a:ext cx="459009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5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4756144" y="5674619"/>
            <a:ext cx="384830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Kg meyve satar.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34" name="Eksi 33"/>
          <p:cNvSpPr/>
          <p:nvPr/>
        </p:nvSpPr>
        <p:spPr>
          <a:xfrm>
            <a:off x="3955740" y="3884468"/>
            <a:ext cx="5625008" cy="620961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Metin kutusu 34"/>
          <p:cNvSpPr txBox="1"/>
          <p:nvPr/>
        </p:nvSpPr>
        <p:spPr>
          <a:xfrm>
            <a:off x="6380584" y="1590933"/>
            <a:ext cx="469641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</a:rPr>
              <a:t>1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36" name="Metin kutusu 35"/>
          <p:cNvSpPr txBox="1"/>
          <p:nvPr/>
        </p:nvSpPr>
        <p:spPr>
          <a:xfrm>
            <a:off x="5508103" y="1590934"/>
            <a:ext cx="469641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</a:rPr>
              <a:t>1</a:t>
            </a:r>
            <a:endParaRPr lang="tr-TR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604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4" grpId="0" animBg="1"/>
      <p:bldP spid="35" grpId="0" animBg="1"/>
      <p:bldP spid="36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414</Words>
  <Application>Microsoft Office PowerPoint</Application>
  <PresentationFormat>Ekran Gösterisi (4:3)</PresentationFormat>
  <Paragraphs>229</Paragraphs>
  <Slides>17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18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www.sorubak.com</Manager>
  <Company>www.sorubak.com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cp:lastModifiedBy>PC</cp:lastModifiedBy>
  <cp:revision>www.sorubak.com</cp:revision>
  <dcterms:created xsi:type="dcterms:W3CDTF">2012-12-09T07:59:06Z</dcterms:created>
  <dcterms:modified xsi:type="dcterms:W3CDTF">2012-12-09T10:34:10Z</dcterms:modified>
  <cp:category>www.sorubak.com</cp:category>
</cp:coreProperties>
</file>