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77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19918-793C-4D8B-8B42-84CFA7FC6442}" type="datetimeFigureOut">
              <a:rPr lang="tr-TR" smtClean="0"/>
              <a:pPr/>
              <a:t>14.12.2012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24D636-3355-4532-8346-A86A4B342A8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4D636-3355-4532-8346-A86A4B342A8E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4D7E7-3C09-4EB5-B899-211A43B9A79E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7BB0-C395-4736-9597-7E988FF502A8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FB529-44FF-42AC-A189-A1535AFA3AD3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7895-8FBD-4E24-9693-BDED09FF5158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5F441-718C-4CCB-8574-F09BBECDDFE6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B704-37C9-4DC8-8235-E92AB2EDC9D2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3554-9C13-4C35-97BB-CF467F244C23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04-E419-464C-B3C6-E1E5E4E75C2A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C4BF-8BF2-4D21-A6FD-5F679CDFAEF0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3D15-4FB2-4B9F-93EF-8EC24A96A58D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B671-38C5-4AA8-A197-51AE37597DDE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C329B-EFFE-45B9-8AAC-69C86B38416E}" type="datetime1">
              <a:rPr lang="tr-TR" smtClean="0"/>
              <a:pPr/>
              <a:t>14.12.2012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714348" y="642918"/>
            <a:ext cx="500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latin typeface="Hand writing Mutlu" pitchFamily="2" charset="0"/>
              </a:rPr>
              <a:t>Cümleler</a:t>
            </a:r>
            <a:endParaRPr lang="tr-TR" sz="8800" dirty="0">
              <a:latin typeface="Hand writing Mutlu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14348" y="2357430"/>
            <a:ext cx="71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latin typeface="Hand writing Mutlu" pitchFamily="2" charset="0"/>
              </a:rPr>
              <a:t>Oluşturalım</a:t>
            </a:r>
            <a:endParaRPr lang="tr-TR" sz="88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357554" y="642918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okula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64291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koşmuş.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8644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Minnoş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58E-6 L -0.61355 0.3443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58E-6 L -0.04149 0.33372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58E-6 L 0.53576 0.3337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571736" y="642918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domates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64291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soy.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8644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Seda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58E-6 L -0.61355 0.3443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58E-6 L -0.04149 0.33372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58E-6 L 0.48593 0.3337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143240" y="1428736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Atatürk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571480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Türkiye’nin 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42925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atasıdır.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0741E-7 L -0.32257 0.1879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0.21979 0.3129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0.04775 0.30254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357422" y="642918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yumurta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64291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yedi. 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42925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Ömer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58E-6 L -0.5191 0.3129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58E-6 L 0.01025 0.3129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58E-6 L 0.48733 0.3022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357422" y="642918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Mutlu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64291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ördek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42925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nerede ?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58E-6 L -0.15191 0.3129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58E-6 L 0.27882 0.3022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58E-6 L -0.05469 0.3022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643174" y="642918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Baba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64291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balon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42925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al.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58E-6 L -0.15191 0.3129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58E-6 L 0.26111 0.3022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58E-6 L -0.05469 0.3022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928926" y="642918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Burak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64291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beraber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8644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Oyna.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58E-6 L -0.24705 0.3129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58E-6 L 0.26111 0.3022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58E-6 L -0.00277 0.3022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428992" y="642918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sakın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64291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unutma.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8644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Ali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58E-6 L -0.48159 0.3022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58E-6 L -0.00156 0.2918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58E-6 L 0.55157 0.2918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428992" y="642918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sakın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64291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unutma.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8644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Ali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58E-6 L -0.48159 0.3022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58E-6 L -0.00156 0.2918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58E-6 L 0.55157 0.2918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100_0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" y="0"/>
            <a:ext cx="9126812" cy="6858000"/>
          </a:xfrm>
          <a:prstGeom prst="rect">
            <a:avLst/>
          </a:prstGeom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786050" y="642918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Adana’dan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64291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döndü.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86446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Babam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58E-6 L -0.61355 0.3443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58E-6 L -0.04149 0.33372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58E-6 L 0.58195 0.3337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86</Words>
  <PresentationFormat>Ekran Gösterisi (4:3)</PresentationFormat>
  <Paragraphs>65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PATRİOTİC</dc:creator>
  <cp:keywords>www.sorubak.com</cp:keywords>
  <dc:description>www.sorubak.com</dc:description>
  <cp:lastModifiedBy>PATRİOTİC</cp:lastModifiedBy>
  <cp:revision>www.sorubak.com</cp:revision>
  <dcterms:created xsi:type="dcterms:W3CDTF">2012-12-13T17:50:20Z</dcterms:created>
  <dcterms:modified xsi:type="dcterms:W3CDTF">2012-12-14T11:43:36Z</dcterms:modified>
  <cp:category>www.sorubak.com</cp:category>
  <cp:contentType>www.sorubak.com</cp:contentType>
  <cp:contentStatus>www.sorubak.com</cp:contentStatus>
  <cp:version>www.sorubak.com</cp:version>
</cp:coreProperties>
</file>