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5934670"/>
            <a:ext cx="91439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İbrahim Halil POLAT</a:t>
            </a:r>
          </a:p>
        </p:txBody>
      </p:sp>
      <p:sp>
        <p:nvSpPr>
          <p:cNvPr id="3" name="2 Dikdörtgen"/>
          <p:cNvSpPr/>
          <p:nvPr/>
        </p:nvSpPr>
        <p:spPr>
          <a:xfrm>
            <a:off x="1619672" y="777478"/>
            <a:ext cx="7056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54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79646">
                    <a:tint val="15000"/>
                    <a:satMod val="200000"/>
                  </a:srgb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Saymaya Başlıyorum</a:t>
            </a:r>
            <a:endParaRPr lang="tr-TR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660232" y="1700808"/>
            <a:ext cx="234711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5400" b="1" dirty="0" smtClean="0">
                <a:ln w="31550" cmpd="sng">
                  <a:gradFill>
                    <a:gsLst>
                      <a:gs pos="70000">
                        <a:srgbClr val="F79646">
                          <a:shade val="50000"/>
                          <a:satMod val="190000"/>
                        </a:srgbClr>
                      </a:gs>
                      <a:gs pos="0">
                        <a:srgbClr val="F79646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1. SINIF</a:t>
            </a:r>
          </a:p>
          <a:p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PPT + AKILLI TAHTA</a:t>
            </a:r>
          </a:p>
          <a:p>
            <a:r>
              <a:rPr lang="tr-TR" b="1" dirty="0" smtClean="0">
                <a:solidFill>
                  <a:srgbClr val="00206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     MEB YAYINLARI</a:t>
            </a:r>
            <a:endParaRPr lang="tr-TR" b="1" dirty="0">
              <a:solidFill>
                <a:srgbClr val="00206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0" y="1700808"/>
            <a:ext cx="33227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Matematik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0"/>
            <a:ext cx="30575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9144000" cy="564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2672" y="6021288"/>
            <a:ext cx="7161736" cy="64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7853" y="6309320"/>
            <a:ext cx="866148" cy="548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0"/>
            <a:ext cx="30575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9144000" cy="564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016" y="6038850"/>
            <a:ext cx="889248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1525" y="6381329"/>
            <a:ext cx="752475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5931" y="0"/>
            <a:ext cx="80105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08" y="1916832"/>
            <a:ext cx="903649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0"/>
            <a:ext cx="827584" cy="54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77819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t="1181"/>
          <a:stretch>
            <a:fillRect/>
          </a:stretch>
        </p:blipFill>
        <p:spPr bwMode="auto">
          <a:xfrm>
            <a:off x="288032" y="548681"/>
            <a:ext cx="853244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600700"/>
            <a:ext cx="91440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16416" y="0"/>
            <a:ext cx="827584" cy="545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59912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914400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2924944"/>
            <a:ext cx="6624736" cy="39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4368" y="4641047"/>
            <a:ext cx="1259632" cy="2216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5184576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91440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5949280"/>
            <a:ext cx="8460431" cy="84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7912" y="6287840"/>
            <a:ext cx="806088" cy="57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5184576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914400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016" y="5949280"/>
            <a:ext cx="838842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37912" y="6287840"/>
            <a:ext cx="806088" cy="57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6287840"/>
            <a:ext cx="806088" cy="57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-27384"/>
            <a:ext cx="4399556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914400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00213"/>
            <a:ext cx="9144000" cy="4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1988840"/>
            <a:ext cx="7704856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/>
          <a:srcRect l="18190" t="-15545"/>
          <a:stretch>
            <a:fillRect/>
          </a:stretch>
        </p:blipFill>
        <p:spPr bwMode="auto">
          <a:xfrm>
            <a:off x="8117327" y="6165304"/>
            <a:ext cx="1026674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124" y="0"/>
            <a:ext cx="5749212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2" y="504056"/>
            <a:ext cx="9144000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62950" y="0"/>
            <a:ext cx="781050" cy="54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0"/>
            <a:ext cx="41910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" y="548680"/>
            <a:ext cx="76390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4365104"/>
            <a:ext cx="9144001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38952" y="-27384"/>
            <a:ext cx="100504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081088"/>
            <a:ext cx="9011864" cy="577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5986" y="6339624"/>
            <a:ext cx="938014" cy="51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2" y="1203151"/>
            <a:ext cx="9144000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5986" y="6339624"/>
            <a:ext cx="938014" cy="51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17</Words>
  <Application>Microsoft Office PowerPoint</Application>
  <PresentationFormat>Ekran Gösterisi (4:3)</PresentationFormat>
  <Paragraphs>6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>Dogan</cp:lastModifiedBy>
  <cp:revision>www.sorubak.com</cp:revision>
  <dcterms:modified xsi:type="dcterms:W3CDTF">2012-11-24T07:48:49Z</dcterms:modified>
  <cp:category>www.sorubak.com</cp:category>
  <cp:contentType>www.sorubak.com</cp:contentType>
  <cp:contentStatus>www.sorubak.com</cp:contentStatus>
  <cp:version>www.sorubak.com</cp:version>
</cp:coreProperties>
</file>