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02" autoAdjust="0"/>
    <p:restoredTop sz="94660"/>
  </p:normalViewPr>
  <p:slideViewPr>
    <p:cSldViewPr>
      <p:cViewPr varScale="1">
        <p:scale>
          <a:sx n="28" d="100"/>
          <a:sy n="28" d="100"/>
        </p:scale>
        <p:origin x="-84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2FC96-34A2-445F-A792-C5F018A2C2D5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54D9C-498C-4E23-A167-538849C545C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2FC96-34A2-445F-A792-C5F018A2C2D5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54D9C-498C-4E23-A167-538849C545C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2FC96-34A2-445F-A792-C5F018A2C2D5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54D9C-498C-4E23-A167-538849C545C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2FC96-34A2-445F-A792-C5F018A2C2D5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54D9C-498C-4E23-A167-538849C545C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2FC96-34A2-445F-A792-C5F018A2C2D5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54D9C-498C-4E23-A167-538849C545C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2FC96-34A2-445F-A792-C5F018A2C2D5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54D9C-498C-4E23-A167-538849C545C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2FC96-34A2-445F-A792-C5F018A2C2D5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54D9C-498C-4E23-A167-538849C545C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2FC96-34A2-445F-A792-C5F018A2C2D5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54D9C-498C-4E23-A167-538849C545C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2FC96-34A2-445F-A792-C5F018A2C2D5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54D9C-498C-4E23-A167-538849C545C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2FC96-34A2-445F-A792-C5F018A2C2D5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54D9C-498C-4E23-A167-538849C545C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2FC96-34A2-445F-A792-C5F018A2C2D5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54D9C-498C-4E23-A167-538849C545C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2FC96-34A2-445F-A792-C5F018A2C2D5}" type="datetimeFigureOut">
              <a:rPr lang="tr-TR" smtClean="0"/>
              <a:pPr/>
              <a:t>26.12.2012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54D9C-498C-4E23-A167-538849C545C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RİTMİK SAYMA YAPALIM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10 AR 1 ER 100 E KADAR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Bağlayıcı"/>
          <p:cNvSpPr/>
          <p:nvPr/>
        </p:nvSpPr>
        <p:spPr>
          <a:xfrm>
            <a:off x="395536" y="6093296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4" name="13 Grup"/>
          <p:cNvGrpSpPr/>
          <p:nvPr/>
        </p:nvGrpSpPr>
        <p:grpSpPr>
          <a:xfrm>
            <a:off x="0" y="0"/>
            <a:ext cx="7884368" cy="993758"/>
            <a:chOff x="0" y="0"/>
            <a:chExt cx="7884368" cy="993758"/>
          </a:xfrm>
        </p:grpSpPr>
        <p:pic>
          <p:nvPicPr>
            <p:cNvPr id="1026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71600" cy="957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99592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91680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8376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03848" y="1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9593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44008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6408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5617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948264" y="0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5" name="14 Grup"/>
          <p:cNvGrpSpPr/>
          <p:nvPr/>
        </p:nvGrpSpPr>
        <p:grpSpPr>
          <a:xfrm>
            <a:off x="0" y="692696"/>
            <a:ext cx="7884368" cy="993758"/>
            <a:chOff x="0" y="0"/>
            <a:chExt cx="7884368" cy="993758"/>
          </a:xfrm>
        </p:grpSpPr>
        <p:pic>
          <p:nvPicPr>
            <p:cNvPr id="16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71600" cy="957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99592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91680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8376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03848" y="1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9593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44008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6408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5617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948264" y="0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" name="25 Grup"/>
          <p:cNvGrpSpPr/>
          <p:nvPr/>
        </p:nvGrpSpPr>
        <p:grpSpPr>
          <a:xfrm>
            <a:off x="0" y="1484784"/>
            <a:ext cx="7884368" cy="993758"/>
            <a:chOff x="0" y="0"/>
            <a:chExt cx="7884368" cy="993758"/>
          </a:xfrm>
        </p:grpSpPr>
        <p:pic>
          <p:nvPicPr>
            <p:cNvPr id="27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71600" cy="957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99592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91680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8376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03848" y="1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9593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44008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6408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5617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948264" y="0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7" name="36 Grup"/>
          <p:cNvGrpSpPr/>
          <p:nvPr/>
        </p:nvGrpSpPr>
        <p:grpSpPr>
          <a:xfrm>
            <a:off x="0" y="2132856"/>
            <a:ext cx="7884368" cy="993758"/>
            <a:chOff x="0" y="0"/>
            <a:chExt cx="7884368" cy="993758"/>
          </a:xfrm>
        </p:grpSpPr>
        <p:pic>
          <p:nvPicPr>
            <p:cNvPr id="38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71600" cy="957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99592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91680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8376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03848" y="1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9593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44008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6408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5617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948264" y="0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8" name="47 Grup"/>
          <p:cNvGrpSpPr/>
          <p:nvPr/>
        </p:nvGrpSpPr>
        <p:grpSpPr>
          <a:xfrm>
            <a:off x="0" y="2780928"/>
            <a:ext cx="7884368" cy="993758"/>
            <a:chOff x="0" y="0"/>
            <a:chExt cx="7884368" cy="993758"/>
          </a:xfrm>
        </p:grpSpPr>
        <p:pic>
          <p:nvPicPr>
            <p:cNvPr id="49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71600" cy="957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0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99592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91680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8376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03848" y="1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9593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44008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6408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5617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948264" y="0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9" name="58 Grup"/>
          <p:cNvGrpSpPr/>
          <p:nvPr/>
        </p:nvGrpSpPr>
        <p:grpSpPr>
          <a:xfrm>
            <a:off x="0" y="3429000"/>
            <a:ext cx="7884368" cy="993758"/>
            <a:chOff x="0" y="0"/>
            <a:chExt cx="7884368" cy="993758"/>
          </a:xfrm>
        </p:grpSpPr>
        <p:pic>
          <p:nvPicPr>
            <p:cNvPr id="60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71600" cy="957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99592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91680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3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8376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03848" y="1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5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9593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6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44008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6408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5617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948264" y="0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0" name="69 Grup"/>
          <p:cNvGrpSpPr/>
          <p:nvPr/>
        </p:nvGrpSpPr>
        <p:grpSpPr>
          <a:xfrm>
            <a:off x="0" y="4005064"/>
            <a:ext cx="7884368" cy="993758"/>
            <a:chOff x="0" y="0"/>
            <a:chExt cx="7884368" cy="993758"/>
          </a:xfrm>
        </p:grpSpPr>
        <p:pic>
          <p:nvPicPr>
            <p:cNvPr id="71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71600" cy="957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99592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91680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4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8376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5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03848" y="1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9593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7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44008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8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6408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9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5617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0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948264" y="0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1" name="80 Grup"/>
          <p:cNvGrpSpPr/>
          <p:nvPr/>
        </p:nvGrpSpPr>
        <p:grpSpPr>
          <a:xfrm>
            <a:off x="0" y="4581128"/>
            <a:ext cx="7884368" cy="993758"/>
            <a:chOff x="0" y="0"/>
            <a:chExt cx="7884368" cy="993758"/>
          </a:xfrm>
        </p:grpSpPr>
        <p:pic>
          <p:nvPicPr>
            <p:cNvPr id="82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71600" cy="957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3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99592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4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91680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5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8376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6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03848" y="1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7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9593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8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44008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9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6408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0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5617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1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948264" y="0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2" name="91 Grup"/>
          <p:cNvGrpSpPr/>
          <p:nvPr/>
        </p:nvGrpSpPr>
        <p:grpSpPr>
          <a:xfrm>
            <a:off x="0" y="5157192"/>
            <a:ext cx="7884368" cy="993758"/>
            <a:chOff x="0" y="0"/>
            <a:chExt cx="7884368" cy="993758"/>
          </a:xfrm>
        </p:grpSpPr>
        <p:pic>
          <p:nvPicPr>
            <p:cNvPr id="93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71600" cy="957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4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99592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5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91680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6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8376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7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03848" y="1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8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9593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9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44008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0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6408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1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5617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948264" y="0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3" name="102 Grup"/>
          <p:cNvGrpSpPr/>
          <p:nvPr/>
        </p:nvGrpSpPr>
        <p:grpSpPr>
          <a:xfrm>
            <a:off x="0" y="5864242"/>
            <a:ext cx="7884368" cy="993758"/>
            <a:chOff x="0" y="0"/>
            <a:chExt cx="7884368" cy="993758"/>
          </a:xfrm>
        </p:grpSpPr>
        <p:pic>
          <p:nvPicPr>
            <p:cNvPr id="104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71600" cy="957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99592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91680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8376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8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03848" y="1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9593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44008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1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64088" y="0"/>
              <a:ext cx="1008112" cy="993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56176" y="0"/>
              <a:ext cx="936104" cy="92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" name="Resim 3" descr="Açıklama: SUMMR03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948264" y="0"/>
              <a:ext cx="936104" cy="92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4" name="113 Metin kutusu"/>
          <p:cNvSpPr txBox="1"/>
          <p:nvPr/>
        </p:nvSpPr>
        <p:spPr>
          <a:xfrm>
            <a:off x="8100392" y="0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10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15" name="114 Metin kutusu"/>
          <p:cNvSpPr txBox="1"/>
          <p:nvPr/>
        </p:nvSpPr>
        <p:spPr>
          <a:xfrm>
            <a:off x="8100392" y="69269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00B050"/>
                </a:solidFill>
              </a:rPr>
              <a:t>2</a:t>
            </a:r>
            <a:r>
              <a:rPr lang="tr-TR" sz="3600" dirty="0" smtClean="0">
                <a:solidFill>
                  <a:srgbClr val="00B050"/>
                </a:solidFill>
              </a:rPr>
              <a:t>0</a:t>
            </a:r>
            <a:endParaRPr lang="tr-TR" sz="3600" dirty="0">
              <a:solidFill>
                <a:srgbClr val="00B050"/>
              </a:solidFill>
            </a:endParaRPr>
          </a:p>
        </p:txBody>
      </p:sp>
      <p:sp>
        <p:nvSpPr>
          <p:cNvPr id="116" name="115 Metin kutusu"/>
          <p:cNvSpPr txBox="1"/>
          <p:nvPr/>
        </p:nvSpPr>
        <p:spPr>
          <a:xfrm>
            <a:off x="8028384" y="1484784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0070C0"/>
                </a:solidFill>
              </a:rPr>
              <a:t>3</a:t>
            </a:r>
            <a:r>
              <a:rPr lang="tr-TR" sz="3600" dirty="0" smtClean="0">
                <a:solidFill>
                  <a:srgbClr val="0070C0"/>
                </a:solidFill>
              </a:rPr>
              <a:t>0</a:t>
            </a:r>
            <a:endParaRPr lang="tr-TR" sz="3600" dirty="0">
              <a:solidFill>
                <a:srgbClr val="0070C0"/>
              </a:solidFill>
            </a:endParaRPr>
          </a:p>
        </p:txBody>
      </p:sp>
      <p:sp>
        <p:nvSpPr>
          <p:cNvPr id="117" name="116 Metin kutusu"/>
          <p:cNvSpPr txBox="1"/>
          <p:nvPr/>
        </p:nvSpPr>
        <p:spPr>
          <a:xfrm>
            <a:off x="8100392" y="2204864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tr-TR" sz="3600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endParaRPr lang="tr-TR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8" name="117 Metin kutusu"/>
          <p:cNvSpPr txBox="1"/>
          <p:nvPr/>
        </p:nvSpPr>
        <p:spPr>
          <a:xfrm>
            <a:off x="8100392" y="2924944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chemeClr val="accent4"/>
                </a:solidFill>
              </a:rPr>
              <a:t>5</a:t>
            </a:r>
            <a:r>
              <a:rPr lang="tr-TR" sz="3600" dirty="0" smtClean="0">
                <a:solidFill>
                  <a:schemeClr val="accent4"/>
                </a:solidFill>
              </a:rPr>
              <a:t>0</a:t>
            </a:r>
            <a:endParaRPr lang="tr-TR" sz="3600" dirty="0">
              <a:solidFill>
                <a:schemeClr val="accent4"/>
              </a:solidFill>
            </a:endParaRPr>
          </a:p>
        </p:txBody>
      </p:sp>
      <p:sp>
        <p:nvSpPr>
          <p:cNvPr id="119" name="118 Metin kutusu"/>
          <p:cNvSpPr txBox="1"/>
          <p:nvPr/>
        </p:nvSpPr>
        <p:spPr>
          <a:xfrm>
            <a:off x="8100392" y="350100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002060"/>
                </a:solidFill>
              </a:rPr>
              <a:t>6</a:t>
            </a:r>
            <a:r>
              <a:rPr lang="tr-TR" sz="3600" dirty="0" smtClean="0">
                <a:solidFill>
                  <a:srgbClr val="002060"/>
                </a:solidFill>
              </a:rPr>
              <a:t>0</a:t>
            </a:r>
            <a:endParaRPr lang="tr-TR" sz="3600" dirty="0">
              <a:solidFill>
                <a:srgbClr val="002060"/>
              </a:solidFill>
            </a:endParaRPr>
          </a:p>
        </p:txBody>
      </p:sp>
      <p:sp>
        <p:nvSpPr>
          <p:cNvPr id="120" name="119 Metin kutusu"/>
          <p:cNvSpPr txBox="1"/>
          <p:nvPr/>
        </p:nvSpPr>
        <p:spPr>
          <a:xfrm>
            <a:off x="7956376" y="4077072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chemeClr val="accent6">
                    <a:lumMod val="50000"/>
                  </a:schemeClr>
                </a:solidFill>
              </a:rPr>
              <a:t>7</a:t>
            </a:r>
            <a:r>
              <a:rPr lang="tr-TR" sz="3600" dirty="0" smtClean="0">
                <a:solidFill>
                  <a:schemeClr val="accent6">
                    <a:lumMod val="50000"/>
                  </a:schemeClr>
                </a:solidFill>
              </a:rPr>
              <a:t>0</a:t>
            </a:r>
            <a:endParaRPr lang="tr-TR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1" name="120 Metin kutusu"/>
          <p:cNvSpPr txBox="1"/>
          <p:nvPr/>
        </p:nvSpPr>
        <p:spPr>
          <a:xfrm>
            <a:off x="8028384" y="4725144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8</a:t>
            </a:r>
            <a:r>
              <a:rPr lang="tr-TR" sz="3600" dirty="0" smtClean="0">
                <a:solidFill>
                  <a:srgbClr val="FF0000"/>
                </a:solidFill>
              </a:rPr>
              <a:t>0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22" name="121 Metin kutusu"/>
          <p:cNvSpPr txBox="1"/>
          <p:nvPr/>
        </p:nvSpPr>
        <p:spPr>
          <a:xfrm>
            <a:off x="8028384" y="5229200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C00000"/>
                </a:solidFill>
              </a:rPr>
              <a:t>9</a:t>
            </a:r>
            <a:r>
              <a:rPr lang="tr-TR" sz="3600" dirty="0" smtClean="0">
                <a:solidFill>
                  <a:srgbClr val="C00000"/>
                </a:solidFill>
              </a:rPr>
              <a:t>0</a:t>
            </a:r>
            <a:endParaRPr lang="tr-TR" sz="3600" dirty="0">
              <a:solidFill>
                <a:srgbClr val="C00000"/>
              </a:solidFill>
            </a:endParaRPr>
          </a:p>
        </p:txBody>
      </p:sp>
      <p:sp>
        <p:nvSpPr>
          <p:cNvPr id="123" name="122 Metin kutusu"/>
          <p:cNvSpPr txBox="1"/>
          <p:nvPr/>
        </p:nvSpPr>
        <p:spPr>
          <a:xfrm>
            <a:off x="8028384" y="5805264"/>
            <a:ext cx="1115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00B0F0"/>
                </a:solidFill>
              </a:rPr>
              <a:t>100</a:t>
            </a:r>
            <a:endParaRPr lang="tr-TR" sz="36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Bağlayıcı"/>
          <p:cNvSpPr/>
          <p:nvPr/>
        </p:nvSpPr>
        <p:spPr>
          <a:xfrm>
            <a:off x="395536" y="6093296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1600" cy="95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0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0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0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0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0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0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0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0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971600" cy="95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92696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692696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692696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692697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692696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692696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692696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692696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692696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71600" cy="95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4784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484784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484784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484785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484784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484784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484784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484784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1484784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971600" cy="95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132856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132856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132856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132857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132856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132856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132856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132856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2132856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80928"/>
            <a:ext cx="971600" cy="95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780928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780928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780928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780929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780928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780928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780928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780928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2780928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71600" cy="95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429000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429000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429000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429001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429000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429000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429000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429000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3429000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05064"/>
            <a:ext cx="971600" cy="95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005064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005064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005064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4005065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4005064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005064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4005064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005064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4005064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81128"/>
            <a:ext cx="971600" cy="95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581128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581128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581128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4581129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4581128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581128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4581128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581128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4581128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57192"/>
            <a:ext cx="971600" cy="95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5157192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5157192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5157192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5157193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5157192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5157192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5157192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5157192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5157192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64242"/>
            <a:ext cx="971600" cy="95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5864242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5864242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5864242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5864243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5864242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5864242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5864242"/>
            <a:ext cx="1008112" cy="99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5864242"/>
            <a:ext cx="936104" cy="9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" name="Resim 3" descr="Açıklama: SUMMR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5864242"/>
            <a:ext cx="936104" cy="9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" name="102 Metin kutusu"/>
          <p:cNvSpPr txBox="1"/>
          <p:nvPr/>
        </p:nvSpPr>
        <p:spPr>
          <a:xfrm>
            <a:off x="8100392" y="0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10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14" name="113 Metin kutusu"/>
          <p:cNvSpPr txBox="1"/>
          <p:nvPr/>
        </p:nvSpPr>
        <p:spPr>
          <a:xfrm>
            <a:off x="8100392" y="69269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00B050"/>
                </a:solidFill>
              </a:rPr>
              <a:t>2</a:t>
            </a:r>
            <a:r>
              <a:rPr lang="tr-TR" sz="3600" dirty="0" smtClean="0">
                <a:solidFill>
                  <a:srgbClr val="00B050"/>
                </a:solidFill>
              </a:rPr>
              <a:t>0</a:t>
            </a:r>
            <a:endParaRPr lang="tr-TR" sz="3600" dirty="0">
              <a:solidFill>
                <a:srgbClr val="00B050"/>
              </a:solidFill>
            </a:endParaRPr>
          </a:p>
        </p:txBody>
      </p:sp>
      <p:sp>
        <p:nvSpPr>
          <p:cNvPr id="115" name="114 Metin kutusu"/>
          <p:cNvSpPr txBox="1"/>
          <p:nvPr/>
        </p:nvSpPr>
        <p:spPr>
          <a:xfrm>
            <a:off x="8028384" y="1484784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0070C0"/>
                </a:solidFill>
              </a:rPr>
              <a:t>3</a:t>
            </a:r>
            <a:r>
              <a:rPr lang="tr-TR" sz="3600" dirty="0" smtClean="0">
                <a:solidFill>
                  <a:srgbClr val="0070C0"/>
                </a:solidFill>
              </a:rPr>
              <a:t>0</a:t>
            </a:r>
            <a:endParaRPr lang="tr-TR" sz="3600" dirty="0">
              <a:solidFill>
                <a:srgbClr val="0070C0"/>
              </a:solidFill>
            </a:endParaRPr>
          </a:p>
        </p:txBody>
      </p:sp>
      <p:sp>
        <p:nvSpPr>
          <p:cNvPr id="116" name="115 Metin kutusu"/>
          <p:cNvSpPr txBox="1"/>
          <p:nvPr/>
        </p:nvSpPr>
        <p:spPr>
          <a:xfrm>
            <a:off x="8100392" y="2204864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tr-TR" sz="3600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endParaRPr lang="tr-TR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7" name="116 Metin kutusu"/>
          <p:cNvSpPr txBox="1"/>
          <p:nvPr/>
        </p:nvSpPr>
        <p:spPr>
          <a:xfrm>
            <a:off x="8100392" y="2924944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chemeClr val="accent4"/>
                </a:solidFill>
              </a:rPr>
              <a:t>5</a:t>
            </a:r>
            <a:r>
              <a:rPr lang="tr-TR" sz="3600" dirty="0" smtClean="0">
                <a:solidFill>
                  <a:schemeClr val="accent4"/>
                </a:solidFill>
              </a:rPr>
              <a:t>0</a:t>
            </a:r>
            <a:endParaRPr lang="tr-TR" sz="3600" dirty="0">
              <a:solidFill>
                <a:schemeClr val="accent4"/>
              </a:solidFill>
            </a:endParaRPr>
          </a:p>
        </p:txBody>
      </p:sp>
      <p:sp>
        <p:nvSpPr>
          <p:cNvPr id="118" name="117 Metin kutusu"/>
          <p:cNvSpPr txBox="1"/>
          <p:nvPr/>
        </p:nvSpPr>
        <p:spPr>
          <a:xfrm>
            <a:off x="8100392" y="350100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002060"/>
                </a:solidFill>
              </a:rPr>
              <a:t>6</a:t>
            </a:r>
            <a:r>
              <a:rPr lang="tr-TR" sz="3600" dirty="0" smtClean="0">
                <a:solidFill>
                  <a:srgbClr val="002060"/>
                </a:solidFill>
              </a:rPr>
              <a:t>0</a:t>
            </a:r>
            <a:endParaRPr lang="tr-TR" sz="3600" dirty="0">
              <a:solidFill>
                <a:srgbClr val="002060"/>
              </a:solidFill>
            </a:endParaRPr>
          </a:p>
        </p:txBody>
      </p:sp>
      <p:sp>
        <p:nvSpPr>
          <p:cNvPr id="119" name="118 Metin kutusu"/>
          <p:cNvSpPr txBox="1"/>
          <p:nvPr/>
        </p:nvSpPr>
        <p:spPr>
          <a:xfrm>
            <a:off x="7956376" y="4077072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chemeClr val="accent6">
                    <a:lumMod val="50000"/>
                  </a:schemeClr>
                </a:solidFill>
              </a:rPr>
              <a:t>7</a:t>
            </a:r>
            <a:r>
              <a:rPr lang="tr-TR" sz="3600" dirty="0" smtClean="0">
                <a:solidFill>
                  <a:schemeClr val="accent6">
                    <a:lumMod val="50000"/>
                  </a:schemeClr>
                </a:solidFill>
              </a:rPr>
              <a:t>0</a:t>
            </a:r>
            <a:endParaRPr lang="tr-TR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0" name="119 Metin kutusu"/>
          <p:cNvSpPr txBox="1"/>
          <p:nvPr/>
        </p:nvSpPr>
        <p:spPr>
          <a:xfrm>
            <a:off x="8028384" y="4725144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8</a:t>
            </a:r>
            <a:r>
              <a:rPr lang="tr-TR" sz="3600" dirty="0" smtClean="0">
                <a:solidFill>
                  <a:srgbClr val="FF0000"/>
                </a:solidFill>
              </a:rPr>
              <a:t>0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21" name="120 Metin kutusu"/>
          <p:cNvSpPr txBox="1"/>
          <p:nvPr/>
        </p:nvSpPr>
        <p:spPr>
          <a:xfrm>
            <a:off x="8028384" y="5229200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C00000"/>
                </a:solidFill>
              </a:rPr>
              <a:t>9</a:t>
            </a:r>
            <a:r>
              <a:rPr lang="tr-TR" sz="3600" dirty="0" smtClean="0">
                <a:solidFill>
                  <a:srgbClr val="C00000"/>
                </a:solidFill>
              </a:rPr>
              <a:t>0</a:t>
            </a:r>
            <a:endParaRPr lang="tr-TR" sz="3600" dirty="0">
              <a:solidFill>
                <a:srgbClr val="C00000"/>
              </a:solidFill>
            </a:endParaRPr>
          </a:p>
        </p:txBody>
      </p:sp>
      <p:sp>
        <p:nvSpPr>
          <p:cNvPr id="122" name="121 Metin kutusu"/>
          <p:cNvSpPr txBox="1"/>
          <p:nvPr/>
        </p:nvSpPr>
        <p:spPr>
          <a:xfrm>
            <a:off x="8028384" y="5805264"/>
            <a:ext cx="1115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00B0F0"/>
                </a:solidFill>
              </a:rPr>
              <a:t>100</a:t>
            </a:r>
            <a:endParaRPr lang="tr-TR" sz="36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5" fill="hold">
                      <p:stCondLst>
                        <p:cond delay="indefinite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>
                      <p:stCondLst>
                        <p:cond delay="indefinite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>
                      <p:stCondLst>
                        <p:cond delay="indefinite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>
                      <p:stCondLst>
                        <p:cond delay="indefinite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7" fill="hold">
                      <p:stCondLst>
                        <p:cond delay="indefinite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3" fill="hold">
                      <p:stCondLst>
                        <p:cond delay="indefinite"/>
                      </p:stCondLst>
                      <p:childTnLst>
                        <p:par>
                          <p:cTn id="454" fill="hold">
                            <p:stCondLst>
                              <p:cond delay="0"/>
                            </p:stCondLst>
                            <p:childTnLst>
                              <p:par>
                                <p:cTn id="4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8" fill="hold">
                      <p:stCondLst>
                        <p:cond delay="indefinite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4" fill="hold">
                      <p:stCondLst>
                        <p:cond delay="indefinite"/>
                      </p:stCondLst>
                      <p:childTnLst>
                        <p:par>
                          <p:cTn id="465" fill="hold">
                            <p:stCondLst>
                              <p:cond delay="0"/>
                            </p:stCondLst>
                            <p:childTnLst>
                              <p:par>
                                <p:cTn id="4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0" fill="hold">
                      <p:stCondLst>
                        <p:cond delay="indefinite"/>
                      </p:stCondLst>
                      <p:childTnLst>
                        <p:par>
                          <p:cTn id="471" fill="hold">
                            <p:stCondLst>
                              <p:cond delay="0"/>
                            </p:stCondLst>
                            <p:childTnLst>
                              <p:par>
                                <p:cTn id="4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6" fill="hold">
                      <p:stCondLst>
                        <p:cond delay="indefinite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2" fill="hold">
                      <p:stCondLst>
                        <p:cond delay="indefinite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8" fill="hold">
                      <p:stCondLst>
                        <p:cond delay="indefinite"/>
                      </p:stCondLst>
                      <p:childTnLst>
                        <p:par>
                          <p:cTn id="489" fill="hold">
                            <p:stCondLst>
                              <p:cond delay="0"/>
                            </p:stCondLst>
                            <p:childTnLst>
                              <p:par>
                                <p:cTn id="4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4" fill="hold">
                      <p:stCondLst>
                        <p:cond delay="indefinite"/>
                      </p:stCondLst>
                      <p:childTnLst>
                        <p:par>
                          <p:cTn id="495" fill="hold">
                            <p:stCondLst>
                              <p:cond delay="0"/>
                            </p:stCondLst>
                            <p:childTnLst>
                              <p:par>
                                <p:cTn id="4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0" fill="hold">
                      <p:stCondLst>
                        <p:cond delay="indefinite"/>
                      </p:stCondLst>
                      <p:childTnLst>
                        <p:par>
                          <p:cTn id="501" fill="hold">
                            <p:stCondLst>
                              <p:cond delay="0"/>
                            </p:stCondLst>
                            <p:childTnLst>
                              <p:par>
                                <p:cTn id="50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6" fill="hold">
                      <p:stCondLst>
                        <p:cond delay="indefinite"/>
                      </p:stCondLst>
                      <p:childTnLst>
                        <p:par>
                          <p:cTn id="507" fill="hold">
                            <p:stCondLst>
                              <p:cond delay="0"/>
                            </p:stCondLst>
                            <p:childTnLst>
                              <p:par>
                                <p:cTn id="50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2" fill="hold">
                      <p:stCondLst>
                        <p:cond delay="indefinite"/>
                      </p:stCondLst>
                      <p:childTnLst>
                        <p:par>
                          <p:cTn id="513" fill="hold">
                            <p:stCondLst>
                              <p:cond delay="0"/>
                            </p:stCondLst>
                            <p:childTnLst>
                              <p:par>
                                <p:cTn id="5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8" fill="hold">
                      <p:stCondLst>
                        <p:cond delay="indefinite"/>
                      </p:stCondLst>
                      <p:childTnLst>
                        <p:par>
                          <p:cTn id="519" fill="hold">
                            <p:stCondLst>
                              <p:cond delay="0"/>
                            </p:stCondLst>
                            <p:childTnLst>
                              <p:par>
                                <p:cTn id="5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3" fill="hold">
                      <p:stCondLst>
                        <p:cond delay="indefinite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9" fill="hold">
                      <p:stCondLst>
                        <p:cond delay="indefinite"/>
                      </p:stCondLst>
                      <p:childTnLst>
                        <p:par>
                          <p:cTn id="530" fill="hold">
                            <p:stCondLst>
                              <p:cond delay="0"/>
                            </p:stCondLst>
                            <p:childTnLst>
                              <p:par>
                                <p:cTn id="5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5" fill="hold">
                      <p:stCondLst>
                        <p:cond delay="indefinite"/>
                      </p:stCondLst>
                      <p:childTnLst>
                        <p:par>
                          <p:cTn id="536" fill="hold">
                            <p:stCondLst>
                              <p:cond delay="0"/>
                            </p:stCondLst>
                            <p:childTnLst>
                              <p:par>
                                <p:cTn id="5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1" fill="hold">
                      <p:stCondLst>
                        <p:cond delay="indefinite"/>
                      </p:stCondLst>
                      <p:childTnLst>
                        <p:par>
                          <p:cTn id="542" fill="hold">
                            <p:stCondLst>
                              <p:cond delay="0"/>
                            </p:stCondLst>
                            <p:childTnLst>
                              <p:par>
                                <p:cTn id="5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7" fill="hold">
                      <p:stCondLst>
                        <p:cond delay="indefinite"/>
                      </p:stCondLst>
                      <p:childTnLst>
                        <p:par>
                          <p:cTn id="548" fill="hold">
                            <p:stCondLst>
                              <p:cond delay="0"/>
                            </p:stCondLst>
                            <p:childTnLst>
                              <p:par>
                                <p:cTn id="5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3" fill="hold">
                      <p:stCondLst>
                        <p:cond delay="indefinite"/>
                      </p:stCondLst>
                      <p:childTnLst>
                        <p:par>
                          <p:cTn id="554" fill="hold">
                            <p:stCondLst>
                              <p:cond delay="0"/>
                            </p:stCondLst>
                            <p:childTnLst>
                              <p:par>
                                <p:cTn id="5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9" fill="hold">
                      <p:stCondLst>
                        <p:cond delay="indefinite"/>
                      </p:stCondLst>
                      <p:childTnLst>
                        <p:par>
                          <p:cTn id="560" fill="hold">
                            <p:stCondLst>
                              <p:cond delay="0"/>
                            </p:stCondLst>
                            <p:childTnLst>
                              <p:par>
                                <p:cTn id="5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5" fill="hold">
                      <p:stCondLst>
                        <p:cond delay="indefinite"/>
                      </p:stCondLst>
                      <p:childTnLst>
                        <p:par>
                          <p:cTn id="566" fill="hold">
                            <p:stCondLst>
                              <p:cond delay="0"/>
                            </p:stCondLst>
                            <p:childTnLst>
                              <p:par>
                                <p:cTn id="5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1" fill="hold">
                      <p:stCondLst>
                        <p:cond delay="indefinite"/>
                      </p:stCondLst>
                      <p:childTnLst>
                        <p:par>
                          <p:cTn id="572" fill="hold">
                            <p:stCondLst>
                              <p:cond delay="0"/>
                            </p:stCondLst>
                            <p:childTnLst>
                              <p:par>
                                <p:cTn id="5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7" fill="hold">
                      <p:stCondLst>
                        <p:cond delay="indefinite"/>
                      </p:stCondLst>
                      <p:childTnLst>
                        <p:par>
                          <p:cTn id="578" fill="hold">
                            <p:stCondLst>
                              <p:cond delay="0"/>
                            </p:stCondLst>
                            <p:childTnLst>
                              <p:par>
                                <p:cTn id="5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3" fill="hold">
                      <p:stCondLst>
                        <p:cond delay="indefinite"/>
                      </p:stCondLst>
                      <p:childTnLst>
                        <p:par>
                          <p:cTn id="584" fill="hold">
                            <p:stCondLst>
                              <p:cond delay="0"/>
                            </p:stCondLst>
                            <p:childTnLst>
                              <p:par>
                                <p:cTn id="58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8" fill="hold">
                      <p:stCondLst>
                        <p:cond delay="indefinite"/>
                      </p:stCondLst>
                      <p:childTnLst>
                        <p:par>
                          <p:cTn id="589" fill="hold">
                            <p:stCondLst>
                              <p:cond delay="0"/>
                            </p:stCondLst>
                            <p:childTnLst>
                              <p:par>
                                <p:cTn id="5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4" fill="hold">
                      <p:stCondLst>
                        <p:cond delay="indefinite"/>
                      </p:stCondLst>
                      <p:childTnLst>
                        <p:par>
                          <p:cTn id="595" fill="hold">
                            <p:stCondLst>
                              <p:cond delay="0"/>
                            </p:stCondLst>
                            <p:childTnLst>
                              <p:par>
                                <p:cTn id="5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0" fill="hold">
                      <p:stCondLst>
                        <p:cond delay="indefinite"/>
                      </p:stCondLst>
                      <p:childTnLst>
                        <p:par>
                          <p:cTn id="601" fill="hold">
                            <p:stCondLst>
                              <p:cond delay="0"/>
                            </p:stCondLst>
                            <p:childTnLst>
                              <p:par>
                                <p:cTn id="60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6" fill="hold">
                      <p:stCondLst>
                        <p:cond delay="indefinite"/>
                      </p:stCondLst>
                      <p:childTnLst>
                        <p:par>
                          <p:cTn id="607" fill="hold">
                            <p:stCondLst>
                              <p:cond delay="0"/>
                            </p:stCondLst>
                            <p:childTnLst>
                              <p:par>
                                <p:cTn id="60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2" fill="hold">
                      <p:stCondLst>
                        <p:cond delay="indefinite"/>
                      </p:stCondLst>
                      <p:childTnLst>
                        <p:par>
                          <p:cTn id="613" fill="hold">
                            <p:stCondLst>
                              <p:cond delay="0"/>
                            </p:stCondLst>
                            <p:childTnLst>
                              <p:par>
                                <p:cTn id="6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8" fill="hold">
                      <p:stCondLst>
                        <p:cond delay="indefinite"/>
                      </p:stCondLst>
                      <p:childTnLst>
                        <p:par>
                          <p:cTn id="619" fill="hold">
                            <p:stCondLst>
                              <p:cond delay="0"/>
                            </p:stCondLst>
                            <p:childTnLst>
                              <p:par>
                                <p:cTn id="6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4" fill="hold">
                      <p:stCondLst>
                        <p:cond delay="indefinite"/>
                      </p:stCondLst>
                      <p:childTnLst>
                        <p:par>
                          <p:cTn id="625" fill="hold">
                            <p:stCondLst>
                              <p:cond delay="0"/>
                            </p:stCondLst>
                            <p:childTnLst>
                              <p:par>
                                <p:cTn id="6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0" fill="hold">
                      <p:stCondLst>
                        <p:cond delay="indefinite"/>
                      </p:stCondLst>
                      <p:childTnLst>
                        <p:par>
                          <p:cTn id="631" fill="hold">
                            <p:stCondLst>
                              <p:cond delay="0"/>
                            </p:stCondLst>
                            <p:childTnLst>
                              <p:par>
                                <p:cTn id="6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6" fill="hold">
                      <p:stCondLst>
                        <p:cond delay="indefinite"/>
                      </p:stCondLst>
                      <p:childTnLst>
                        <p:par>
                          <p:cTn id="637" fill="hold">
                            <p:stCondLst>
                              <p:cond delay="0"/>
                            </p:stCondLst>
                            <p:childTnLst>
                              <p:par>
                                <p:cTn id="6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2" fill="hold">
                      <p:stCondLst>
                        <p:cond delay="indefinite"/>
                      </p:stCondLst>
                      <p:childTnLst>
                        <p:par>
                          <p:cTn id="643" fill="hold">
                            <p:stCondLst>
                              <p:cond delay="0"/>
                            </p:stCondLst>
                            <p:childTnLst>
                              <p:par>
                                <p:cTn id="6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8" fill="hold">
                      <p:stCondLst>
                        <p:cond delay="indefinite"/>
                      </p:stCondLst>
                      <p:childTnLst>
                        <p:par>
                          <p:cTn id="649" fill="hold">
                            <p:stCondLst>
                              <p:cond delay="0"/>
                            </p:stCondLst>
                            <p:childTnLst>
                              <p:par>
                                <p:cTn id="6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30</Words>
  <Application>Microsoft Office PowerPoint</Application>
  <PresentationFormat>Ekran Gösterisi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4" baseType="lpstr">
      <vt:lpstr>Ofis Teması</vt:lpstr>
      <vt:lpstr>RİTMİK SAYMA YAPALIM</vt:lpstr>
      <vt:lpstr>Slayt 2</vt:lpstr>
      <vt:lpstr>Slayt 3</vt:lpstr>
    </vt:vector>
  </TitlesOfParts>
  <Manager>www.sorubak.com</Manager>
  <Company>rocco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PERFECT</dc:creator>
  <cp:keywords>www.sorubak.com</cp:keywords>
  <dc:description>www.sorubak.com</dc:description>
  <cp:lastModifiedBy>PERFECT</cp:lastModifiedBy>
  <cp:revision>8</cp:revision>
  <dcterms:created xsi:type="dcterms:W3CDTF">2012-12-18T10:08:00Z</dcterms:created>
  <dcterms:modified xsi:type="dcterms:W3CDTF">2012-12-26T09:32:22Z</dcterms:modified>
  <cp:category>www.sorubak.com</cp:category>
  <cp:contentType>www.sorubak.com</cp:contentType>
  <cp:contentStatus>www.sorubak.com</cp:contentStatus>
  <cp:version>www.sorubak.com</cp:version>
</cp:coreProperties>
</file>