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7"/>
  </p:notesMasterIdLst>
  <p:handoutMasterIdLst>
    <p:handoutMasterId r:id="rId38"/>
  </p:handoutMasterIdLst>
  <p:sldIdLst>
    <p:sldId id="284" r:id="rId2"/>
    <p:sldId id="285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4" r:id="rId17"/>
    <p:sldId id="275" r:id="rId18"/>
    <p:sldId id="276" r:id="rId19"/>
    <p:sldId id="277" r:id="rId20"/>
    <p:sldId id="278" r:id="rId21"/>
    <p:sldId id="279" r:id="rId22"/>
    <p:sldId id="280" r:id="rId23"/>
    <p:sldId id="281" r:id="rId24"/>
    <p:sldId id="282" r:id="rId25"/>
    <p:sldId id="283" r:id="rId26"/>
    <p:sldId id="273" r:id="rId27"/>
    <p:sldId id="286" r:id="rId28"/>
    <p:sldId id="287" r:id="rId29"/>
    <p:sldId id="288" r:id="rId30"/>
    <p:sldId id="289" r:id="rId31"/>
    <p:sldId id="290" r:id="rId32"/>
    <p:sldId id="291" r:id="rId33"/>
    <p:sldId id="292" r:id="rId34"/>
    <p:sldId id="293" r:id="rId35"/>
    <p:sldId id="294" r:id="rId36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401D"/>
    <a:srgbClr val="F92805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577" autoAdjust="0"/>
    <p:restoredTop sz="94718" autoAdjust="0"/>
  </p:normalViewPr>
  <p:slideViewPr>
    <p:cSldViewPr>
      <p:cViewPr varScale="1">
        <p:scale>
          <a:sx n="70" d="100"/>
          <a:sy n="70" d="100"/>
        </p:scale>
        <p:origin x="-576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D49B41A-18D1-4F82-9802-ADA1EBF6BBAB}" type="datetimeFigureOut">
              <a:rPr lang="tr-TR" smtClean="0"/>
              <a:pPr/>
              <a:t>04.12.2012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9D60B6-C8FB-4425-BE4B-10C6A596BA1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0ACB10E-A401-4E87-A4C4-7B078851E981}" type="datetimeFigureOut">
              <a:rPr lang="tr-TR" smtClean="0"/>
              <a:pPr/>
              <a:t>04.12.2012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619221A-0448-4E8D-8A90-CE66F873C610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19221A-0448-4E8D-8A90-CE66F873C610}" type="slidenum">
              <a:rPr lang="tr-TR" smtClean="0"/>
              <a:pPr/>
              <a:t>32</a:t>
            </a:fld>
            <a:endParaRPr lang="tr-T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b="1" dirty="0" smtClean="0"/>
              <a:t>1’er  1’er 20’ e kadar  sayma</a:t>
            </a:r>
            <a:endParaRPr lang="tr-TR" b="1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19221A-0448-4E8D-8A90-CE66F873C610}" type="slidenum">
              <a:rPr lang="tr-TR" smtClean="0"/>
              <a:pPr/>
              <a:t>34</a:t>
            </a:fld>
            <a:endParaRPr lang="tr-TR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20 ‘ den geriye  1’er 1’er sayma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19221A-0448-4E8D-8A90-CE66F873C610}" type="slidenum">
              <a:rPr lang="tr-TR" smtClean="0"/>
              <a:pPr/>
              <a:t>35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İkizkenar Üçgen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7 Başlık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9" name="8 Alt Başlık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28" name="27 Veri Yer Tutucusu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39C3B81F-E47C-414C-86D6-85CC0320D454}" type="datetime1">
              <a:rPr lang="tr-TR" smtClean="0"/>
              <a:pPr/>
              <a:t>04.12.2012</a:t>
            </a:fld>
            <a:endParaRPr lang="tr-TR"/>
          </a:p>
        </p:txBody>
      </p:sp>
      <p:sp>
        <p:nvSpPr>
          <p:cNvPr id="17" name="16 Altbilgi Yer Tutucusu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r>
              <a:rPr lang="tr-TR" smtClean="0"/>
              <a:t>Hasan Göğebakan</a:t>
            </a:r>
            <a:endParaRPr lang="tr-TR"/>
          </a:p>
        </p:txBody>
      </p:sp>
      <p:sp>
        <p:nvSpPr>
          <p:cNvPr id="29" name="28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CB2655-CA6B-4111-92F4-5B152412B787}" type="datetime1">
              <a:rPr lang="tr-TR" smtClean="0"/>
              <a:pPr/>
              <a:t>04.12.2012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Hasan Göğebakan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B99E3-19BE-4107-A5AF-47AE2AC29419}" type="datetime1">
              <a:rPr lang="tr-TR" smtClean="0"/>
              <a:pPr/>
              <a:t>04.12.2012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Hasan Göğebakan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164CCB74-12AD-4DBD-A1AC-6F61D39C5F1E}" type="datetime1">
              <a:rPr lang="tr-TR" smtClean="0"/>
              <a:pPr/>
              <a:t>04.12.2012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r>
              <a:rPr lang="tr-TR" smtClean="0"/>
              <a:t>Hasan Göğebakan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Dik Üçgen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7 İkizkenar Üçgen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4FE5967D-6213-42D3-805C-09573D52FD51}" type="datetime1">
              <a:rPr lang="tr-TR" smtClean="0"/>
              <a:pPr/>
              <a:t>04.12.2012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r>
              <a:rPr lang="tr-TR" smtClean="0"/>
              <a:t>Hasan Göğebakan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cxnSp>
        <p:nvCxnSpPr>
          <p:cNvPr id="11" name="10 Düz Bağlayıcı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9 Düz Bağlayıcı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369EF5F6-7ED6-481D-9984-75F0EEB31A28}" type="datetime1">
              <a:rPr lang="tr-TR" smtClean="0"/>
              <a:pPr/>
              <a:t>04.12.2012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r>
              <a:rPr lang="tr-TR" smtClean="0"/>
              <a:t>Hasan Göğebakan</a:t>
            </a: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Karşılaştırma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EA2FF73B-BAEF-459A-9EDE-D4C87AFD5FF4}" type="datetime1">
              <a:rPr lang="tr-TR" smtClean="0"/>
              <a:pPr/>
              <a:t>04.12.2012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r>
              <a:rPr lang="tr-TR" smtClean="0"/>
              <a:t>Hasan Göğebakan</a:t>
            </a:r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8AA131-2570-4868-92D6-24BD45F3B275}" type="datetime1">
              <a:rPr lang="tr-TR" smtClean="0"/>
              <a:pPr/>
              <a:t>04.12.2012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Hasan Göğebakan</a:t>
            </a:r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A94C1797-5C6D-4E52-A4F0-A8347F9CDF07}" type="datetime1">
              <a:rPr lang="tr-TR" smtClean="0"/>
              <a:pPr/>
              <a:t>04.12.2012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r>
              <a:rPr lang="tr-TR" smtClean="0"/>
              <a:t>Hasan Göğebakan</a:t>
            </a:r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A38ED390-4124-4B71-8FFF-031D4F12CF77}" type="datetime1">
              <a:rPr lang="tr-TR" smtClean="0"/>
              <a:pPr/>
              <a:t>04.12.2012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r>
              <a:rPr lang="tr-TR" smtClean="0"/>
              <a:t>Hasan Göğebakan</a:t>
            </a: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05580A95-ED74-4744-9C87-EC21CACA4DBE}" type="datetime1">
              <a:rPr lang="tr-TR" smtClean="0"/>
              <a:pPr/>
              <a:t>04.12.2012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r>
              <a:rPr lang="tr-TR" smtClean="0"/>
              <a:t>Hasan Göğebakan</a:t>
            </a: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10 Dik Üçgen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7 Düz Bağlayıcı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8 Düz Bağlayıcı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21 Başlık Yer Tutucusu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3" name="12 Metin Yer Tutucusu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4" name="13 Veri Yer Tutucusu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12FA66D9-3A90-4853-A216-D349DF717103}" type="datetime1">
              <a:rPr lang="tr-TR" smtClean="0"/>
              <a:pPr/>
              <a:t>04.12.2012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r>
              <a:rPr lang="tr-TR" smtClean="0"/>
              <a:t>Hasan Göğebakan</a:t>
            </a:r>
            <a:endParaRPr lang="tr-TR"/>
          </a:p>
        </p:txBody>
      </p:sp>
      <p:sp>
        <p:nvSpPr>
          <p:cNvPr id="23" name="22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dt="0"/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13" Type="http://schemas.openxmlformats.org/officeDocument/2006/relationships/image" Target="../media/image22.jpeg"/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12" Type="http://schemas.openxmlformats.org/officeDocument/2006/relationships/image" Target="../media/image21.jpeg"/><Relationship Id="rId2" Type="http://schemas.openxmlformats.org/officeDocument/2006/relationships/image" Target="../media/image11.jpeg"/><Relationship Id="rId16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jpeg"/><Relationship Id="rId11" Type="http://schemas.openxmlformats.org/officeDocument/2006/relationships/image" Target="../media/image20.jpeg"/><Relationship Id="rId5" Type="http://schemas.openxmlformats.org/officeDocument/2006/relationships/image" Target="../media/image14.jpeg"/><Relationship Id="rId15" Type="http://schemas.openxmlformats.org/officeDocument/2006/relationships/image" Target="../media/image24.jpeg"/><Relationship Id="rId10" Type="http://schemas.openxmlformats.org/officeDocument/2006/relationships/image" Target="../media/image19.jpeg"/><Relationship Id="rId4" Type="http://schemas.openxmlformats.org/officeDocument/2006/relationships/image" Target="../media/image13.jpeg"/><Relationship Id="rId9" Type="http://schemas.openxmlformats.org/officeDocument/2006/relationships/image" Target="../media/image18.jpeg"/><Relationship Id="rId14" Type="http://schemas.openxmlformats.org/officeDocument/2006/relationships/image" Target="../media/image23.jpe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1</a:t>
            </a:fld>
            <a:endParaRPr lang="tr-TR"/>
          </a:p>
        </p:txBody>
      </p:sp>
      <p:cxnSp>
        <p:nvCxnSpPr>
          <p:cNvPr id="6" name="5 Düz Bağlayıcı"/>
          <p:cNvCxnSpPr/>
          <p:nvPr/>
        </p:nvCxnSpPr>
        <p:spPr>
          <a:xfrm flipV="1">
            <a:off x="857224" y="1928802"/>
            <a:ext cx="7072362" cy="3143272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8" name="7 Düz Bağlayıcı"/>
          <p:cNvCxnSpPr/>
          <p:nvPr/>
        </p:nvCxnSpPr>
        <p:spPr>
          <a:xfrm flipV="1">
            <a:off x="2214546" y="3071810"/>
            <a:ext cx="6715172" cy="3143272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2050" name="Picture 2" descr="C:\Program Files\Microsoft Office\MEDIA\CAGCAT10\j0233070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72330" y="2143116"/>
            <a:ext cx="1766022" cy="885260"/>
          </a:xfrm>
          <a:prstGeom prst="rect">
            <a:avLst/>
          </a:prstGeom>
          <a:noFill/>
        </p:spPr>
      </p:pic>
      <p:pic>
        <p:nvPicPr>
          <p:cNvPr id="10" name="Picture 2" descr="C:\Program Files\Microsoft Office\MEDIA\CAGCAT10\j0233070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00694" y="2928934"/>
            <a:ext cx="1766022" cy="885260"/>
          </a:xfrm>
          <a:prstGeom prst="rect">
            <a:avLst/>
          </a:prstGeom>
          <a:noFill/>
        </p:spPr>
      </p:pic>
      <p:pic>
        <p:nvPicPr>
          <p:cNvPr id="11" name="Picture 2" descr="C:\Program Files\Microsoft Office\MEDIA\CAGCAT10\j0233070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00496" y="3571876"/>
            <a:ext cx="1766022" cy="885260"/>
          </a:xfrm>
          <a:prstGeom prst="rect">
            <a:avLst/>
          </a:prstGeom>
          <a:noFill/>
        </p:spPr>
      </p:pic>
      <p:pic>
        <p:nvPicPr>
          <p:cNvPr id="12" name="Picture 2" descr="C:\Program Files\Microsoft Office\MEDIA\CAGCAT10\j0233070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28860" y="4357694"/>
            <a:ext cx="1766022" cy="885260"/>
          </a:xfrm>
          <a:prstGeom prst="rect">
            <a:avLst/>
          </a:prstGeom>
          <a:noFill/>
        </p:spPr>
      </p:pic>
      <p:pic>
        <p:nvPicPr>
          <p:cNvPr id="13" name="Picture 2" descr="C:\Program Files\Microsoft Office\MEDIA\CAGCAT10\j0233070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5072074"/>
            <a:ext cx="1766022" cy="885260"/>
          </a:xfrm>
          <a:prstGeom prst="rect">
            <a:avLst/>
          </a:prstGeom>
          <a:noFill/>
        </p:spPr>
      </p:pic>
      <p:sp>
        <p:nvSpPr>
          <p:cNvPr id="14" name="13 Metin kutusu"/>
          <p:cNvSpPr txBox="1"/>
          <p:nvPr/>
        </p:nvSpPr>
        <p:spPr>
          <a:xfrm>
            <a:off x="1785918" y="2357430"/>
            <a:ext cx="121444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0" dirty="0" smtClean="0">
                <a:latin typeface="Arial" pitchFamily="34" charset="0"/>
                <a:cs typeface="Arial" pitchFamily="34" charset="0"/>
              </a:rPr>
              <a:t>5</a:t>
            </a:r>
            <a:endParaRPr lang="tr-TR" sz="6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15 Metin kutusu"/>
          <p:cNvSpPr txBox="1"/>
          <p:nvPr/>
        </p:nvSpPr>
        <p:spPr>
          <a:xfrm>
            <a:off x="2500298" y="2357430"/>
            <a:ext cx="121444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0" dirty="0" smtClean="0">
                <a:latin typeface="Arial" pitchFamily="34" charset="0"/>
                <a:cs typeface="Arial" pitchFamily="34" charset="0"/>
              </a:rPr>
              <a:t>-</a:t>
            </a:r>
            <a:endParaRPr lang="tr-TR" sz="6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16 Metin kutusu"/>
          <p:cNvSpPr txBox="1"/>
          <p:nvPr/>
        </p:nvSpPr>
        <p:spPr>
          <a:xfrm>
            <a:off x="3286116" y="2357430"/>
            <a:ext cx="121444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0" dirty="0" smtClean="0">
                <a:latin typeface="Arial" pitchFamily="34" charset="0"/>
                <a:cs typeface="Arial" pitchFamily="34" charset="0"/>
              </a:rPr>
              <a:t>5</a:t>
            </a:r>
            <a:endParaRPr lang="tr-TR" sz="6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17 Metin kutusu"/>
          <p:cNvSpPr txBox="1"/>
          <p:nvPr/>
        </p:nvSpPr>
        <p:spPr>
          <a:xfrm>
            <a:off x="4214810" y="2357430"/>
            <a:ext cx="121444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0" dirty="0" smtClean="0">
                <a:latin typeface="Arial" pitchFamily="34" charset="0"/>
                <a:cs typeface="Arial" pitchFamily="34" charset="0"/>
              </a:rPr>
              <a:t>=</a:t>
            </a:r>
            <a:endParaRPr lang="tr-TR" sz="6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18 Metin kutusu"/>
          <p:cNvSpPr txBox="1"/>
          <p:nvPr/>
        </p:nvSpPr>
        <p:spPr>
          <a:xfrm>
            <a:off x="4929190" y="2357430"/>
            <a:ext cx="121444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0" dirty="0" smtClean="0">
                <a:latin typeface="Arial" pitchFamily="34" charset="0"/>
                <a:cs typeface="Arial" pitchFamily="34" charset="0"/>
              </a:rPr>
              <a:t>0</a:t>
            </a:r>
            <a:endParaRPr lang="tr-TR" sz="6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1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Hasan Göğebakan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xit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xit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xit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xit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xit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500034" y="3643314"/>
            <a:ext cx="8062912" cy="1752600"/>
          </a:xfr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</p:txBody>
      </p:sp>
      <p:sp>
        <p:nvSpPr>
          <p:cNvPr id="4" name="3 Yuvarlatılmış Dikdörtgen"/>
          <p:cNvSpPr/>
          <p:nvPr/>
        </p:nvSpPr>
        <p:spPr>
          <a:xfrm>
            <a:off x="928662" y="1142984"/>
            <a:ext cx="1285884" cy="107157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000" dirty="0" smtClean="0">
                <a:latin typeface="Arial" pitchFamily="34" charset="0"/>
                <a:cs typeface="Arial" pitchFamily="34" charset="0"/>
              </a:rPr>
              <a:t>10</a:t>
            </a:r>
            <a:endParaRPr lang="tr-TR" sz="4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4 Yuvarlatılmış Dikdörtgen"/>
          <p:cNvSpPr/>
          <p:nvPr/>
        </p:nvSpPr>
        <p:spPr>
          <a:xfrm>
            <a:off x="2357422" y="1142984"/>
            <a:ext cx="1214446" cy="107157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000" dirty="0" smtClean="0">
                <a:latin typeface="Arial" pitchFamily="34" charset="0"/>
                <a:cs typeface="Arial" pitchFamily="34" charset="0"/>
              </a:rPr>
              <a:t>9</a:t>
            </a:r>
            <a:endParaRPr lang="tr-TR" sz="4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5 Yuvarlatılmış Dikdörtgen"/>
          <p:cNvSpPr/>
          <p:nvPr/>
        </p:nvSpPr>
        <p:spPr>
          <a:xfrm>
            <a:off x="3714744" y="1142984"/>
            <a:ext cx="1214446" cy="107157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latin typeface="Arial Narrow" pitchFamily="34" charset="0"/>
              </a:rPr>
              <a:t>+</a:t>
            </a:r>
            <a:endParaRPr lang="tr-TR" sz="5400" dirty="0">
              <a:latin typeface="Arial Narrow" pitchFamily="34" charset="0"/>
            </a:endParaRPr>
          </a:p>
        </p:txBody>
      </p:sp>
      <p:sp>
        <p:nvSpPr>
          <p:cNvPr id="7" name="6 Yuvarlatılmış Dikdörtgen"/>
          <p:cNvSpPr/>
          <p:nvPr/>
        </p:nvSpPr>
        <p:spPr>
          <a:xfrm>
            <a:off x="5072066" y="1142984"/>
            <a:ext cx="1214446" cy="107157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000" dirty="0" smtClean="0">
                <a:latin typeface="Arial" pitchFamily="34" charset="0"/>
                <a:cs typeface="Arial" pitchFamily="34" charset="0"/>
              </a:rPr>
              <a:t>19</a:t>
            </a:r>
            <a:endParaRPr lang="tr-TR" sz="4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7 Yuvarlatılmış Dikdörtgen"/>
          <p:cNvSpPr/>
          <p:nvPr/>
        </p:nvSpPr>
        <p:spPr>
          <a:xfrm>
            <a:off x="6429388" y="1142984"/>
            <a:ext cx="1214446" cy="107157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smtClean="0">
                <a:latin typeface="Arial" pitchFamily="34" charset="0"/>
                <a:cs typeface="Arial" pitchFamily="34" charset="0"/>
              </a:rPr>
              <a:t>=</a:t>
            </a:r>
            <a:endParaRPr lang="tr-TR" sz="4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10</a:t>
            </a:fld>
            <a:endParaRPr lang="tr-TR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Hasan Göğebakan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3.33333E-6 L -8.33333E-7 0.38865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4.16281E-7 L -0.13004 0.39154 " pathEditMode="relative" rAng="0" ptsTypes="AA">
                                      <p:cBhvr>
                                        <p:cTn id="4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" y="1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4.16281E-7 L 0.19167 0.39154 " pathEditMode="relative" rAng="0" ptsTypes="AA">
                                      <p:cBhvr>
                                        <p:cTn id="4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6" y="1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4.16281E-7 L -0.10399 0.39154 " pathEditMode="relative" rAng="0" ptsTypes="AA">
                                      <p:cBhvr>
                                        <p:cTn id="4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" y="1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4.16281E-7 L 0.19392 0.39154 " pathEditMode="relative" rAng="0" ptsTypes="AA">
                                      <p:cBhvr>
                                        <p:cTn id="5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7" y="1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0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5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>
                                      <p:cBhvr>
                                        <p:cTn id="5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>
                                      <p:cBhvr>
                                        <p:cTn id="5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5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0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6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>
                                      <p:cBhvr>
                                        <p:cTn id="6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>
                                      <p:cBhvr>
                                        <p:cTn id="6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6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0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7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>
                                      <p:cBhvr>
                                        <p:cTn id="7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>
                                      <p:cBhvr>
                                        <p:cTn id="7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7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30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7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>
                                      <p:cBhvr>
                                        <p:cTn id="7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>
                                      <p:cBhvr>
                                        <p:cTn id="7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8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0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8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>
                                      <p:cBhvr>
                                        <p:cTn id="8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>
                                      <p:cBhvr>
                                        <p:cTn id="8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8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4" grpId="2" animBg="1"/>
      <p:bldP spid="5" grpId="0" animBg="1"/>
      <p:bldP spid="5" grpId="1" animBg="1"/>
      <p:bldP spid="5" grpId="2" animBg="1"/>
      <p:bldP spid="6" grpId="0" animBg="1"/>
      <p:bldP spid="6" grpId="1" animBg="1"/>
      <p:bldP spid="6" grpId="2" animBg="1"/>
      <p:bldP spid="7" grpId="0" animBg="1"/>
      <p:bldP spid="7" grpId="1" animBg="1"/>
      <p:bldP spid="7" grpId="2" animBg="1"/>
      <p:bldP spid="8" grpId="0" animBg="1"/>
      <p:bldP spid="8" grpId="1" animBg="1"/>
      <p:bldP spid="8" grpId="2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500034" y="3643314"/>
            <a:ext cx="8062912" cy="1752600"/>
          </a:xfr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</p:txBody>
      </p:sp>
      <p:sp>
        <p:nvSpPr>
          <p:cNvPr id="4" name="3 Yuvarlatılmış Dikdörtgen"/>
          <p:cNvSpPr/>
          <p:nvPr/>
        </p:nvSpPr>
        <p:spPr>
          <a:xfrm>
            <a:off x="928662" y="1142984"/>
            <a:ext cx="1285884" cy="107157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000" dirty="0" smtClean="0">
                <a:latin typeface="Arial" pitchFamily="34" charset="0"/>
                <a:cs typeface="Arial" pitchFamily="34" charset="0"/>
              </a:rPr>
              <a:t>9</a:t>
            </a:r>
            <a:endParaRPr lang="tr-TR" sz="4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4 Yuvarlatılmış Dikdörtgen"/>
          <p:cNvSpPr/>
          <p:nvPr/>
        </p:nvSpPr>
        <p:spPr>
          <a:xfrm>
            <a:off x="2357422" y="1142984"/>
            <a:ext cx="1214446" cy="107157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000" dirty="0" smtClean="0">
                <a:latin typeface="Arial" pitchFamily="34" charset="0"/>
                <a:cs typeface="Arial" pitchFamily="34" charset="0"/>
              </a:rPr>
              <a:t>10</a:t>
            </a:r>
            <a:endParaRPr lang="tr-TR" sz="4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5 Yuvarlatılmış Dikdörtgen"/>
          <p:cNvSpPr/>
          <p:nvPr/>
        </p:nvSpPr>
        <p:spPr>
          <a:xfrm>
            <a:off x="3714744" y="1142984"/>
            <a:ext cx="1214446" cy="107157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latin typeface="Arial Narrow" pitchFamily="34" charset="0"/>
              </a:rPr>
              <a:t>+</a:t>
            </a:r>
            <a:endParaRPr lang="tr-TR" sz="5400" dirty="0">
              <a:latin typeface="Arial Narrow" pitchFamily="34" charset="0"/>
            </a:endParaRPr>
          </a:p>
        </p:txBody>
      </p:sp>
      <p:sp>
        <p:nvSpPr>
          <p:cNvPr id="7" name="6 Yuvarlatılmış Dikdörtgen"/>
          <p:cNvSpPr/>
          <p:nvPr/>
        </p:nvSpPr>
        <p:spPr>
          <a:xfrm>
            <a:off x="5072066" y="1142984"/>
            <a:ext cx="1214446" cy="107157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000" dirty="0" smtClean="0">
                <a:latin typeface="Arial" pitchFamily="34" charset="0"/>
                <a:cs typeface="Arial" pitchFamily="34" charset="0"/>
              </a:rPr>
              <a:t>19</a:t>
            </a:r>
            <a:endParaRPr lang="tr-TR" sz="4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7 Yuvarlatılmış Dikdörtgen"/>
          <p:cNvSpPr/>
          <p:nvPr/>
        </p:nvSpPr>
        <p:spPr>
          <a:xfrm>
            <a:off x="6429388" y="1142984"/>
            <a:ext cx="1214446" cy="107157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smtClean="0">
                <a:latin typeface="Arial" pitchFamily="34" charset="0"/>
                <a:cs typeface="Arial" pitchFamily="34" charset="0"/>
              </a:rPr>
              <a:t>=</a:t>
            </a:r>
            <a:endParaRPr lang="tr-TR" sz="4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11</a:t>
            </a:fld>
            <a:endParaRPr lang="tr-TR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Hasan Göğebakan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3.33333E-6 L -8.33333E-7 0.38865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4.16281E-7 L -0.13004 0.39154 " pathEditMode="relative" rAng="0" ptsTypes="AA">
                                      <p:cBhvr>
                                        <p:cTn id="4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" y="1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4.16281E-7 L 0.19167 0.39154 " pathEditMode="relative" rAng="0" ptsTypes="AA">
                                      <p:cBhvr>
                                        <p:cTn id="4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6" y="1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4.16281E-7 L -0.10399 0.39154 " pathEditMode="relative" rAng="0" ptsTypes="AA">
                                      <p:cBhvr>
                                        <p:cTn id="4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" y="1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4.16281E-7 L 0.19392 0.39154 " pathEditMode="relative" rAng="0" ptsTypes="AA">
                                      <p:cBhvr>
                                        <p:cTn id="5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7" y="1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0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5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>
                                      <p:cBhvr>
                                        <p:cTn id="5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>
                                      <p:cBhvr>
                                        <p:cTn id="5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5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0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6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>
                                      <p:cBhvr>
                                        <p:cTn id="6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>
                                      <p:cBhvr>
                                        <p:cTn id="6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6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0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7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>
                                      <p:cBhvr>
                                        <p:cTn id="7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>
                                      <p:cBhvr>
                                        <p:cTn id="7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7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30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7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>
                                      <p:cBhvr>
                                        <p:cTn id="7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>
                                      <p:cBhvr>
                                        <p:cTn id="7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8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0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8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>
                                      <p:cBhvr>
                                        <p:cTn id="8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>
                                      <p:cBhvr>
                                        <p:cTn id="8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8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4" grpId="2" animBg="1"/>
      <p:bldP spid="5" grpId="0" animBg="1"/>
      <p:bldP spid="5" grpId="1" animBg="1"/>
      <p:bldP spid="5" grpId="2" animBg="1"/>
      <p:bldP spid="6" grpId="0" animBg="1"/>
      <p:bldP spid="6" grpId="1" animBg="1"/>
      <p:bldP spid="6" grpId="2" animBg="1"/>
      <p:bldP spid="7" grpId="0" animBg="1"/>
      <p:bldP spid="7" grpId="1" animBg="1"/>
      <p:bldP spid="7" grpId="2" animBg="1"/>
      <p:bldP spid="8" grpId="0" animBg="1"/>
      <p:bldP spid="8" grpId="1" animBg="1"/>
      <p:bldP spid="8" grpId="2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500034" y="3643314"/>
            <a:ext cx="8062912" cy="1752600"/>
          </a:xfr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</p:txBody>
      </p:sp>
      <p:sp>
        <p:nvSpPr>
          <p:cNvPr id="4" name="3 Yuvarlatılmış Dikdörtgen"/>
          <p:cNvSpPr/>
          <p:nvPr/>
        </p:nvSpPr>
        <p:spPr>
          <a:xfrm>
            <a:off x="928662" y="1142984"/>
            <a:ext cx="1285884" cy="107157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000" dirty="0" smtClean="0">
                <a:latin typeface="Arial" pitchFamily="34" charset="0"/>
                <a:cs typeface="Arial" pitchFamily="34" charset="0"/>
              </a:rPr>
              <a:t>5</a:t>
            </a:r>
            <a:endParaRPr lang="tr-TR" sz="4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4 Yuvarlatılmış Dikdörtgen"/>
          <p:cNvSpPr/>
          <p:nvPr/>
        </p:nvSpPr>
        <p:spPr>
          <a:xfrm>
            <a:off x="2357422" y="1142984"/>
            <a:ext cx="1214446" cy="107157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000" dirty="0" smtClean="0">
                <a:latin typeface="Arial" pitchFamily="34" charset="0"/>
                <a:cs typeface="Arial" pitchFamily="34" charset="0"/>
              </a:rPr>
              <a:t>5</a:t>
            </a:r>
            <a:endParaRPr lang="tr-TR" sz="4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5 Yuvarlatılmış Dikdörtgen"/>
          <p:cNvSpPr/>
          <p:nvPr/>
        </p:nvSpPr>
        <p:spPr>
          <a:xfrm>
            <a:off x="3714744" y="1142984"/>
            <a:ext cx="1214446" cy="107157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latin typeface="Arial Narrow" pitchFamily="34" charset="0"/>
              </a:rPr>
              <a:t>+</a:t>
            </a:r>
            <a:endParaRPr lang="tr-TR" sz="5400" dirty="0">
              <a:latin typeface="Arial Narrow" pitchFamily="34" charset="0"/>
            </a:endParaRPr>
          </a:p>
        </p:txBody>
      </p:sp>
      <p:sp>
        <p:nvSpPr>
          <p:cNvPr id="7" name="6 Yuvarlatılmış Dikdörtgen"/>
          <p:cNvSpPr/>
          <p:nvPr/>
        </p:nvSpPr>
        <p:spPr>
          <a:xfrm>
            <a:off x="5072066" y="1142984"/>
            <a:ext cx="1214446" cy="107157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000" dirty="0" smtClean="0">
                <a:latin typeface="Arial" pitchFamily="34" charset="0"/>
                <a:cs typeface="Arial" pitchFamily="34" charset="0"/>
              </a:rPr>
              <a:t>10</a:t>
            </a:r>
            <a:endParaRPr lang="tr-TR" sz="4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7 Yuvarlatılmış Dikdörtgen"/>
          <p:cNvSpPr/>
          <p:nvPr/>
        </p:nvSpPr>
        <p:spPr>
          <a:xfrm>
            <a:off x="6429388" y="1142984"/>
            <a:ext cx="1214446" cy="107157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smtClean="0">
                <a:latin typeface="Arial" pitchFamily="34" charset="0"/>
                <a:cs typeface="Arial" pitchFamily="34" charset="0"/>
              </a:rPr>
              <a:t>=</a:t>
            </a:r>
            <a:endParaRPr lang="tr-TR" sz="4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12</a:t>
            </a:fld>
            <a:endParaRPr lang="tr-TR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Hasan Göğebakan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0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0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0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3.33333E-6 L -8.33333E-7 0.38865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94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3.33333E-6 L -8.33333E-7 0.38865 " pathEditMode="relative" rAng="0" ptsTypes="AA">
                                      <p:cBhvr>
                                        <p:cTn id="58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4.16281E-7 L -0.13004 0.39154 " pathEditMode="relative" rAng="0" ptsTypes="AA">
                                      <p:cBhvr>
                                        <p:cTn id="62" dur="20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" y="196"/>
                                    </p:animMotion>
                                  </p:childTnLst>
                                </p:cTn>
                              </p:par>
                              <p:par>
                                <p:cTn id="63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4.16281E-7 L -0.13004 0.39154 " pathEditMode="relative" rAng="0" ptsTypes="AA">
                                      <p:cBhvr>
                                        <p:cTn id="64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" y="1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4.16281E-7 L 0.19167 0.39154 " pathEditMode="relative" rAng="0" ptsTypes="AA">
                                      <p:cBhvr>
                                        <p:cTn id="68" dur="20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6" y="196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4.16281E-7 L 0.19167 0.39154 " pathEditMode="relative" rAng="0" ptsTypes="AA">
                                      <p:cBhvr>
                                        <p:cTn id="70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6" y="1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4.16281E-7 L -0.10399 0.39154 " pathEditMode="relative" rAng="0" ptsTypes="AA">
                                      <p:cBhvr>
                                        <p:cTn id="74" dur="20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" y="196"/>
                                    </p:animMotion>
                                  </p:childTnLst>
                                </p:cTn>
                              </p:par>
                              <p:par>
                                <p:cTn id="75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4.16281E-7 L -0.10399 0.39154 " pathEditMode="relative" rAng="0" ptsTypes="AA">
                                      <p:cBhvr>
                                        <p:cTn id="76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" y="1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4.16281E-7 L 0.19392 0.39154 " pathEditMode="relative" rAng="0" ptsTypes="AA">
                                      <p:cBhvr>
                                        <p:cTn id="80" dur="20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7" y="196"/>
                                    </p:animMotion>
                                  </p:childTnLst>
                                </p:cTn>
                              </p:par>
                              <p:par>
                                <p:cTn id="81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4.16281E-7 L 0.19392 0.39154 " pathEditMode="relative" rAng="0" ptsTypes="AA">
                                      <p:cBhvr>
                                        <p:cTn id="82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7" y="1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6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0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4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8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2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 animBg="1"/>
      <p:bldP spid="4" grpId="1" build="allAtOnce" animBg="1"/>
      <p:bldP spid="5" grpId="0" build="allAtOnce" animBg="1"/>
      <p:bldP spid="5" grpId="1" build="allAtOnce" animBg="1"/>
      <p:bldP spid="6" grpId="0" build="allAtOnce" animBg="1"/>
      <p:bldP spid="6" grpId="1" build="allAtOnce" animBg="1"/>
      <p:bldP spid="7" grpId="0" build="allAtOnce" animBg="1"/>
      <p:bldP spid="7" grpId="1" build="allAtOnce" animBg="1"/>
      <p:bldP spid="8" grpId="0" build="allAtOnce" animBg="1"/>
      <p:bldP spid="8" grpId="1" build="allAtOnce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500034" y="3643314"/>
            <a:ext cx="8062912" cy="1752600"/>
          </a:xfr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</p:txBody>
      </p:sp>
      <p:sp>
        <p:nvSpPr>
          <p:cNvPr id="4" name="3 Yuvarlatılmış Dikdörtgen"/>
          <p:cNvSpPr/>
          <p:nvPr/>
        </p:nvSpPr>
        <p:spPr>
          <a:xfrm>
            <a:off x="928662" y="1142984"/>
            <a:ext cx="1285884" cy="107157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000" dirty="0" smtClean="0">
                <a:latin typeface="Arial" pitchFamily="34" charset="0"/>
                <a:cs typeface="Arial" pitchFamily="34" charset="0"/>
              </a:rPr>
              <a:t>14</a:t>
            </a:r>
            <a:endParaRPr lang="tr-TR" sz="4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4 Yuvarlatılmış Dikdörtgen"/>
          <p:cNvSpPr/>
          <p:nvPr/>
        </p:nvSpPr>
        <p:spPr>
          <a:xfrm>
            <a:off x="2357422" y="1142984"/>
            <a:ext cx="1214446" cy="107157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000" dirty="0" smtClean="0">
                <a:latin typeface="Arial" pitchFamily="34" charset="0"/>
                <a:cs typeface="Arial" pitchFamily="34" charset="0"/>
              </a:rPr>
              <a:t>1</a:t>
            </a:r>
            <a:endParaRPr lang="tr-TR" sz="4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5 Yuvarlatılmış Dikdörtgen"/>
          <p:cNvSpPr/>
          <p:nvPr/>
        </p:nvSpPr>
        <p:spPr>
          <a:xfrm>
            <a:off x="3714744" y="1142984"/>
            <a:ext cx="1214446" cy="107157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latin typeface="Arial Narrow" pitchFamily="34" charset="0"/>
              </a:rPr>
              <a:t>+</a:t>
            </a:r>
            <a:endParaRPr lang="tr-TR" sz="5400" dirty="0">
              <a:latin typeface="Arial Narrow" pitchFamily="34" charset="0"/>
            </a:endParaRPr>
          </a:p>
        </p:txBody>
      </p:sp>
      <p:sp>
        <p:nvSpPr>
          <p:cNvPr id="7" name="6 Yuvarlatılmış Dikdörtgen"/>
          <p:cNvSpPr/>
          <p:nvPr/>
        </p:nvSpPr>
        <p:spPr>
          <a:xfrm>
            <a:off x="5072066" y="1142984"/>
            <a:ext cx="1214446" cy="107157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000" smtClean="0">
                <a:latin typeface="Arial" pitchFamily="34" charset="0"/>
                <a:cs typeface="Arial" pitchFamily="34" charset="0"/>
              </a:rPr>
              <a:t>15</a:t>
            </a:r>
            <a:endParaRPr lang="tr-TR" sz="4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7 Yuvarlatılmış Dikdörtgen"/>
          <p:cNvSpPr/>
          <p:nvPr/>
        </p:nvSpPr>
        <p:spPr>
          <a:xfrm>
            <a:off x="6429388" y="1142984"/>
            <a:ext cx="1214446" cy="107157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smtClean="0">
                <a:latin typeface="Arial" pitchFamily="34" charset="0"/>
                <a:cs typeface="Arial" pitchFamily="34" charset="0"/>
              </a:rPr>
              <a:t>=</a:t>
            </a:r>
            <a:endParaRPr lang="tr-TR" sz="4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13</a:t>
            </a:fld>
            <a:endParaRPr lang="tr-TR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Hasan Göğebakan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0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0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0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3.33333E-6 L -8.33333E-7 0.38865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94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3.33333E-6 L -8.33333E-7 0.38865 " pathEditMode="relative" rAng="0" ptsTypes="AA">
                                      <p:cBhvr>
                                        <p:cTn id="58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4.16281E-7 L -0.13004 0.39154 " pathEditMode="relative" rAng="0" ptsTypes="AA">
                                      <p:cBhvr>
                                        <p:cTn id="62" dur="20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" y="196"/>
                                    </p:animMotion>
                                  </p:childTnLst>
                                </p:cTn>
                              </p:par>
                              <p:par>
                                <p:cTn id="63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4.16281E-7 L -0.13004 0.39154 " pathEditMode="relative" rAng="0" ptsTypes="AA">
                                      <p:cBhvr>
                                        <p:cTn id="64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" y="1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4.16281E-7 L 0.19167 0.39154 " pathEditMode="relative" rAng="0" ptsTypes="AA">
                                      <p:cBhvr>
                                        <p:cTn id="68" dur="20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6" y="196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4.16281E-7 L 0.19167 0.39154 " pathEditMode="relative" rAng="0" ptsTypes="AA">
                                      <p:cBhvr>
                                        <p:cTn id="70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6" y="1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4.16281E-7 L -0.10399 0.39154 " pathEditMode="relative" rAng="0" ptsTypes="AA">
                                      <p:cBhvr>
                                        <p:cTn id="74" dur="20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" y="196"/>
                                    </p:animMotion>
                                  </p:childTnLst>
                                </p:cTn>
                              </p:par>
                              <p:par>
                                <p:cTn id="75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4.16281E-7 L -0.10399 0.39154 " pathEditMode="relative" rAng="0" ptsTypes="AA">
                                      <p:cBhvr>
                                        <p:cTn id="76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" y="1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4.16281E-7 L 0.19392 0.39154 " pathEditMode="relative" rAng="0" ptsTypes="AA">
                                      <p:cBhvr>
                                        <p:cTn id="80" dur="20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7" y="196"/>
                                    </p:animMotion>
                                  </p:childTnLst>
                                </p:cTn>
                              </p:par>
                              <p:par>
                                <p:cTn id="81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4.16281E-7 L 0.19392 0.39154 " pathEditMode="relative" rAng="0" ptsTypes="AA">
                                      <p:cBhvr>
                                        <p:cTn id="82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7" y="1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6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0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4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8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2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 animBg="1"/>
      <p:bldP spid="4" grpId="1" build="allAtOnce" animBg="1"/>
      <p:bldP spid="5" grpId="0" build="allAtOnce" animBg="1"/>
      <p:bldP spid="5" grpId="1" uiExpand="1" build="allAtOnce" animBg="1"/>
      <p:bldP spid="6" grpId="0" build="allAtOnce" animBg="1"/>
      <p:bldP spid="6" grpId="1" build="allAtOnce" animBg="1"/>
      <p:bldP spid="7" grpId="0" build="allAtOnce" animBg="1"/>
      <p:bldP spid="7" grpId="1" build="allAtOnce" animBg="1"/>
      <p:bldP spid="8" grpId="0" build="allAtOnce" animBg="1"/>
      <p:bldP spid="8" grpId="1" build="allAtOnce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500034" y="3643314"/>
            <a:ext cx="8062912" cy="1752600"/>
          </a:xfr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</p:txBody>
      </p:sp>
      <p:sp>
        <p:nvSpPr>
          <p:cNvPr id="4" name="3 Yuvarlatılmış Dikdörtgen"/>
          <p:cNvSpPr/>
          <p:nvPr/>
        </p:nvSpPr>
        <p:spPr>
          <a:xfrm>
            <a:off x="928662" y="1142984"/>
            <a:ext cx="1285884" cy="107157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000" dirty="0" smtClean="0">
                <a:latin typeface="Arial" pitchFamily="34" charset="0"/>
                <a:cs typeface="Arial" pitchFamily="34" charset="0"/>
              </a:rPr>
              <a:t>10</a:t>
            </a:r>
            <a:endParaRPr lang="tr-TR" sz="4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4 Yuvarlatılmış Dikdörtgen"/>
          <p:cNvSpPr/>
          <p:nvPr/>
        </p:nvSpPr>
        <p:spPr>
          <a:xfrm>
            <a:off x="2357422" y="1142984"/>
            <a:ext cx="1214446" cy="107157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000" dirty="0" smtClean="0">
                <a:latin typeface="Arial" pitchFamily="34" charset="0"/>
                <a:cs typeface="Arial" pitchFamily="34" charset="0"/>
              </a:rPr>
              <a:t>9</a:t>
            </a:r>
            <a:endParaRPr lang="tr-TR" sz="4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5 Yuvarlatılmış Dikdörtgen"/>
          <p:cNvSpPr/>
          <p:nvPr/>
        </p:nvSpPr>
        <p:spPr>
          <a:xfrm>
            <a:off x="3714744" y="1142984"/>
            <a:ext cx="1214446" cy="107157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latin typeface="Arial Narrow" pitchFamily="34" charset="0"/>
              </a:rPr>
              <a:t>+</a:t>
            </a:r>
            <a:endParaRPr lang="tr-TR" sz="5400" dirty="0">
              <a:latin typeface="Arial Narrow" pitchFamily="34" charset="0"/>
            </a:endParaRPr>
          </a:p>
        </p:txBody>
      </p:sp>
      <p:sp>
        <p:nvSpPr>
          <p:cNvPr id="7" name="6 Yuvarlatılmış Dikdörtgen"/>
          <p:cNvSpPr/>
          <p:nvPr/>
        </p:nvSpPr>
        <p:spPr>
          <a:xfrm>
            <a:off x="5072066" y="1142984"/>
            <a:ext cx="1214446" cy="107157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000" dirty="0" smtClean="0">
                <a:latin typeface="Arial" pitchFamily="34" charset="0"/>
                <a:cs typeface="Arial" pitchFamily="34" charset="0"/>
              </a:rPr>
              <a:t>19</a:t>
            </a:r>
            <a:endParaRPr lang="tr-TR" sz="4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7 Yuvarlatılmış Dikdörtgen"/>
          <p:cNvSpPr/>
          <p:nvPr/>
        </p:nvSpPr>
        <p:spPr>
          <a:xfrm>
            <a:off x="6429388" y="1142984"/>
            <a:ext cx="1214446" cy="107157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smtClean="0">
                <a:latin typeface="Arial" pitchFamily="34" charset="0"/>
                <a:cs typeface="Arial" pitchFamily="34" charset="0"/>
              </a:rPr>
              <a:t>=</a:t>
            </a:r>
            <a:endParaRPr lang="tr-TR" sz="4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14</a:t>
            </a:fld>
            <a:endParaRPr lang="tr-TR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Hasan Göğebakan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3.33333E-6 L -8.33333E-7 0.38865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94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3.33333E-6 L -8.33333E-7 0.38865 " pathEditMode="relative" rAng="0" ptsTypes="AA">
                                      <p:cBhvr>
                                        <p:cTn id="58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4.16281E-7 L -0.13004 0.39154 " pathEditMode="relative" rAng="0" ptsTypes="AA">
                                      <p:cBhvr>
                                        <p:cTn id="62" dur="20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" y="196"/>
                                    </p:animMotion>
                                  </p:childTnLst>
                                </p:cTn>
                              </p:par>
                              <p:par>
                                <p:cTn id="63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4.16281E-7 L -0.13004 0.39154 " pathEditMode="relative" rAng="0" ptsTypes="AA">
                                      <p:cBhvr>
                                        <p:cTn id="64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" y="1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61 0.00324 L 0.19427 0.39477 " pathEditMode="relative" rAng="0" ptsTypes="AA">
                                      <p:cBhvr>
                                        <p:cTn id="68" dur="20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6" y="196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61 0.00324 L 0.19427 0.39477 " pathEditMode="relative" rAng="0" ptsTypes="AA">
                                      <p:cBhvr>
                                        <p:cTn id="70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6" y="1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4.16281E-7 L -0.10399 0.39154 " pathEditMode="relative" rAng="0" ptsTypes="AA">
                                      <p:cBhvr>
                                        <p:cTn id="74" dur="20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" y="196"/>
                                    </p:animMotion>
                                  </p:childTnLst>
                                </p:cTn>
                              </p:par>
                              <p:par>
                                <p:cTn id="75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4.16281E-7 L -0.10399 0.39154 " pathEditMode="relative" rAng="0" ptsTypes="AA">
                                      <p:cBhvr>
                                        <p:cTn id="76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" y="1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4.16281E-7 L 0.19392 0.39154 " pathEditMode="relative" rAng="0" ptsTypes="AA">
                                      <p:cBhvr>
                                        <p:cTn id="80" dur="20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7" y="196"/>
                                    </p:animMotion>
                                  </p:childTnLst>
                                </p:cTn>
                              </p:par>
                              <p:par>
                                <p:cTn id="81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4.16281E-7 L 0.19392 0.39154 " pathEditMode="relative" rAng="0" ptsTypes="AA">
                                      <p:cBhvr>
                                        <p:cTn id="82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7" y="1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6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0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4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8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2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 animBg="1"/>
      <p:bldP spid="4" grpId="1" build="allAtOnce" animBg="1"/>
      <p:bldP spid="5" grpId="0" build="allAtOnce" animBg="1"/>
      <p:bldP spid="5" grpId="1" build="allAtOnce" animBg="1"/>
      <p:bldP spid="6" grpId="0" build="allAtOnce" animBg="1"/>
      <p:bldP spid="6" grpId="1" build="allAtOnce" animBg="1"/>
      <p:bldP spid="7" grpId="0" build="allAtOnce" animBg="1"/>
      <p:bldP spid="7" grpId="1" build="allAtOnce" animBg="1"/>
      <p:bldP spid="8" grpId="0" build="allAtOnce" animBg="1"/>
      <p:bldP spid="8" grpId="1" build="allAtOnce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500034" y="3643314"/>
            <a:ext cx="8062912" cy="1752600"/>
          </a:xfr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</p:txBody>
      </p:sp>
      <p:sp>
        <p:nvSpPr>
          <p:cNvPr id="4" name="3 Yuvarlatılmış Dikdörtgen"/>
          <p:cNvSpPr/>
          <p:nvPr/>
        </p:nvSpPr>
        <p:spPr>
          <a:xfrm>
            <a:off x="928662" y="1142984"/>
            <a:ext cx="1285884" cy="107157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000" dirty="0" smtClean="0">
                <a:latin typeface="Arial" pitchFamily="34" charset="0"/>
                <a:cs typeface="Arial" pitchFamily="34" charset="0"/>
              </a:rPr>
              <a:t>10</a:t>
            </a:r>
            <a:endParaRPr lang="tr-TR" sz="4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4 Yuvarlatılmış Dikdörtgen"/>
          <p:cNvSpPr/>
          <p:nvPr/>
        </p:nvSpPr>
        <p:spPr>
          <a:xfrm>
            <a:off x="2357422" y="1142984"/>
            <a:ext cx="1214446" cy="107157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000" dirty="0" smtClean="0">
                <a:latin typeface="Arial" pitchFamily="34" charset="0"/>
                <a:cs typeface="Arial" pitchFamily="34" charset="0"/>
              </a:rPr>
              <a:t>10</a:t>
            </a:r>
            <a:endParaRPr lang="tr-TR" sz="4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5 Yuvarlatılmış Dikdörtgen"/>
          <p:cNvSpPr/>
          <p:nvPr/>
        </p:nvSpPr>
        <p:spPr>
          <a:xfrm>
            <a:off x="3714744" y="1142984"/>
            <a:ext cx="1214446" cy="107157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latin typeface="Arial Narrow" pitchFamily="34" charset="0"/>
              </a:rPr>
              <a:t>+</a:t>
            </a:r>
            <a:endParaRPr lang="tr-TR" sz="5400" dirty="0">
              <a:latin typeface="Arial Narrow" pitchFamily="34" charset="0"/>
            </a:endParaRPr>
          </a:p>
        </p:txBody>
      </p:sp>
      <p:sp>
        <p:nvSpPr>
          <p:cNvPr id="7" name="6 Yuvarlatılmış Dikdörtgen"/>
          <p:cNvSpPr/>
          <p:nvPr/>
        </p:nvSpPr>
        <p:spPr>
          <a:xfrm>
            <a:off x="5072066" y="1142984"/>
            <a:ext cx="1214446" cy="107157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000" dirty="0" smtClean="0">
                <a:latin typeface="Arial" pitchFamily="34" charset="0"/>
                <a:cs typeface="Arial" pitchFamily="34" charset="0"/>
              </a:rPr>
              <a:t>20</a:t>
            </a:r>
            <a:endParaRPr lang="tr-TR" sz="4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7 Yuvarlatılmış Dikdörtgen"/>
          <p:cNvSpPr/>
          <p:nvPr/>
        </p:nvSpPr>
        <p:spPr>
          <a:xfrm>
            <a:off x="6429388" y="1142984"/>
            <a:ext cx="1214446" cy="107157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smtClean="0">
                <a:latin typeface="Arial" pitchFamily="34" charset="0"/>
                <a:cs typeface="Arial" pitchFamily="34" charset="0"/>
              </a:rPr>
              <a:t>=</a:t>
            </a:r>
            <a:endParaRPr lang="tr-TR" sz="4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15</a:t>
            </a:fld>
            <a:endParaRPr lang="tr-TR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Hasan Göğebakan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3.33333E-6 L -8.33333E-7 0.38865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94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3.33333E-6 L -8.33333E-7 0.38865 " pathEditMode="relative" rAng="0" ptsTypes="AA">
                                      <p:cBhvr>
                                        <p:cTn id="58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4.16281E-7 L -0.13004 0.39154 " pathEditMode="relative" rAng="0" ptsTypes="AA">
                                      <p:cBhvr>
                                        <p:cTn id="62" dur="20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" y="196"/>
                                    </p:animMotion>
                                  </p:childTnLst>
                                </p:cTn>
                              </p:par>
                              <p:par>
                                <p:cTn id="63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4.16281E-7 L -0.13004 0.39154 " pathEditMode="relative" rAng="0" ptsTypes="AA">
                                      <p:cBhvr>
                                        <p:cTn id="64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" y="1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61 0.00324 L 0.19427 0.39477 " pathEditMode="relative" rAng="0" ptsTypes="AA">
                                      <p:cBhvr>
                                        <p:cTn id="68" dur="20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6" y="196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61 0.00324 L 0.19427 0.39477 " pathEditMode="relative" rAng="0" ptsTypes="AA">
                                      <p:cBhvr>
                                        <p:cTn id="70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6" y="1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4.16281E-7 L -0.10399 0.39154 " pathEditMode="relative" rAng="0" ptsTypes="AA">
                                      <p:cBhvr>
                                        <p:cTn id="74" dur="20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" y="196"/>
                                    </p:animMotion>
                                  </p:childTnLst>
                                </p:cTn>
                              </p:par>
                              <p:par>
                                <p:cTn id="75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4.16281E-7 L -0.10399 0.39154 " pathEditMode="relative" rAng="0" ptsTypes="AA">
                                      <p:cBhvr>
                                        <p:cTn id="76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" y="1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4.16281E-7 L 0.19392 0.39154 " pathEditMode="relative" rAng="0" ptsTypes="AA">
                                      <p:cBhvr>
                                        <p:cTn id="80" dur="20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7" y="196"/>
                                    </p:animMotion>
                                  </p:childTnLst>
                                </p:cTn>
                              </p:par>
                              <p:par>
                                <p:cTn id="81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4.16281E-7 L 0.19392 0.39154 " pathEditMode="relative" rAng="0" ptsTypes="AA">
                                      <p:cBhvr>
                                        <p:cTn id="82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7" y="1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6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0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4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8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2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 animBg="1"/>
      <p:bldP spid="4" grpId="1" build="allAtOnce" animBg="1"/>
      <p:bldP spid="5" grpId="0" build="allAtOnce" animBg="1"/>
      <p:bldP spid="5" grpId="1" uiExpand="1" build="allAtOnce" animBg="1"/>
      <p:bldP spid="6" grpId="0" build="allAtOnce" animBg="1"/>
      <p:bldP spid="6" grpId="1" build="allAtOnce" animBg="1"/>
      <p:bldP spid="7" grpId="0" build="allAtOnce" animBg="1"/>
      <p:bldP spid="7" grpId="1" build="allAtOnce" animBg="1"/>
      <p:bldP spid="8" grpId="0" build="allAtOnce" animBg="1"/>
      <p:bldP spid="8" grpId="1" build="allAtOnce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500034" y="3643314"/>
            <a:ext cx="8062912" cy="1752600"/>
          </a:xfr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</p:txBody>
      </p:sp>
      <p:sp>
        <p:nvSpPr>
          <p:cNvPr id="4" name="3 Yuvarlatılmış Dikdörtgen"/>
          <p:cNvSpPr/>
          <p:nvPr/>
        </p:nvSpPr>
        <p:spPr>
          <a:xfrm>
            <a:off x="928662" y="1142984"/>
            <a:ext cx="1285884" cy="107157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000" dirty="0" smtClean="0">
                <a:latin typeface="Arial" pitchFamily="34" charset="0"/>
                <a:cs typeface="Arial" pitchFamily="34" charset="0"/>
              </a:rPr>
              <a:t>10</a:t>
            </a:r>
            <a:endParaRPr lang="tr-TR" sz="4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4 Yuvarlatılmış Dikdörtgen"/>
          <p:cNvSpPr/>
          <p:nvPr/>
        </p:nvSpPr>
        <p:spPr>
          <a:xfrm>
            <a:off x="2357422" y="1142984"/>
            <a:ext cx="1214446" cy="107157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000" dirty="0" smtClean="0">
                <a:latin typeface="Arial" pitchFamily="34" charset="0"/>
                <a:cs typeface="Arial" pitchFamily="34" charset="0"/>
              </a:rPr>
              <a:t>0</a:t>
            </a:r>
            <a:endParaRPr lang="tr-TR" sz="4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5 Yuvarlatılmış Dikdörtgen"/>
          <p:cNvSpPr/>
          <p:nvPr/>
        </p:nvSpPr>
        <p:spPr>
          <a:xfrm>
            <a:off x="3714744" y="1142984"/>
            <a:ext cx="1214446" cy="107157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latin typeface="Arial Narrow" pitchFamily="34" charset="0"/>
              </a:rPr>
              <a:t>-</a:t>
            </a:r>
            <a:endParaRPr lang="tr-TR" sz="5400" dirty="0">
              <a:latin typeface="Arial Narrow" pitchFamily="34" charset="0"/>
            </a:endParaRPr>
          </a:p>
        </p:txBody>
      </p:sp>
      <p:sp>
        <p:nvSpPr>
          <p:cNvPr id="7" name="6 Yuvarlatılmış Dikdörtgen"/>
          <p:cNvSpPr/>
          <p:nvPr/>
        </p:nvSpPr>
        <p:spPr>
          <a:xfrm>
            <a:off x="5072066" y="1142984"/>
            <a:ext cx="1214446" cy="107157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000" dirty="0" smtClean="0">
                <a:latin typeface="Arial" pitchFamily="34" charset="0"/>
                <a:cs typeface="Arial" pitchFamily="34" charset="0"/>
              </a:rPr>
              <a:t>10</a:t>
            </a:r>
            <a:endParaRPr lang="tr-TR" sz="4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7 Yuvarlatılmış Dikdörtgen"/>
          <p:cNvSpPr/>
          <p:nvPr/>
        </p:nvSpPr>
        <p:spPr>
          <a:xfrm>
            <a:off x="6429388" y="1142984"/>
            <a:ext cx="1214446" cy="107157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smtClean="0">
                <a:latin typeface="Arial" pitchFamily="34" charset="0"/>
                <a:cs typeface="Arial" pitchFamily="34" charset="0"/>
              </a:rPr>
              <a:t>=</a:t>
            </a:r>
            <a:endParaRPr lang="tr-TR" sz="4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16</a:t>
            </a:fld>
            <a:endParaRPr lang="tr-TR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Hasan Göğebakan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3.33333E-6 L -8.33333E-7 0.38865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94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3.33333E-6 L -8.33333E-7 0.38865 " pathEditMode="relative" rAng="0" ptsTypes="AA">
                                      <p:cBhvr>
                                        <p:cTn id="58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4.16281E-7 L -0.13004 0.39154 " pathEditMode="relative" rAng="0" ptsTypes="AA">
                                      <p:cBhvr>
                                        <p:cTn id="62" dur="20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" y="196"/>
                                    </p:animMotion>
                                  </p:childTnLst>
                                </p:cTn>
                              </p:par>
                              <p:par>
                                <p:cTn id="63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4.16281E-7 L -0.13004 0.39154 " pathEditMode="relative" rAng="0" ptsTypes="AA">
                                      <p:cBhvr>
                                        <p:cTn id="64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" y="1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61 0.00324 L 0.19427 0.39477 " pathEditMode="relative" rAng="0" ptsTypes="AA">
                                      <p:cBhvr>
                                        <p:cTn id="68" dur="20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6" y="196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61 0.00324 L 0.19427 0.39477 " pathEditMode="relative" rAng="0" ptsTypes="AA">
                                      <p:cBhvr>
                                        <p:cTn id="70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6" y="1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4.16281E-7 L -0.10399 0.39154 " pathEditMode="relative" rAng="0" ptsTypes="AA">
                                      <p:cBhvr>
                                        <p:cTn id="74" dur="20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" y="196"/>
                                    </p:animMotion>
                                  </p:childTnLst>
                                </p:cTn>
                              </p:par>
                              <p:par>
                                <p:cTn id="75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4.16281E-7 L -0.10399 0.39154 " pathEditMode="relative" rAng="0" ptsTypes="AA">
                                      <p:cBhvr>
                                        <p:cTn id="76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" y="1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4.16281E-7 L 0.19392 0.39154 " pathEditMode="relative" rAng="0" ptsTypes="AA">
                                      <p:cBhvr>
                                        <p:cTn id="80" dur="20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7" y="196"/>
                                    </p:animMotion>
                                  </p:childTnLst>
                                </p:cTn>
                              </p:par>
                              <p:par>
                                <p:cTn id="81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4.16281E-7 L 0.19392 0.39154 " pathEditMode="relative" rAng="0" ptsTypes="AA">
                                      <p:cBhvr>
                                        <p:cTn id="82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7" y="1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6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0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4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8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2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 animBg="1"/>
      <p:bldP spid="4" grpId="1" build="allAtOnce" animBg="1"/>
      <p:bldP spid="5" grpId="0" build="allAtOnce" animBg="1"/>
      <p:bldP spid="5" grpId="1" build="allAtOnce" animBg="1"/>
      <p:bldP spid="6" grpId="0" build="allAtOnce" animBg="1"/>
      <p:bldP spid="6" grpId="1" build="allAtOnce" animBg="1"/>
      <p:bldP spid="7" grpId="0" build="allAtOnce" animBg="1"/>
      <p:bldP spid="7" grpId="1" build="allAtOnce" animBg="1"/>
      <p:bldP spid="8" grpId="0" build="allAtOnce" animBg="1"/>
      <p:bldP spid="8" grpId="1" build="allAtOnce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500034" y="3643314"/>
            <a:ext cx="8062912" cy="1752600"/>
          </a:xfr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</p:txBody>
      </p:sp>
      <p:sp>
        <p:nvSpPr>
          <p:cNvPr id="4" name="3 Yuvarlatılmış Dikdörtgen"/>
          <p:cNvSpPr/>
          <p:nvPr/>
        </p:nvSpPr>
        <p:spPr>
          <a:xfrm>
            <a:off x="928662" y="1142984"/>
            <a:ext cx="1285884" cy="107157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000" dirty="0" smtClean="0">
                <a:latin typeface="Arial" pitchFamily="34" charset="0"/>
                <a:cs typeface="Arial" pitchFamily="34" charset="0"/>
              </a:rPr>
              <a:t>10</a:t>
            </a:r>
            <a:endParaRPr lang="tr-TR" sz="4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4 Yuvarlatılmış Dikdörtgen"/>
          <p:cNvSpPr/>
          <p:nvPr/>
        </p:nvSpPr>
        <p:spPr>
          <a:xfrm>
            <a:off x="2357422" y="1142984"/>
            <a:ext cx="1214446" cy="107157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000" dirty="0" smtClean="0">
                <a:latin typeface="Arial" pitchFamily="34" charset="0"/>
                <a:cs typeface="Arial" pitchFamily="34" charset="0"/>
              </a:rPr>
              <a:t>1</a:t>
            </a:r>
            <a:endParaRPr lang="tr-TR" sz="4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5 Yuvarlatılmış Dikdörtgen"/>
          <p:cNvSpPr/>
          <p:nvPr/>
        </p:nvSpPr>
        <p:spPr>
          <a:xfrm>
            <a:off x="3714744" y="1142984"/>
            <a:ext cx="1214446" cy="107157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latin typeface="Arial Narrow" pitchFamily="34" charset="0"/>
              </a:rPr>
              <a:t>-</a:t>
            </a:r>
            <a:endParaRPr lang="tr-TR" sz="5400" dirty="0">
              <a:latin typeface="Arial Narrow" pitchFamily="34" charset="0"/>
            </a:endParaRPr>
          </a:p>
        </p:txBody>
      </p:sp>
      <p:sp>
        <p:nvSpPr>
          <p:cNvPr id="7" name="6 Yuvarlatılmış Dikdörtgen"/>
          <p:cNvSpPr/>
          <p:nvPr/>
        </p:nvSpPr>
        <p:spPr>
          <a:xfrm>
            <a:off x="5072066" y="1142984"/>
            <a:ext cx="1214446" cy="107157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000" dirty="0" smtClean="0">
                <a:latin typeface="Arial" pitchFamily="34" charset="0"/>
                <a:cs typeface="Arial" pitchFamily="34" charset="0"/>
              </a:rPr>
              <a:t>9</a:t>
            </a:r>
            <a:endParaRPr lang="tr-TR" sz="4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7 Yuvarlatılmış Dikdörtgen"/>
          <p:cNvSpPr/>
          <p:nvPr/>
        </p:nvSpPr>
        <p:spPr>
          <a:xfrm>
            <a:off x="6429388" y="1142984"/>
            <a:ext cx="1214446" cy="107157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smtClean="0">
                <a:latin typeface="Arial" pitchFamily="34" charset="0"/>
                <a:cs typeface="Arial" pitchFamily="34" charset="0"/>
              </a:rPr>
              <a:t>=</a:t>
            </a:r>
            <a:endParaRPr lang="tr-TR" sz="4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17</a:t>
            </a:fld>
            <a:endParaRPr lang="tr-TR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Hasan Göğebakan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3.33333E-6 L -8.33333E-7 0.38865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94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3.33333E-6 L -8.33333E-7 0.38865 " pathEditMode="relative" rAng="0" ptsTypes="AA">
                                      <p:cBhvr>
                                        <p:cTn id="58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4.16281E-7 L -0.13004 0.39154 " pathEditMode="relative" rAng="0" ptsTypes="AA">
                                      <p:cBhvr>
                                        <p:cTn id="62" dur="20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" y="196"/>
                                    </p:animMotion>
                                  </p:childTnLst>
                                </p:cTn>
                              </p:par>
                              <p:par>
                                <p:cTn id="63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4.16281E-7 L -0.13004 0.39154 " pathEditMode="relative" rAng="0" ptsTypes="AA">
                                      <p:cBhvr>
                                        <p:cTn id="64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" y="1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61 0.00324 L 0.19427 0.39477 " pathEditMode="relative" rAng="0" ptsTypes="AA">
                                      <p:cBhvr>
                                        <p:cTn id="68" dur="20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6" y="196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61 0.00324 L 0.19427 0.39477 " pathEditMode="relative" rAng="0" ptsTypes="AA">
                                      <p:cBhvr>
                                        <p:cTn id="70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6" y="1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4.16281E-7 L -0.10399 0.39154 " pathEditMode="relative" rAng="0" ptsTypes="AA">
                                      <p:cBhvr>
                                        <p:cTn id="74" dur="20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" y="196"/>
                                    </p:animMotion>
                                  </p:childTnLst>
                                </p:cTn>
                              </p:par>
                              <p:par>
                                <p:cTn id="75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4.16281E-7 L -0.10399 0.39154 " pathEditMode="relative" rAng="0" ptsTypes="AA">
                                      <p:cBhvr>
                                        <p:cTn id="76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" y="1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4.16281E-7 L 0.19392 0.39154 " pathEditMode="relative" rAng="0" ptsTypes="AA">
                                      <p:cBhvr>
                                        <p:cTn id="80" dur="20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7" y="196"/>
                                    </p:animMotion>
                                  </p:childTnLst>
                                </p:cTn>
                              </p:par>
                              <p:par>
                                <p:cTn id="81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4.16281E-7 L 0.19392 0.39154 " pathEditMode="relative" rAng="0" ptsTypes="AA">
                                      <p:cBhvr>
                                        <p:cTn id="82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7" y="1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6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0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4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8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2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 animBg="1"/>
      <p:bldP spid="4" grpId="1" build="allAtOnce" animBg="1"/>
      <p:bldP spid="5" grpId="0" build="allAtOnce" animBg="1"/>
      <p:bldP spid="5" grpId="1" build="allAtOnce" animBg="1"/>
      <p:bldP spid="6" grpId="0" build="allAtOnce" animBg="1"/>
      <p:bldP spid="6" grpId="1" build="allAtOnce" animBg="1"/>
      <p:bldP spid="7" grpId="0" build="allAtOnce" animBg="1"/>
      <p:bldP spid="7" grpId="1" build="allAtOnce" animBg="1"/>
      <p:bldP spid="8" grpId="0" build="allAtOnce" animBg="1"/>
      <p:bldP spid="8" grpId="1" build="allAtOnce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500034" y="3643314"/>
            <a:ext cx="8062912" cy="1752600"/>
          </a:xfr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</p:txBody>
      </p:sp>
      <p:sp>
        <p:nvSpPr>
          <p:cNvPr id="4" name="3 Yuvarlatılmış Dikdörtgen"/>
          <p:cNvSpPr/>
          <p:nvPr/>
        </p:nvSpPr>
        <p:spPr>
          <a:xfrm>
            <a:off x="928662" y="1142984"/>
            <a:ext cx="1285884" cy="107157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000" dirty="0" smtClean="0">
                <a:latin typeface="Arial" pitchFamily="34" charset="0"/>
                <a:cs typeface="Arial" pitchFamily="34" charset="0"/>
              </a:rPr>
              <a:t>10</a:t>
            </a:r>
            <a:endParaRPr lang="tr-TR" sz="4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4 Yuvarlatılmış Dikdörtgen"/>
          <p:cNvSpPr/>
          <p:nvPr/>
        </p:nvSpPr>
        <p:spPr>
          <a:xfrm>
            <a:off x="2357422" y="1142984"/>
            <a:ext cx="1214446" cy="107157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000" dirty="0" smtClean="0">
                <a:latin typeface="Arial" pitchFamily="34" charset="0"/>
                <a:cs typeface="Arial" pitchFamily="34" charset="0"/>
              </a:rPr>
              <a:t>2</a:t>
            </a:r>
            <a:endParaRPr lang="tr-TR" sz="4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5 Yuvarlatılmış Dikdörtgen"/>
          <p:cNvSpPr/>
          <p:nvPr/>
        </p:nvSpPr>
        <p:spPr>
          <a:xfrm>
            <a:off x="3714744" y="1142984"/>
            <a:ext cx="1214446" cy="107157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latin typeface="Arial Narrow" pitchFamily="34" charset="0"/>
              </a:rPr>
              <a:t>-</a:t>
            </a:r>
            <a:endParaRPr lang="tr-TR" sz="5400" dirty="0">
              <a:latin typeface="Arial Narrow" pitchFamily="34" charset="0"/>
            </a:endParaRPr>
          </a:p>
        </p:txBody>
      </p:sp>
      <p:sp>
        <p:nvSpPr>
          <p:cNvPr id="7" name="6 Yuvarlatılmış Dikdörtgen"/>
          <p:cNvSpPr/>
          <p:nvPr/>
        </p:nvSpPr>
        <p:spPr>
          <a:xfrm>
            <a:off x="5072066" y="1142984"/>
            <a:ext cx="1214446" cy="107157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000" dirty="0" smtClean="0">
                <a:latin typeface="Arial" pitchFamily="34" charset="0"/>
                <a:cs typeface="Arial" pitchFamily="34" charset="0"/>
              </a:rPr>
              <a:t>8</a:t>
            </a:r>
            <a:endParaRPr lang="tr-TR" sz="4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7 Yuvarlatılmış Dikdörtgen"/>
          <p:cNvSpPr/>
          <p:nvPr/>
        </p:nvSpPr>
        <p:spPr>
          <a:xfrm>
            <a:off x="6429388" y="1142984"/>
            <a:ext cx="1214446" cy="107157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smtClean="0">
                <a:latin typeface="Arial" pitchFamily="34" charset="0"/>
                <a:cs typeface="Arial" pitchFamily="34" charset="0"/>
              </a:rPr>
              <a:t>=</a:t>
            </a:r>
            <a:endParaRPr lang="tr-TR" sz="4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18</a:t>
            </a:fld>
            <a:endParaRPr lang="tr-TR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Hasan Göğebakan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3.33333E-6 L -8.33333E-7 0.38865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94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3.33333E-6 L -8.33333E-7 0.38865 " pathEditMode="relative" rAng="0" ptsTypes="AA">
                                      <p:cBhvr>
                                        <p:cTn id="58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4.16281E-7 L -0.13004 0.39154 " pathEditMode="relative" rAng="0" ptsTypes="AA">
                                      <p:cBhvr>
                                        <p:cTn id="62" dur="20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" y="196"/>
                                    </p:animMotion>
                                  </p:childTnLst>
                                </p:cTn>
                              </p:par>
                              <p:par>
                                <p:cTn id="63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4.16281E-7 L -0.13004 0.39154 " pathEditMode="relative" rAng="0" ptsTypes="AA">
                                      <p:cBhvr>
                                        <p:cTn id="64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" y="1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61 0.00324 L 0.19427 0.39477 " pathEditMode="relative" rAng="0" ptsTypes="AA">
                                      <p:cBhvr>
                                        <p:cTn id="68" dur="20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6" y="196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61 0.00324 L 0.19427 0.39477 " pathEditMode="relative" rAng="0" ptsTypes="AA">
                                      <p:cBhvr>
                                        <p:cTn id="70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6" y="1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4.16281E-7 L -0.10399 0.39154 " pathEditMode="relative" rAng="0" ptsTypes="AA">
                                      <p:cBhvr>
                                        <p:cTn id="74" dur="20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" y="196"/>
                                    </p:animMotion>
                                  </p:childTnLst>
                                </p:cTn>
                              </p:par>
                              <p:par>
                                <p:cTn id="75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4.16281E-7 L -0.10399 0.39154 " pathEditMode="relative" rAng="0" ptsTypes="AA">
                                      <p:cBhvr>
                                        <p:cTn id="76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" y="1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4.16281E-7 L 0.19392 0.39154 " pathEditMode="relative" rAng="0" ptsTypes="AA">
                                      <p:cBhvr>
                                        <p:cTn id="80" dur="20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7" y="196"/>
                                    </p:animMotion>
                                  </p:childTnLst>
                                </p:cTn>
                              </p:par>
                              <p:par>
                                <p:cTn id="81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4.16281E-7 L 0.19392 0.39154 " pathEditMode="relative" rAng="0" ptsTypes="AA">
                                      <p:cBhvr>
                                        <p:cTn id="82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7" y="1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6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0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4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8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2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 animBg="1"/>
      <p:bldP spid="4" grpId="1" build="allAtOnce" animBg="1"/>
      <p:bldP spid="5" grpId="0" build="allAtOnce" animBg="1"/>
      <p:bldP spid="5" grpId="1" build="allAtOnce" animBg="1"/>
      <p:bldP spid="6" grpId="0" build="allAtOnce" animBg="1"/>
      <p:bldP spid="6" grpId="1" build="allAtOnce" animBg="1"/>
      <p:bldP spid="7" grpId="0" build="allAtOnce" animBg="1"/>
      <p:bldP spid="7" grpId="1" build="allAtOnce" animBg="1"/>
      <p:bldP spid="8" grpId="0" build="allAtOnce" animBg="1"/>
      <p:bldP spid="8" grpId="1" build="allAtOnce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500034" y="3643314"/>
            <a:ext cx="8062912" cy="1752600"/>
          </a:xfr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</p:txBody>
      </p:sp>
      <p:sp>
        <p:nvSpPr>
          <p:cNvPr id="4" name="3 Yuvarlatılmış Dikdörtgen"/>
          <p:cNvSpPr/>
          <p:nvPr/>
        </p:nvSpPr>
        <p:spPr>
          <a:xfrm>
            <a:off x="928662" y="1142984"/>
            <a:ext cx="1285884" cy="107157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000" dirty="0" smtClean="0">
                <a:latin typeface="Arial" pitchFamily="34" charset="0"/>
                <a:cs typeface="Arial" pitchFamily="34" charset="0"/>
              </a:rPr>
              <a:t>10</a:t>
            </a:r>
            <a:endParaRPr lang="tr-TR" sz="4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4 Yuvarlatılmış Dikdörtgen"/>
          <p:cNvSpPr/>
          <p:nvPr/>
        </p:nvSpPr>
        <p:spPr>
          <a:xfrm>
            <a:off x="2357422" y="1142984"/>
            <a:ext cx="1214446" cy="107157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000" dirty="0" smtClean="0">
                <a:latin typeface="Arial" pitchFamily="34" charset="0"/>
                <a:cs typeface="Arial" pitchFamily="34" charset="0"/>
              </a:rPr>
              <a:t>3</a:t>
            </a:r>
            <a:endParaRPr lang="tr-TR" sz="4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5 Yuvarlatılmış Dikdörtgen"/>
          <p:cNvSpPr/>
          <p:nvPr/>
        </p:nvSpPr>
        <p:spPr>
          <a:xfrm>
            <a:off x="3714744" y="1142984"/>
            <a:ext cx="1214446" cy="107157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latin typeface="Arial Narrow" pitchFamily="34" charset="0"/>
              </a:rPr>
              <a:t>-</a:t>
            </a:r>
            <a:endParaRPr lang="tr-TR" sz="5400" dirty="0">
              <a:latin typeface="Arial Narrow" pitchFamily="34" charset="0"/>
            </a:endParaRPr>
          </a:p>
        </p:txBody>
      </p:sp>
      <p:sp>
        <p:nvSpPr>
          <p:cNvPr id="7" name="6 Yuvarlatılmış Dikdörtgen"/>
          <p:cNvSpPr/>
          <p:nvPr/>
        </p:nvSpPr>
        <p:spPr>
          <a:xfrm>
            <a:off x="5072066" y="1142984"/>
            <a:ext cx="1214446" cy="107157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000" dirty="0" smtClean="0">
                <a:latin typeface="Arial" pitchFamily="34" charset="0"/>
                <a:cs typeface="Arial" pitchFamily="34" charset="0"/>
              </a:rPr>
              <a:t>7</a:t>
            </a:r>
            <a:endParaRPr lang="tr-TR" sz="4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7 Yuvarlatılmış Dikdörtgen"/>
          <p:cNvSpPr/>
          <p:nvPr/>
        </p:nvSpPr>
        <p:spPr>
          <a:xfrm>
            <a:off x="6429388" y="1142984"/>
            <a:ext cx="1214446" cy="107157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smtClean="0">
                <a:latin typeface="Arial" pitchFamily="34" charset="0"/>
                <a:cs typeface="Arial" pitchFamily="34" charset="0"/>
              </a:rPr>
              <a:t>=</a:t>
            </a:r>
            <a:endParaRPr lang="tr-TR" sz="4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19</a:t>
            </a:fld>
            <a:endParaRPr lang="tr-TR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Hasan Göğebakan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3.33333E-6 L -8.33333E-7 0.38865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94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3.33333E-6 L -8.33333E-7 0.38865 " pathEditMode="relative" rAng="0" ptsTypes="AA">
                                      <p:cBhvr>
                                        <p:cTn id="58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4.16281E-7 L -0.13004 0.39154 " pathEditMode="relative" rAng="0" ptsTypes="AA">
                                      <p:cBhvr>
                                        <p:cTn id="62" dur="20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" y="196"/>
                                    </p:animMotion>
                                  </p:childTnLst>
                                </p:cTn>
                              </p:par>
                              <p:par>
                                <p:cTn id="63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4.16281E-7 L -0.13004 0.39154 " pathEditMode="relative" rAng="0" ptsTypes="AA">
                                      <p:cBhvr>
                                        <p:cTn id="64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" y="1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61 0.00324 L 0.19427 0.39477 " pathEditMode="relative" rAng="0" ptsTypes="AA">
                                      <p:cBhvr>
                                        <p:cTn id="68" dur="20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6" y="196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61 0.00324 L 0.19427 0.39477 " pathEditMode="relative" rAng="0" ptsTypes="AA">
                                      <p:cBhvr>
                                        <p:cTn id="70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6" y="1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4.16281E-7 L -0.10399 0.39154 " pathEditMode="relative" rAng="0" ptsTypes="AA">
                                      <p:cBhvr>
                                        <p:cTn id="74" dur="20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" y="196"/>
                                    </p:animMotion>
                                  </p:childTnLst>
                                </p:cTn>
                              </p:par>
                              <p:par>
                                <p:cTn id="75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4.16281E-7 L -0.10399 0.39154 " pathEditMode="relative" rAng="0" ptsTypes="AA">
                                      <p:cBhvr>
                                        <p:cTn id="76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" y="1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4.16281E-7 L 0.19392 0.39154 " pathEditMode="relative" rAng="0" ptsTypes="AA">
                                      <p:cBhvr>
                                        <p:cTn id="80" dur="20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7" y="196"/>
                                    </p:animMotion>
                                  </p:childTnLst>
                                </p:cTn>
                              </p:par>
                              <p:par>
                                <p:cTn id="81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4.16281E-7 L 0.19392 0.39154 " pathEditMode="relative" rAng="0" ptsTypes="AA">
                                      <p:cBhvr>
                                        <p:cTn id="82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7" y="1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6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0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4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8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2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 animBg="1"/>
      <p:bldP spid="4" grpId="1" build="allAtOnce" animBg="1"/>
      <p:bldP spid="5" grpId="0" build="allAtOnce" animBg="1"/>
      <p:bldP spid="5" grpId="1" uiExpand="1" build="allAtOnce" animBg="1"/>
      <p:bldP spid="6" grpId="0" build="allAtOnce" animBg="1"/>
      <p:bldP spid="6" grpId="1" build="allAtOnce" animBg="1"/>
      <p:bldP spid="7" grpId="0" build="allAtOnce" animBg="1"/>
      <p:bldP spid="7" grpId="1" uiExpand="1" build="allAtOnce" animBg="1"/>
      <p:bldP spid="8" grpId="0" build="allAtOnce" animBg="1"/>
      <p:bldP spid="8" grpId="1" build="allAtOnce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2</a:t>
            </a:fld>
            <a:endParaRPr lang="tr-TR"/>
          </a:p>
        </p:txBody>
      </p:sp>
      <p:sp>
        <p:nvSpPr>
          <p:cNvPr id="3074" name="Tree"/>
          <p:cNvSpPr>
            <a:spLocks noEditPoints="1" noChangeArrowheads="1"/>
          </p:cNvSpPr>
          <p:nvPr/>
        </p:nvSpPr>
        <p:spPr bwMode="auto">
          <a:xfrm>
            <a:off x="0" y="2524125"/>
            <a:ext cx="4548213" cy="4333875"/>
          </a:xfrm>
          <a:custGeom>
            <a:avLst/>
            <a:gdLst>
              <a:gd name="G0" fmla="+- 0 0 0"/>
              <a:gd name="G1" fmla="*/ 18900 1 3"/>
              <a:gd name="G2" fmla="*/ 18900 2 3"/>
              <a:gd name="G3" fmla="+- 18900 0 0"/>
              <a:gd name="T0" fmla="*/ 10800 w 21600"/>
              <a:gd name="T1" fmla="*/ 0 h 21600"/>
              <a:gd name="T2" fmla="*/ 6171 w 21600"/>
              <a:gd name="T3" fmla="*/ 6300 h 21600"/>
              <a:gd name="T4" fmla="*/ 3086 w 21600"/>
              <a:gd name="T5" fmla="*/ 12600 h 21600"/>
              <a:gd name="T6" fmla="*/ 0 w 21600"/>
              <a:gd name="T7" fmla="*/ 18900 h 21600"/>
              <a:gd name="T8" fmla="*/ 15429 w 21600"/>
              <a:gd name="T9" fmla="*/ 6300 h 21600"/>
              <a:gd name="T10" fmla="*/ 18514 w 21600"/>
              <a:gd name="T11" fmla="*/ 12600 h 21600"/>
              <a:gd name="T12" fmla="*/ 21600 w 21600"/>
              <a:gd name="T13" fmla="*/ 18900 h 21600"/>
              <a:gd name="T14" fmla="*/ 17694720 60000 65536"/>
              <a:gd name="T15" fmla="*/ 11796480 60000 65536"/>
              <a:gd name="T16" fmla="*/ 11796480 60000 65536"/>
              <a:gd name="T17" fmla="*/ 11796480 60000 65536"/>
              <a:gd name="T18" fmla="*/ 0 60000 65536"/>
              <a:gd name="T19" fmla="*/ 0 60000 65536"/>
              <a:gd name="T20" fmla="*/ 0 60000 65536"/>
              <a:gd name="T21" fmla="*/ 761 w 21600"/>
              <a:gd name="T22" fmla="*/ 22454 h 21600"/>
              <a:gd name="T23" fmla="*/ 21069 w 21600"/>
              <a:gd name="T24" fmla="*/ 28282 h 2160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1600" h="21600">
                <a:moveTo>
                  <a:pt x="0" y="18900"/>
                </a:moveTo>
                <a:lnTo>
                  <a:pt x="9257" y="18900"/>
                </a:lnTo>
                <a:lnTo>
                  <a:pt x="9257" y="21600"/>
                </a:lnTo>
                <a:lnTo>
                  <a:pt x="12343" y="21600"/>
                </a:lnTo>
                <a:lnTo>
                  <a:pt x="12343" y="18900"/>
                </a:lnTo>
                <a:lnTo>
                  <a:pt x="21600" y="18900"/>
                </a:lnTo>
                <a:lnTo>
                  <a:pt x="12343" y="12600"/>
                </a:lnTo>
                <a:lnTo>
                  <a:pt x="18514" y="12600"/>
                </a:lnTo>
                <a:lnTo>
                  <a:pt x="12343" y="6300"/>
                </a:lnTo>
                <a:lnTo>
                  <a:pt x="15429" y="6300"/>
                </a:lnTo>
                <a:lnTo>
                  <a:pt x="10800" y="0"/>
                </a:lnTo>
                <a:lnTo>
                  <a:pt x="6171" y="6300"/>
                </a:lnTo>
                <a:lnTo>
                  <a:pt x="9257" y="6300"/>
                </a:lnTo>
                <a:lnTo>
                  <a:pt x="3086" y="12600"/>
                </a:lnTo>
                <a:lnTo>
                  <a:pt x="9257" y="12600"/>
                </a:lnTo>
                <a:close/>
              </a:path>
            </a:pathLst>
          </a:custGeom>
          <a:solidFill>
            <a:srgbClr val="008000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3075" name="Picture 3" descr="C:\Program Files\Microsoft Office\MEDIA\OFFICE12\Bullets\BD14868_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0166" y="3071810"/>
            <a:ext cx="771530" cy="771530"/>
          </a:xfrm>
          <a:prstGeom prst="rect">
            <a:avLst/>
          </a:prstGeom>
          <a:noFill/>
        </p:spPr>
      </p:pic>
      <p:pic>
        <p:nvPicPr>
          <p:cNvPr id="5" name="Picture 3" descr="C:\Program Files\Microsoft Office\MEDIA\OFFICE12\Bullets\BD14868_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4357694"/>
            <a:ext cx="771530" cy="771530"/>
          </a:xfrm>
          <a:prstGeom prst="rect">
            <a:avLst/>
          </a:prstGeom>
          <a:noFill/>
        </p:spPr>
      </p:pic>
      <p:pic>
        <p:nvPicPr>
          <p:cNvPr id="6" name="Picture 3" descr="C:\Program Files\Microsoft Office\MEDIA\OFFICE12\Bullets\BD14868_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85918" y="4357694"/>
            <a:ext cx="771530" cy="771530"/>
          </a:xfrm>
          <a:prstGeom prst="rect">
            <a:avLst/>
          </a:prstGeom>
          <a:noFill/>
        </p:spPr>
      </p:pic>
      <p:pic>
        <p:nvPicPr>
          <p:cNvPr id="7" name="Picture 3" descr="C:\Program Files\Microsoft Office\MEDIA\OFFICE12\Bullets\BD14868_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08" y="3857628"/>
            <a:ext cx="771530" cy="771530"/>
          </a:xfrm>
          <a:prstGeom prst="rect">
            <a:avLst/>
          </a:prstGeom>
          <a:noFill/>
        </p:spPr>
      </p:pic>
      <p:pic>
        <p:nvPicPr>
          <p:cNvPr id="8" name="Picture 3" descr="C:\Program Files\Microsoft Office\MEDIA\OFFICE12\Bullets\BD14868_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7290" y="3857628"/>
            <a:ext cx="771530" cy="771530"/>
          </a:xfrm>
          <a:prstGeom prst="rect">
            <a:avLst/>
          </a:prstGeom>
          <a:noFill/>
        </p:spPr>
      </p:pic>
      <p:pic>
        <p:nvPicPr>
          <p:cNvPr id="9" name="Picture 3" descr="C:\Program Files\Microsoft Office\MEDIA\OFFICE12\Bullets\BD14868_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14612" y="4286256"/>
            <a:ext cx="771530" cy="771530"/>
          </a:xfrm>
          <a:prstGeom prst="rect">
            <a:avLst/>
          </a:prstGeom>
          <a:noFill/>
        </p:spPr>
      </p:pic>
      <p:pic>
        <p:nvPicPr>
          <p:cNvPr id="10" name="Picture 3" descr="C:\Program Files\Microsoft Office\MEDIA\OFFICE12\Bullets\BD14868_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08" y="3000372"/>
            <a:ext cx="771530" cy="771530"/>
          </a:xfrm>
          <a:prstGeom prst="rect">
            <a:avLst/>
          </a:prstGeom>
          <a:noFill/>
        </p:spPr>
      </p:pic>
      <p:pic>
        <p:nvPicPr>
          <p:cNvPr id="11" name="Picture 3" descr="C:\Program Files\Microsoft Office\MEDIA\OFFICE12\Bullets\BD14868_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85918" y="2500306"/>
            <a:ext cx="771530" cy="771530"/>
          </a:xfrm>
          <a:prstGeom prst="rect">
            <a:avLst/>
          </a:prstGeom>
          <a:noFill/>
        </p:spPr>
      </p:pic>
      <p:sp>
        <p:nvSpPr>
          <p:cNvPr id="12" name="11 Metin kutusu"/>
          <p:cNvSpPr txBox="1"/>
          <p:nvPr/>
        </p:nvSpPr>
        <p:spPr>
          <a:xfrm>
            <a:off x="6500826" y="2714620"/>
            <a:ext cx="100013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600" dirty="0" smtClean="0">
                <a:solidFill>
                  <a:schemeClr val="bg1"/>
                </a:solidFill>
              </a:rPr>
              <a:t>3</a:t>
            </a:r>
            <a:endParaRPr lang="tr-TR" sz="6600" dirty="0">
              <a:solidFill>
                <a:schemeClr val="bg1"/>
              </a:solidFill>
            </a:endParaRPr>
          </a:p>
        </p:txBody>
      </p:sp>
      <p:sp>
        <p:nvSpPr>
          <p:cNvPr id="13" name="12 Metin kutusu"/>
          <p:cNvSpPr txBox="1"/>
          <p:nvPr/>
        </p:nvSpPr>
        <p:spPr>
          <a:xfrm>
            <a:off x="6286512" y="1643050"/>
            <a:ext cx="128588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600" dirty="0" smtClean="0">
                <a:solidFill>
                  <a:schemeClr val="bg1"/>
                </a:solidFill>
              </a:rPr>
              <a:t>5</a:t>
            </a:r>
            <a:endParaRPr lang="tr-TR" sz="6600" dirty="0">
              <a:solidFill>
                <a:schemeClr val="bg1"/>
              </a:solidFill>
            </a:endParaRPr>
          </a:p>
        </p:txBody>
      </p:sp>
      <p:sp>
        <p:nvSpPr>
          <p:cNvPr id="14" name="13 Metin kutusu"/>
          <p:cNvSpPr txBox="1"/>
          <p:nvPr/>
        </p:nvSpPr>
        <p:spPr>
          <a:xfrm>
            <a:off x="5857884" y="2786058"/>
            <a:ext cx="8572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dirty="0" smtClean="0">
                <a:solidFill>
                  <a:schemeClr val="bg1"/>
                </a:solidFill>
              </a:rPr>
              <a:t>+</a:t>
            </a:r>
            <a:endParaRPr lang="tr-TR" sz="6000" dirty="0">
              <a:solidFill>
                <a:schemeClr val="bg1"/>
              </a:solidFill>
            </a:endParaRPr>
          </a:p>
        </p:txBody>
      </p:sp>
      <p:cxnSp>
        <p:nvCxnSpPr>
          <p:cNvPr id="16" name="15 Düz Bağlayıcı"/>
          <p:cNvCxnSpPr/>
          <p:nvPr/>
        </p:nvCxnSpPr>
        <p:spPr>
          <a:xfrm>
            <a:off x="6000760" y="3786190"/>
            <a:ext cx="1785950" cy="15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9" name="18 Metin kutusu"/>
          <p:cNvSpPr txBox="1"/>
          <p:nvPr/>
        </p:nvSpPr>
        <p:spPr>
          <a:xfrm>
            <a:off x="6429388" y="3857628"/>
            <a:ext cx="114300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600" dirty="0" smtClean="0">
                <a:solidFill>
                  <a:schemeClr val="bg1"/>
                </a:solidFill>
              </a:rPr>
              <a:t>8</a:t>
            </a:r>
            <a:endParaRPr lang="tr-TR" sz="6600" dirty="0">
              <a:solidFill>
                <a:schemeClr val="bg1"/>
              </a:solidFill>
            </a:endParaRPr>
          </a:p>
        </p:txBody>
      </p:sp>
      <p:sp>
        <p:nvSpPr>
          <p:cNvPr id="17" name="16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Hasan Göğebakan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33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3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4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500034" y="3643314"/>
            <a:ext cx="8062912" cy="1752600"/>
          </a:xfr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</p:txBody>
      </p:sp>
      <p:sp>
        <p:nvSpPr>
          <p:cNvPr id="4" name="3 Yuvarlatılmış Dikdörtgen"/>
          <p:cNvSpPr/>
          <p:nvPr/>
        </p:nvSpPr>
        <p:spPr>
          <a:xfrm>
            <a:off x="928662" y="1142984"/>
            <a:ext cx="1285884" cy="107157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000" dirty="0" smtClean="0">
                <a:latin typeface="Arial" pitchFamily="34" charset="0"/>
                <a:cs typeface="Arial" pitchFamily="34" charset="0"/>
              </a:rPr>
              <a:t>10</a:t>
            </a:r>
            <a:endParaRPr lang="tr-TR" sz="4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4 Yuvarlatılmış Dikdörtgen"/>
          <p:cNvSpPr/>
          <p:nvPr/>
        </p:nvSpPr>
        <p:spPr>
          <a:xfrm>
            <a:off x="2357422" y="1142984"/>
            <a:ext cx="1214446" cy="107157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000" dirty="0" smtClean="0">
                <a:latin typeface="Arial" pitchFamily="34" charset="0"/>
                <a:cs typeface="Arial" pitchFamily="34" charset="0"/>
              </a:rPr>
              <a:t>4</a:t>
            </a:r>
            <a:endParaRPr lang="tr-TR" sz="4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5 Yuvarlatılmış Dikdörtgen"/>
          <p:cNvSpPr/>
          <p:nvPr/>
        </p:nvSpPr>
        <p:spPr>
          <a:xfrm>
            <a:off x="3714744" y="1142984"/>
            <a:ext cx="1214446" cy="107157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latin typeface="Arial Narrow" pitchFamily="34" charset="0"/>
              </a:rPr>
              <a:t>-</a:t>
            </a:r>
            <a:endParaRPr lang="tr-TR" sz="5400" dirty="0">
              <a:latin typeface="Arial Narrow" pitchFamily="34" charset="0"/>
            </a:endParaRPr>
          </a:p>
        </p:txBody>
      </p:sp>
      <p:sp>
        <p:nvSpPr>
          <p:cNvPr id="7" name="6 Yuvarlatılmış Dikdörtgen"/>
          <p:cNvSpPr/>
          <p:nvPr/>
        </p:nvSpPr>
        <p:spPr>
          <a:xfrm>
            <a:off x="5072066" y="1142984"/>
            <a:ext cx="1214446" cy="107157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000" dirty="0" smtClean="0">
                <a:latin typeface="Arial" pitchFamily="34" charset="0"/>
                <a:cs typeface="Arial" pitchFamily="34" charset="0"/>
              </a:rPr>
              <a:t>6</a:t>
            </a:r>
            <a:endParaRPr lang="tr-TR" sz="4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7 Yuvarlatılmış Dikdörtgen"/>
          <p:cNvSpPr/>
          <p:nvPr/>
        </p:nvSpPr>
        <p:spPr>
          <a:xfrm>
            <a:off x="6429388" y="1142984"/>
            <a:ext cx="1214446" cy="107157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smtClean="0">
                <a:latin typeface="Arial" pitchFamily="34" charset="0"/>
                <a:cs typeface="Arial" pitchFamily="34" charset="0"/>
              </a:rPr>
              <a:t>=</a:t>
            </a:r>
            <a:endParaRPr lang="tr-TR" sz="4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20</a:t>
            </a:fld>
            <a:endParaRPr lang="tr-TR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Hasan Göğebakan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3.33333E-6 L -8.33333E-7 0.38865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94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3.33333E-6 L -8.33333E-7 0.38865 " pathEditMode="relative" rAng="0" ptsTypes="AA">
                                      <p:cBhvr>
                                        <p:cTn id="58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4.16281E-7 L -0.13004 0.39154 " pathEditMode="relative" rAng="0" ptsTypes="AA">
                                      <p:cBhvr>
                                        <p:cTn id="62" dur="20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" y="196"/>
                                    </p:animMotion>
                                  </p:childTnLst>
                                </p:cTn>
                              </p:par>
                              <p:par>
                                <p:cTn id="63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4.16281E-7 L -0.13004 0.39154 " pathEditMode="relative" rAng="0" ptsTypes="AA">
                                      <p:cBhvr>
                                        <p:cTn id="64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" y="1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61 0.00324 L 0.19427 0.39477 " pathEditMode="relative" rAng="0" ptsTypes="AA">
                                      <p:cBhvr>
                                        <p:cTn id="68" dur="20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6" y="196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61 0.00324 L 0.19427 0.39477 " pathEditMode="relative" rAng="0" ptsTypes="AA">
                                      <p:cBhvr>
                                        <p:cTn id="70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6" y="1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4.16281E-7 L -0.10399 0.39154 " pathEditMode="relative" rAng="0" ptsTypes="AA">
                                      <p:cBhvr>
                                        <p:cTn id="74" dur="20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" y="196"/>
                                    </p:animMotion>
                                  </p:childTnLst>
                                </p:cTn>
                              </p:par>
                              <p:par>
                                <p:cTn id="75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4.16281E-7 L -0.10399 0.39154 " pathEditMode="relative" rAng="0" ptsTypes="AA">
                                      <p:cBhvr>
                                        <p:cTn id="76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" y="1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4.16281E-7 L 0.19392 0.39154 " pathEditMode="relative" rAng="0" ptsTypes="AA">
                                      <p:cBhvr>
                                        <p:cTn id="80" dur="20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7" y="196"/>
                                    </p:animMotion>
                                  </p:childTnLst>
                                </p:cTn>
                              </p:par>
                              <p:par>
                                <p:cTn id="81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4.16281E-7 L 0.19392 0.39154 " pathEditMode="relative" rAng="0" ptsTypes="AA">
                                      <p:cBhvr>
                                        <p:cTn id="82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7" y="1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6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0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4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8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2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 animBg="1"/>
      <p:bldP spid="4" grpId="1" build="allAtOnce" animBg="1"/>
      <p:bldP spid="5" grpId="0" build="allAtOnce" animBg="1"/>
      <p:bldP spid="5" grpId="1" build="allAtOnce" animBg="1"/>
      <p:bldP spid="6" grpId="0" build="allAtOnce" animBg="1"/>
      <p:bldP spid="6" grpId="1" build="allAtOnce" animBg="1"/>
      <p:bldP spid="7" grpId="0" build="allAtOnce" animBg="1"/>
      <p:bldP spid="7" grpId="1" build="allAtOnce" animBg="1"/>
      <p:bldP spid="8" grpId="0" build="allAtOnce" animBg="1"/>
      <p:bldP spid="8" grpId="1" build="allAtOnce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500034" y="3643314"/>
            <a:ext cx="8062912" cy="1752600"/>
          </a:xfr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</p:txBody>
      </p:sp>
      <p:sp>
        <p:nvSpPr>
          <p:cNvPr id="4" name="3 Yuvarlatılmış Dikdörtgen"/>
          <p:cNvSpPr/>
          <p:nvPr/>
        </p:nvSpPr>
        <p:spPr>
          <a:xfrm>
            <a:off x="928662" y="1142984"/>
            <a:ext cx="1285884" cy="107157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000" dirty="0" smtClean="0">
                <a:latin typeface="Arial" pitchFamily="34" charset="0"/>
                <a:cs typeface="Arial" pitchFamily="34" charset="0"/>
              </a:rPr>
              <a:t>10</a:t>
            </a:r>
            <a:endParaRPr lang="tr-TR" sz="4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4 Yuvarlatılmış Dikdörtgen"/>
          <p:cNvSpPr/>
          <p:nvPr/>
        </p:nvSpPr>
        <p:spPr>
          <a:xfrm>
            <a:off x="2357422" y="1142984"/>
            <a:ext cx="1214446" cy="107157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000" dirty="0" smtClean="0">
                <a:latin typeface="Arial" pitchFamily="34" charset="0"/>
                <a:cs typeface="Arial" pitchFamily="34" charset="0"/>
              </a:rPr>
              <a:t>5</a:t>
            </a:r>
            <a:endParaRPr lang="tr-TR" sz="4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5 Yuvarlatılmış Dikdörtgen"/>
          <p:cNvSpPr/>
          <p:nvPr/>
        </p:nvSpPr>
        <p:spPr>
          <a:xfrm>
            <a:off x="3714744" y="1142984"/>
            <a:ext cx="1214446" cy="107157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latin typeface="Arial Narrow" pitchFamily="34" charset="0"/>
              </a:rPr>
              <a:t>-</a:t>
            </a:r>
            <a:endParaRPr lang="tr-TR" sz="5400" dirty="0">
              <a:latin typeface="Arial Narrow" pitchFamily="34" charset="0"/>
            </a:endParaRPr>
          </a:p>
        </p:txBody>
      </p:sp>
      <p:sp>
        <p:nvSpPr>
          <p:cNvPr id="7" name="6 Yuvarlatılmış Dikdörtgen"/>
          <p:cNvSpPr/>
          <p:nvPr/>
        </p:nvSpPr>
        <p:spPr>
          <a:xfrm>
            <a:off x="5072066" y="1142984"/>
            <a:ext cx="1214446" cy="107157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000" dirty="0" smtClean="0">
                <a:latin typeface="Arial" pitchFamily="34" charset="0"/>
                <a:cs typeface="Arial" pitchFamily="34" charset="0"/>
              </a:rPr>
              <a:t>5</a:t>
            </a:r>
            <a:endParaRPr lang="tr-TR" sz="4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7 Yuvarlatılmış Dikdörtgen"/>
          <p:cNvSpPr/>
          <p:nvPr/>
        </p:nvSpPr>
        <p:spPr>
          <a:xfrm>
            <a:off x="6429388" y="1142984"/>
            <a:ext cx="1214446" cy="107157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smtClean="0">
                <a:latin typeface="Arial" pitchFamily="34" charset="0"/>
                <a:cs typeface="Arial" pitchFamily="34" charset="0"/>
              </a:rPr>
              <a:t>=</a:t>
            </a:r>
            <a:endParaRPr lang="tr-TR" sz="4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21</a:t>
            </a:fld>
            <a:endParaRPr lang="tr-TR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Hasan Göğebakan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3.33333E-6 L -8.33333E-7 0.38865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94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3.33333E-6 L -8.33333E-7 0.38865 " pathEditMode="relative" rAng="0" ptsTypes="AA">
                                      <p:cBhvr>
                                        <p:cTn id="58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4.16281E-7 L -0.13004 0.39154 " pathEditMode="relative" rAng="0" ptsTypes="AA">
                                      <p:cBhvr>
                                        <p:cTn id="62" dur="20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" y="196"/>
                                    </p:animMotion>
                                  </p:childTnLst>
                                </p:cTn>
                              </p:par>
                              <p:par>
                                <p:cTn id="63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4.16281E-7 L -0.13004 0.39154 " pathEditMode="relative" rAng="0" ptsTypes="AA">
                                      <p:cBhvr>
                                        <p:cTn id="64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" y="1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61 0.00324 L 0.19427 0.39477 " pathEditMode="relative" rAng="0" ptsTypes="AA">
                                      <p:cBhvr>
                                        <p:cTn id="68" dur="20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6" y="196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61 0.00324 L 0.19427 0.39477 " pathEditMode="relative" rAng="0" ptsTypes="AA">
                                      <p:cBhvr>
                                        <p:cTn id="70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6" y="1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4.16281E-7 L -0.10399 0.39154 " pathEditMode="relative" rAng="0" ptsTypes="AA">
                                      <p:cBhvr>
                                        <p:cTn id="74" dur="20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" y="196"/>
                                    </p:animMotion>
                                  </p:childTnLst>
                                </p:cTn>
                              </p:par>
                              <p:par>
                                <p:cTn id="75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4.16281E-7 L -0.10399 0.39154 " pathEditMode="relative" rAng="0" ptsTypes="AA">
                                      <p:cBhvr>
                                        <p:cTn id="76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" y="1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4.16281E-7 L 0.19392 0.39154 " pathEditMode="relative" rAng="0" ptsTypes="AA">
                                      <p:cBhvr>
                                        <p:cTn id="80" dur="20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7" y="196"/>
                                    </p:animMotion>
                                  </p:childTnLst>
                                </p:cTn>
                              </p:par>
                              <p:par>
                                <p:cTn id="81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4.16281E-7 L 0.19392 0.39154 " pathEditMode="relative" rAng="0" ptsTypes="AA">
                                      <p:cBhvr>
                                        <p:cTn id="82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7" y="1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6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0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4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8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2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 animBg="1"/>
      <p:bldP spid="4" grpId="1" build="allAtOnce" animBg="1"/>
      <p:bldP spid="5" grpId="0" build="allAtOnce" animBg="1"/>
      <p:bldP spid="5" grpId="1" build="allAtOnce" animBg="1"/>
      <p:bldP spid="6" grpId="0" build="allAtOnce" animBg="1"/>
      <p:bldP spid="6" grpId="1" build="allAtOnce" animBg="1"/>
      <p:bldP spid="7" grpId="0" build="allAtOnce" animBg="1"/>
      <p:bldP spid="7" grpId="1" build="allAtOnce" animBg="1"/>
      <p:bldP spid="8" grpId="0" build="allAtOnce" animBg="1"/>
      <p:bldP spid="8" grpId="1" build="allAtOnce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500034" y="3643314"/>
            <a:ext cx="8062912" cy="1752600"/>
          </a:xfr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</p:txBody>
      </p:sp>
      <p:sp>
        <p:nvSpPr>
          <p:cNvPr id="4" name="3 Yuvarlatılmış Dikdörtgen"/>
          <p:cNvSpPr/>
          <p:nvPr/>
        </p:nvSpPr>
        <p:spPr>
          <a:xfrm>
            <a:off x="928662" y="1142984"/>
            <a:ext cx="1285884" cy="107157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000" dirty="0" smtClean="0">
                <a:latin typeface="Arial" pitchFamily="34" charset="0"/>
                <a:cs typeface="Arial" pitchFamily="34" charset="0"/>
              </a:rPr>
              <a:t>10</a:t>
            </a:r>
            <a:endParaRPr lang="tr-TR" sz="4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4 Yuvarlatılmış Dikdörtgen"/>
          <p:cNvSpPr/>
          <p:nvPr/>
        </p:nvSpPr>
        <p:spPr>
          <a:xfrm>
            <a:off x="2357422" y="1142984"/>
            <a:ext cx="1214446" cy="107157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000" dirty="0" smtClean="0">
                <a:latin typeface="Arial" pitchFamily="34" charset="0"/>
                <a:cs typeface="Arial" pitchFamily="34" charset="0"/>
              </a:rPr>
              <a:t>6</a:t>
            </a:r>
            <a:endParaRPr lang="tr-TR" sz="4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5 Yuvarlatılmış Dikdörtgen"/>
          <p:cNvSpPr/>
          <p:nvPr/>
        </p:nvSpPr>
        <p:spPr>
          <a:xfrm>
            <a:off x="3714744" y="1142984"/>
            <a:ext cx="1214446" cy="107157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latin typeface="Arial Narrow" pitchFamily="34" charset="0"/>
              </a:rPr>
              <a:t>-</a:t>
            </a:r>
            <a:endParaRPr lang="tr-TR" sz="5400" dirty="0">
              <a:latin typeface="Arial Narrow" pitchFamily="34" charset="0"/>
            </a:endParaRPr>
          </a:p>
        </p:txBody>
      </p:sp>
      <p:sp>
        <p:nvSpPr>
          <p:cNvPr id="7" name="6 Yuvarlatılmış Dikdörtgen"/>
          <p:cNvSpPr/>
          <p:nvPr/>
        </p:nvSpPr>
        <p:spPr>
          <a:xfrm>
            <a:off x="5072066" y="1142984"/>
            <a:ext cx="1214446" cy="107157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000" dirty="0" smtClean="0">
                <a:latin typeface="Arial" pitchFamily="34" charset="0"/>
                <a:cs typeface="Arial" pitchFamily="34" charset="0"/>
              </a:rPr>
              <a:t>4</a:t>
            </a:r>
            <a:endParaRPr lang="tr-TR" sz="4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7 Yuvarlatılmış Dikdörtgen"/>
          <p:cNvSpPr/>
          <p:nvPr/>
        </p:nvSpPr>
        <p:spPr>
          <a:xfrm>
            <a:off x="6429388" y="1142984"/>
            <a:ext cx="1214446" cy="107157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smtClean="0">
                <a:latin typeface="Arial" pitchFamily="34" charset="0"/>
                <a:cs typeface="Arial" pitchFamily="34" charset="0"/>
              </a:rPr>
              <a:t>=</a:t>
            </a:r>
            <a:endParaRPr lang="tr-TR" sz="4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22</a:t>
            </a:fld>
            <a:endParaRPr lang="tr-TR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Hasan Göğebakan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3.33333E-6 L -8.33333E-7 0.38865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94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3.33333E-6 L -8.33333E-7 0.38865 " pathEditMode="relative" rAng="0" ptsTypes="AA">
                                      <p:cBhvr>
                                        <p:cTn id="58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4.16281E-7 L -0.13004 0.39154 " pathEditMode="relative" rAng="0" ptsTypes="AA">
                                      <p:cBhvr>
                                        <p:cTn id="62" dur="20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" y="196"/>
                                    </p:animMotion>
                                  </p:childTnLst>
                                </p:cTn>
                              </p:par>
                              <p:par>
                                <p:cTn id="63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4.16281E-7 L -0.13004 0.39154 " pathEditMode="relative" rAng="0" ptsTypes="AA">
                                      <p:cBhvr>
                                        <p:cTn id="64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" y="1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61 0.00324 L 0.19427 0.39477 " pathEditMode="relative" rAng="0" ptsTypes="AA">
                                      <p:cBhvr>
                                        <p:cTn id="68" dur="20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6" y="196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61 0.00324 L 0.19427 0.39477 " pathEditMode="relative" rAng="0" ptsTypes="AA">
                                      <p:cBhvr>
                                        <p:cTn id="70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6" y="1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4.16281E-7 L -0.10399 0.39154 " pathEditMode="relative" rAng="0" ptsTypes="AA">
                                      <p:cBhvr>
                                        <p:cTn id="74" dur="20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" y="196"/>
                                    </p:animMotion>
                                  </p:childTnLst>
                                </p:cTn>
                              </p:par>
                              <p:par>
                                <p:cTn id="75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4.16281E-7 L -0.10399 0.39154 " pathEditMode="relative" rAng="0" ptsTypes="AA">
                                      <p:cBhvr>
                                        <p:cTn id="76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" y="1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4.16281E-7 L 0.19392 0.39154 " pathEditMode="relative" rAng="0" ptsTypes="AA">
                                      <p:cBhvr>
                                        <p:cTn id="80" dur="20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7" y="196"/>
                                    </p:animMotion>
                                  </p:childTnLst>
                                </p:cTn>
                              </p:par>
                              <p:par>
                                <p:cTn id="81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4.16281E-7 L 0.19392 0.39154 " pathEditMode="relative" rAng="0" ptsTypes="AA">
                                      <p:cBhvr>
                                        <p:cTn id="82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7" y="1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6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0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4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8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2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 animBg="1"/>
      <p:bldP spid="4" grpId="1" build="allAtOnce" animBg="1"/>
      <p:bldP spid="5" grpId="0" build="allAtOnce" animBg="1"/>
      <p:bldP spid="5" grpId="1" build="allAtOnce" animBg="1"/>
      <p:bldP spid="6" grpId="0" build="allAtOnce" animBg="1"/>
      <p:bldP spid="6" grpId="1" build="allAtOnce" animBg="1"/>
      <p:bldP spid="7" grpId="0" build="allAtOnce" animBg="1"/>
      <p:bldP spid="7" grpId="1" build="allAtOnce" animBg="1"/>
      <p:bldP spid="8" grpId="0" build="allAtOnce" animBg="1"/>
      <p:bldP spid="8" grpId="1" build="allAtOnce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500034" y="3643314"/>
            <a:ext cx="8062912" cy="1752600"/>
          </a:xfr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</p:txBody>
      </p:sp>
      <p:sp>
        <p:nvSpPr>
          <p:cNvPr id="4" name="3 Yuvarlatılmış Dikdörtgen"/>
          <p:cNvSpPr/>
          <p:nvPr/>
        </p:nvSpPr>
        <p:spPr>
          <a:xfrm>
            <a:off x="928662" y="1142984"/>
            <a:ext cx="1285884" cy="107157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000" dirty="0" smtClean="0">
                <a:latin typeface="Arial" pitchFamily="34" charset="0"/>
                <a:cs typeface="Arial" pitchFamily="34" charset="0"/>
              </a:rPr>
              <a:t>10</a:t>
            </a:r>
            <a:endParaRPr lang="tr-TR" sz="4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4 Yuvarlatılmış Dikdörtgen"/>
          <p:cNvSpPr/>
          <p:nvPr/>
        </p:nvSpPr>
        <p:spPr>
          <a:xfrm>
            <a:off x="2357422" y="1142984"/>
            <a:ext cx="1214446" cy="107157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000" dirty="0" smtClean="0">
                <a:latin typeface="Arial" pitchFamily="34" charset="0"/>
                <a:cs typeface="Arial" pitchFamily="34" charset="0"/>
              </a:rPr>
              <a:t>7</a:t>
            </a:r>
            <a:endParaRPr lang="tr-TR" sz="4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5 Yuvarlatılmış Dikdörtgen"/>
          <p:cNvSpPr/>
          <p:nvPr/>
        </p:nvSpPr>
        <p:spPr>
          <a:xfrm>
            <a:off x="3714744" y="1142984"/>
            <a:ext cx="1214446" cy="107157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latin typeface="Arial Narrow" pitchFamily="34" charset="0"/>
              </a:rPr>
              <a:t>-</a:t>
            </a:r>
            <a:endParaRPr lang="tr-TR" sz="5400" dirty="0">
              <a:latin typeface="Arial Narrow" pitchFamily="34" charset="0"/>
            </a:endParaRPr>
          </a:p>
        </p:txBody>
      </p:sp>
      <p:sp>
        <p:nvSpPr>
          <p:cNvPr id="7" name="6 Yuvarlatılmış Dikdörtgen"/>
          <p:cNvSpPr/>
          <p:nvPr/>
        </p:nvSpPr>
        <p:spPr>
          <a:xfrm>
            <a:off x="5072066" y="1142984"/>
            <a:ext cx="1214446" cy="107157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000" dirty="0" smtClean="0">
                <a:latin typeface="Arial" pitchFamily="34" charset="0"/>
                <a:cs typeface="Arial" pitchFamily="34" charset="0"/>
              </a:rPr>
              <a:t>3</a:t>
            </a:r>
            <a:endParaRPr lang="tr-TR" sz="4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7 Yuvarlatılmış Dikdörtgen"/>
          <p:cNvSpPr/>
          <p:nvPr/>
        </p:nvSpPr>
        <p:spPr>
          <a:xfrm>
            <a:off x="6429388" y="1142984"/>
            <a:ext cx="1214446" cy="107157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smtClean="0">
                <a:latin typeface="Arial" pitchFamily="34" charset="0"/>
                <a:cs typeface="Arial" pitchFamily="34" charset="0"/>
              </a:rPr>
              <a:t>=</a:t>
            </a:r>
            <a:endParaRPr lang="tr-TR" sz="4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23</a:t>
            </a:fld>
            <a:endParaRPr lang="tr-TR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Hasan Göğebakan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3.33333E-6 L -8.33333E-7 0.38865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94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3.33333E-6 L -8.33333E-7 0.38865 " pathEditMode="relative" rAng="0" ptsTypes="AA">
                                      <p:cBhvr>
                                        <p:cTn id="58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4.16281E-7 L -0.13004 0.39154 " pathEditMode="relative" rAng="0" ptsTypes="AA">
                                      <p:cBhvr>
                                        <p:cTn id="62" dur="20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" y="196"/>
                                    </p:animMotion>
                                  </p:childTnLst>
                                </p:cTn>
                              </p:par>
                              <p:par>
                                <p:cTn id="63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4.16281E-7 L -0.13004 0.39154 " pathEditMode="relative" rAng="0" ptsTypes="AA">
                                      <p:cBhvr>
                                        <p:cTn id="64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" y="1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61 0.00324 L 0.19427 0.39477 " pathEditMode="relative" rAng="0" ptsTypes="AA">
                                      <p:cBhvr>
                                        <p:cTn id="68" dur="20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6" y="196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61 0.00324 L 0.19427 0.39477 " pathEditMode="relative" rAng="0" ptsTypes="AA">
                                      <p:cBhvr>
                                        <p:cTn id="70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6" y="1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4.16281E-7 L -0.10399 0.39154 " pathEditMode="relative" rAng="0" ptsTypes="AA">
                                      <p:cBhvr>
                                        <p:cTn id="74" dur="20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" y="196"/>
                                    </p:animMotion>
                                  </p:childTnLst>
                                </p:cTn>
                              </p:par>
                              <p:par>
                                <p:cTn id="75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4.16281E-7 L -0.10399 0.39154 " pathEditMode="relative" rAng="0" ptsTypes="AA">
                                      <p:cBhvr>
                                        <p:cTn id="76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" y="1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4.16281E-7 L 0.19392 0.39154 " pathEditMode="relative" rAng="0" ptsTypes="AA">
                                      <p:cBhvr>
                                        <p:cTn id="80" dur="20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7" y="196"/>
                                    </p:animMotion>
                                  </p:childTnLst>
                                </p:cTn>
                              </p:par>
                              <p:par>
                                <p:cTn id="81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4.16281E-7 L 0.19392 0.39154 " pathEditMode="relative" rAng="0" ptsTypes="AA">
                                      <p:cBhvr>
                                        <p:cTn id="82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7" y="1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6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0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4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8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2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 animBg="1"/>
      <p:bldP spid="4" grpId="1" build="allAtOnce" animBg="1"/>
      <p:bldP spid="5" grpId="0" build="allAtOnce" animBg="1"/>
      <p:bldP spid="5" grpId="1" build="allAtOnce" animBg="1"/>
      <p:bldP spid="6" grpId="0" build="allAtOnce" animBg="1"/>
      <p:bldP spid="6" grpId="1" build="allAtOnce" animBg="1"/>
      <p:bldP spid="7" grpId="0" build="allAtOnce" animBg="1"/>
      <p:bldP spid="7" grpId="1" build="allAtOnce" animBg="1"/>
      <p:bldP spid="8" grpId="0" build="allAtOnce" animBg="1"/>
      <p:bldP spid="8" grpId="1" build="allAtOnce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500034" y="3643314"/>
            <a:ext cx="8062912" cy="1752600"/>
          </a:xfr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</p:txBody>
      </p:sp>
      <p:sp>
        <p:nvSpPr>
          <p:cNvPr id="4" name="3 Yuvarlatılmış Dikdörtgen"/>
          <p:cNvSpPr/>
          <p:nvPr/>
        </p:nvSpPr>
        <p:spPr>
          <a:xfrm>
            <a:off x="928662" y="1142984"/>
            <a:ext cx="1285884" cy="107157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000" dirty="0" smtClean="0">
                <a:latin typeface="Arial" pitchFamily="34" charset="0"/>
                <a:cs typeface="Arial" pitchFamily="34" charset="0"/>
              </a:rPr>
              <a:t>10</a:t>
            </a:r>
            <a:endParaRPr lang="tr-TR" sz="4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4 Yuvarlatılmış Dikdörtgen"/>
          <p:cNvSpPr/>
          <p:nvPr/>
        </p:nvSpPr>
        <p:spPr>
          <a:xfrm>
            <a:off x="2357422" y="1142984"/>
            <a:ext cx="1214446" cy="107157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000" dirty="0" smtClean="0">
                <a:latin typeface="Arial" pitchFamily="34" charset="0"/>
                <a:cs typeface="Arial" pitchFamily="34" charset="0"/>
              </a:rPr>
              <a:t>8</a:t>
            </a:r>
            <a:endParaRPr lang="tr-TR" sz="4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5 Yuvarlatılmış Dikdörtgen"/>
          <p:cNvSpPr/>
          <p:nvPr/>
        </p:nvSpPr>
        <p:spPr>
          <a:xfrm>
            <a:off x="3714744" y="1142984"/>
            <a:ext cx="1214446" cy="107157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latin typeface="Arial Narrow" pitchFamily="34" charset="0"/>
              </a:rPr>
              <a:t>-</a:t>
            </a:r>
            <a:endParaRPr lang="tr-TR" sz="5400" dirty="0">
              <a:latin typeface="Arial Narrow" pitchFamily="34" charset="0"/>
            </a:endParaRPr>
          </a:p>
        </p:txBody>
      </p:sp>
      <p:sp>
        <p:nvSpPr>
          <p:cNvPr id="7" name="6 Yuvarlatılmış Dikdörtgen"/>
          <p:cNvSpPr/>
          <p:nvPr/>
        </p:nvSpPr>
        <p:spPr>
          <a:xfrm>
            <a:off x="5072066" y="1142984"/>
            <a:ext cx="1214446" cy="107157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000" dirty="0" smtClean="0">
                <a:latin typeface="Arial" pitchFamily="34" charset="0"/>
                <a:cs typeface="Arial" pitchFamily="34" charset="0"/>
              </a:rPr>
              <a:t>2</a:t>
            </a:r>
            <a:endParaRPr lang="tr-TR" sz="4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7 Yuvarlatılmış Dikdörtgen"/>
          <p:cNvSpPr/>
          <p:nvPr/>
        </p:nvSpPr>
        <p:spPr>
          <a:xfrm>
            <a:off x="6429388" y="1142984"/>
            <a:ext cx="1214446" cy="107157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smtClean="0">
                <a:latin typeface="Arial" pitchFamily="34" charset="0"/>
                <a:cs typeface="Arial" pitchFamily="34" charset="0"/>
              </a:rPr>
              <a:t>=</a:t>
            </a:r>
            <a:endParaRPr lang="tr-TR" sz="4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24</a:t>
            </a:fld>
            <a:endParaRPr lang="tr-TR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Hasan Göğebakan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3.33333E-6 L -8.33333E-7 0.38865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94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3.33333E-6 L -8.33333E-7 0.38865 " pathEditMode="relative" rAng="0" ptsTypes="AA">
                                      <p:cBhvr>
                                        <p:cTn id="58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4.16281E-7 L -0.13004 0.39154 " pathEditMode="relative" rAng="0" ptsTypes="AA">
                                      <p:cBhvr>
                                        <p:cTn id="62" dur="20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" y="196"/>
                                    </p:animMotion>
                                  </p:childTnLst>
                                </p:cTn>
                              </p:par>
                              <p:par>
                                <p:cTn id="63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4.16281E-7 L -0.13004 0.39154 " pathEditMode="relative" rAng="0" ptsTypes="AA">
                                      <p:cBhvr>
                                        <p:cTn id="64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" y="1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61 0.00324 L 0.19427 0.39477 " pathEditMode="relative" rAng="0" ptsTypes="AA">
                                      <p:cBhvr>
                                        <p:cTn id="68" dur="20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6" y="196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61 0.00324 L 0.19427 0.39477 " pathEditMode="relative" rAng="0" ptsTypes="AA">
                                      <p:cBhvr>
                                        <p:cTn id="70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6" y="1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4.16281E-7 L -0.10399 0.39154 " pathEditMode="relative" rAng="0" ptsTypes="AA">
                                      <p:cBhvr>
                                        <p:cTn id="74" dur="20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" y="196"/>
                                    </p:animMotion>
                                  </p:childTnLst>
                                </p:cTn>
                              </p:par>
                              <p:par>
                                <p:cTn id="75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4.16281E-7 L -0.10399 0.39154 " pathEditMode="relative" rAng="0" ptsTypes="AA">
                                      <p:cBhvr>
                                        <p:cTn id="76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" y="1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4.16281E-7 L 0.19392 0.39154 " pathEditMode="relative" rAng="0" ptsTypes="AA">
                                      <p:cBhvr>
                                        <p:cTn id="80" dur="20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7" y="196"/>
                                    </p:animMotion>
                                  </p:childTnLst>
                                </p:cTn>
                              </p:par>
                              <p:par>
                                <p:cTn id="81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4.16281E-7 L 0.19392 0.39154 " pathEditMode="relative" rAng="0" ptsTypes="AA">
                                      <p:cBhvr>
                                        <p:cTn id="82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7" y="1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6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0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4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8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2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 animBg="1"/>
      <p:bldP spid="4" grpId="1" build="allAtOnce" animBg="1"/>
      <p:bldP spid="5" grpId="0" build="allAtOnce" animBg="1"/>
      <p:bldP spid="5" grpId="1" build="allAtOnce" animBg="1"/>
      <p:bldP spid="6" grpId="0" build="allAtOnce" animBg="1"/>
      <p:bldP spid="6" grpId="1" build="allAtOnce" animBg="1"/>
      <p:bldP spid="7" grpId="0" build="allAtOnce" animBg="1"/>
      <p:bldP spid="7" grpId="1" build="allAtOnce" animBg="1"/>
      <p:bldP spid="8" grpId="0" build="allAtOnce" animBg="1"/>
      <p:bldP spid="8" grpId="1" build="allAtOnce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500034" y="3643314"/>
            <a:ext cx="8062912" cy="1752600"/>
          </a:xfr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</p:txBody>
      </p:sp>
      <p:sp>
        <p:nvSpPr>
          <p:cNvPr id="4" name="3 Yuvarlatılmış Dikdörtgen"/>
          <p:cNvSpPr/>
          <p:nvPr/>
        </p:nvSpPr>
        <p:spPr>
          <a:xfrm>
            <a:off x="928662" y="1142984"/>
            <a:ext cx="1285884" cy="107157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000" dirty="0" smtClean="0">
                <a:latin typeface="Arial" pitchFamily="34" charset="0"/>
                <a:cs typeface="Arial" pitchFamily="34" charset="0"/>
              </a:rPr>
              <a:t>10</a:t>
            </a:r>
            <a:endParaRPr lang="tr-TR" sz="4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4 Yuvarlatılmış Dikdörtgen"/>
          <p:cNvSpPr/>
          <p:nvPr/>
        </p:nvSpPr>
        <p:spPr>
          <a:xfrm>
            <a:off x="2357422" y="1142984"/>
            <a:ext cx="1214446" cy="107157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000" dirty="0" smtClean="0">
                <a:latin typeface="Arial" pitchFamily="34" charset="0"/>
                <a:cs typeface="Arial" pitchFamily="34" charset="0"/>
              </a:rPr>
              <a:t>9</a:t>
            </a:r>
            <a:endParaRPr lang="tr-TR" sz="4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5 Yuvarlatılmış Dikdörtgen"/>
          <p:cNvSpPr/>
          <p:nvPr/>
        </p:nvSpPr>
        <p:spPr>
          <a:xfrm>
            <a:off x="3714744" y="1142984"/>
            <a:ext cx="1214446" cy="107157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latin typeface="Arial Narrow" pitchFamily="34" charset="0"/>
              </a:rPr>
              <a:t>-</a:t>
            </a:r>
            <a:endParaRPr lang="tr-TR" sz="5400" dirty="0">
              <a:latin typeface="Arial Narrow" pitchFamily="34" charset="0"/>
            </a:endParaRPr>
          </a:p>
        </p:txBody>
      </p:sp>
      <p:sp>
        <p:nvSpPr>
          <p:cNvPr id="7" name="6 Yuvarlatılmış Dikdörtgen"/>
          <p:cNvSpPr/>
          <p:nvPr/>
        </p:nvSpPr>
        <p:spPr>
          <a:xfrm>
            <a:off x="5072066" y="1142984"/>
            <a:ext cx="1214446" cy="107157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000" dirty="0" smtClean="0">
                <a:latin typeface="Arial" pitchFamily="34" charset="0"/>
                <a:cs typeface="Arial" pitchFamily="34" charset="0"/>
              </a:rPr>
              <a:t>1</a:t>
            </a:r>
            <a:endParaRPr lang="tr-TR" sz="4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7 Yuvarlatılmış Dikdörtgen"/>
          <p:cNvSpPr/>
          <p:nvPr/>
        </p:nvSpPr>
        <p:spPr>
          <a:xfrm>
            <a:off x="6429388" y="1142984"/>
            <a:ext cx="1214446" cy="107157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smtClean="0">
                <a:latin typeface="Arial" pitchFamily="34" charset="0"/>
                <a:cs typeface="Arial" pitchFamily="34" charset="0"/>
              </a:rPr>
              <a:t>=</a:t>
            </a:r>
            <a:endParaRPr lang="tr-TR" sz="4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25</a:t>
            </a:fld>
            <a:endParaRPr lang="tr-TR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Hasan Göğebakan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3.33333E-6 L -8.33333E-7 0.38865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94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3.33333E-6 L -8.33333E-7 0.38865 " pathEditMode="relative" rAng="0" ptsTypes="AA">
                                      <p:cBhvr>
                                        <p:cTn id="58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4.16281E-7 L -0.13004 0.39154 " pathEditMode="relative" rAng="0" ptsTypes="AA">
                                      <p:cBhvr>
                                        <p:cTn id="62" dur="20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" y="196"/>
                                    </p:animMotion>
                                  </p:childTnLst>
                                </p:cTn>
                              </p:par>
                              <p:par>
                                <p:cTn id="63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4.16281E-7 L -0.13004 0.39154 " pathEditMode="relative" rAng="0" ptsTypes="AA">
                                      <p:cBhvr>
                                        <p:cTn id="64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" y="1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61 0.00324 L 0.19427 0.39477 " pathEditMode="relative" rAng="0" ptsTypes="AA">
                                      <p:cBhvr>
                                        <p:cTn id="68" dur="20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6" y="196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61 0.00324 L 0.19427 0.39477 " pathEditMode="relative" rAng="0" ptsTypes="AA">
                                      <p:cBhvr>
                                        <p:cTn id="70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6" y="1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4.16281E-7 L -0.10399 0.39154 " pathEditMode="relative" rAng="0" ptsTypes="AA">
                                      <p:cBhvr>
                                        <p:cTn id="74" dur="20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" y="196"/>
                                    </p:animMotion>
                                  </p:childTnLst>
                                </p:cTn>
                              </p:par>
                              <p:par>
                                <p:cTn id="75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4.16281E-7 L -0.10399 0.39154 " pathEditMode="relative" rAng="0" ptsTypes="AA">
                                      <p:cBhvr>
                                        <p:cTn id="76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" y="1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4.16281E-7 L 0.19392 0.39154 " pathEditMode="relative" rAng="0" ptsTypes="AA">
                                      <p:cBhvr>
                                        <p:cTn id="80" dur="20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7" y="196"/>
                                    </p:animMotion>
                                  </p:childTnLst>
                                </p:cTn>
                              </p:par>
                              <p:par>
                                <p:cTn id="81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4.16281E-7 L 0.19392 0.39154 " pathEditMode="relative" rAng="0" ptsTypes="AA">
                                      <p:cBhvr>
                                        <p:cTn id="82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7" y="1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6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0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4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8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2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 animBg="1"/>
      <p:bldP spid="4" grpId="1" build="allAtOnce" animBg="1"/>
      <p:bldP spid="5" grpId="0" build="allAtOnce" animBg="1"/>
      <p:bldP spid="5" grpId="1" build="allAtOnce" animBg="1"/>
      <p:bldP spid="6" grpId="0" build="allAtOnce" animBg="1"/>
      <p:bldP spid="6" grpId="1" build="allAtOnce" animBg="1"/>
      <p:bldP spid="7" grpId="0" build="allAtOnce" animBg="1"/>
      <p:bldP spid="7" grpId="1" build="allAtOnce" animBg="1"/>
      <p:bldP spid="8" grpId="0" build="allAtOnce" animBg="1"/>
      <p:bldP spid="8" grpId="1" build="allAtOnce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500034" y="3643314"/>
            <a:ext cx="8062912" cy="1752600"/>
          </a:xfr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</p:txBody>
      </p:sp>
      <p:sp>
        <p:nvSpPr>
          <p:cNvPr id="4" name="3 Yuvarlatılmış Dikdörtgen"/>
          <p:cNvSpPr/>
          <p:nvPr/>
        </p:nvSpPr>
        <p:spPr>
          <a:xfrm>
            <a:off x="928662" y="1142984"/>
            <a:ext cx="1285884" cy="107157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000" dirty="0" smtClean="0">
                <a:latin typeface="Arial" pitchFamily="34" charset="0"/>
                <a:cs typeface="Arial" pitchFamily="34" charset="0"/>
              </a:rPr>
              <a:t>10</a:t>
            </a:r>
            <a:endParaRPr lang="tr-TR" sz="4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4 Yuvarlatılmış Dikdörtgen"/>
          <p:cNvSpPr/>
          <p:nvPr/>
        </p:nvSpPr>
        <p:spPr>
          <a:xfrm>
            <a:off x="2357422" y="1142984"/>
            <a:ext cx="1214446" cy="107157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000" dirty="0" smtClean="0">
                <a:latin typeface="Arial" pitchFamily="34" charset="0"/>
                <a:cs typeface="Arial" pitchFamily="34" charset="0"/>
              </a:rPr>
              <a:t>10</a:t>
            </a:r>
            <a:endParaRPr lang="tr-TR" sz="4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5 Yuvarlatılmış Dikdörtgen"/>
          <p:cNvSpPr/>
          <p:nvPr/>
        </p:nvSpPr>
        <p:spPr>
          <a:xfrm>
            <a:off x="3714744" y="1142984"/>
            <a:ext cx="1214446" cy="107157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latin typeface="Arial Narrow" pitchFamily="34" charset="0"/>
              </a:rPr>
              <a:t>-</a:t>
            </a:r>
            <a:endParaRPr lang="tr-TR" sz="5400" dirty="0">
              <a:latin typeface="Arial Narrow" pitchFamily="34" charset="0"/>
            </a:endParaRPr>
          </a:p>
        </p:txBody>
      </p:sp>
      <p:sp>
        <p:nvSpPr>
          <p:cNvPr id="7" name="6 Yuvarlatılmış Dikdörtgen"/>
          <p:cNvSpPr/>
          <p:nvPr/>
        </p:nvSpPr>
        <p:spPr>
          <a:xfrm>
            <a:off x="5072066" y="1142984"/>
            <a:ext cx="1214446" cy="107157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000" dirty="0" smtClean="0">
                <a:latin typeface="Arial" pitchFamily="34" charset="0"/>
                <a:cs typeface="Arial" pitchFamily="34" charset="0"/>
              </a:rPr>
              <a:t>0</a:t>
            </a:r>
            <a:endParaRPr lang="tr-TR" sz="4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7 Yuvarlatılmış Dikdörtgen"/>
          <p:cNvSpPr/>
          <p:nvPr/>
        </p:nvSpPr>
        <p:spPr>
          <a:xfrm>
            <a:off x="6429388" y="1142984"/>
            <a:ext cx="1214446" cy="107157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smtClean="0">
                <a:latin typeface="Arial" pitchFamily="34" charset="0"/>
                <a:cs typeface="Arial" pitchFamily="34" charset="0"/>
              </a:rPr>
              <a:t>=</a:t>
            </a:r>
            <a:endParaRPr lang="tr-TR" sz="4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26</a:t>
            </a:fld>
            <a:endParaRPr lang="tr-TR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Hasan Göğebakan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3.33333E-6 L -8.33333E-7 0.38865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94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3.33333E-6 L -8.33333E-7 0.38865 " pathEditMode="relative" rAng="0" ptsTypes="AA">
                                      <p:cBhvr>
                                        <p:cTn id="58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4.16281E-7 L -0.13004 0.39154 " pathEditMode="relative" rAng="0" ptsTypes="AA">
                                      <p:cBhvr>
                                        <p:cTn id="62" dur="20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" y="196"/>
                                    </p:animMotion>
                                  </p:childTnLst>
                                </p:cTn>
                              </p:par>
                              <p:par>
                                <p:cTn id="63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4.16281E-7 L -0.13004 0.39154 " pathEditMode="relative" rAng="0" ptsTypes="AA">
                                      <p:cBhvr>
                                        <p:cTn id="64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" y="1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61 0.00324 L 0.19427 0.39477 " pathEditMode="relative" rAng="0" ptsTypes="AA">
                                      <p:cBhvr>
                                        <p:cTn id="68" dur="20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6" y="196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61 0.00324 L 0.19427 0.39477 " pathEditMode="relative" rAng="0" ptsTypes="AA">
                                      <p:cBhvr>
                                        <p:cTn id="70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6" y="1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4.16281E-7 L -0.10399 0.39154 " pathEditMode="relative" rAng="0" ptsTypes="AA">
                                      <p:cBhvr>
                                        <p:cTn id="74" dur="20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" y="196"/>
                                    </p:animMotion>
                                  </p:childTnLst>
                                </p:cTn>
                              </p:par>
                              <p:par>
                                <p:cTn id="75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4.16281E-7 L -0.10399 0.39154 " pathEditMode="relative" rAng="0" ptsTypes="AA">
                                      <p:cBhvr>
                                        <p:cTn id="76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" y="1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4.16281E-7 L 0.19392 0.39154 " pathEditMode="relative" rAng="0" ptsTypes="AA">
                                      <p:cBhvr>
                                        <p:cTn id="80" dur="20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7" y="196"/>
                                    </p:animMotion>
                                  </p:childTnLst>
                                </p:cTn>
                              </p:par>
                              <p:par>
                                <p:cTn id="81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4.16281E-7 L 0.19392 0.39154 " pathEditMode="relative" rAng="0" ptsTypes="AA">
                                      <p:cBhvr>
                                        <p:cTn id="82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7" y="1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6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0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4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8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2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 animBg="1"/>
      <p:bldP spid="4" grpId="1" build="allAtOnce" animBg="1"/>
      <p:bldP spid="5" grpId="0" build="allAtOnce" animBg="1"/>
      <p:bldP spid="5" grpId="1" build="allAtOnce" animBg="1"/>
      <p:bldP spid="6" grpId="0" build="allAtOnce" animBg="1"/>
      <p:bldP spid="6" grpId="1" build="allAtOnce" animBg="1"/>
      <p:bldP spid="7" grpId="0" build="allAtOnce" animBg="1"/>
      <p:bldP spid="7" grpId="1" uiExpand="1" build="allAtOnce" animBg="1"/>
      <p:bldP spid="8" grpId="0" build="allAtOnce" animBg="1"/>
      <p:bldP spid="8" grpId="1" build="allAtOnce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27</a:t>
            </a:fld>
            <a:endParaRPr lang="tr-TR"/>
          </a:p>
        </p:txBody>
      </p:sp>
      <p:pic>
        <p:nvPicPr>
          <p:cNvPr id="9" name="8 Resim" descr="images (1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44" y="4214818"/>
            <a:ext cx="771525" cy="742950"/>
          </a:xfrm>
          <a:prstGeom prst="rect">
            <a:avLst/>
          </a:prstGeom>
        </p:spPr>
      </p:pic>
      <p:pic>
        <p:nvPicPr>
          <p:cNvPr id="10" name="9 Resim" descr="images (1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8662" y="3429000"/>
            <a:ext cx="771525" cy="742950"/>
          </a:xfrm>
          <a:prstGeom prst="rect">
            <a:avLst/>
          </a:prstGeom>
        </p:spPr>
      </p:pic>
      <p:pic>
        <p:nvPicPr>
          <p:cNvPr id="11" name="10 Resim" descr="images (1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44" y="3429000"/>
            <a:ext cx="771525" cy="742950"/>
          </a:xfrm>
          <a:prstGeom prst="rect">
            <a:avLst/>
          </a:prstGeom>
        </p:spPr>
      </p:pic>
      <p:pic>
        <p:nvPicPr>
          <p:cNvPr id="12" name="11 Resim" descr="images (1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8662" y="4214818"/>
            <a:ext cx="771525" cy="742950"/>
          </a:xfrm>
          <a:prstGeom prst="rect">
            <a:avLst/>
          </a:prstGeom>
        </p:spPr>
      </p:pic>
      <p:pic>
        <p:nvPicPr>
          <p:cNvPr id="13" name="12 Resim" descr="images (1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480" y="4214818"/>
            <a:ext cx="771525" cy="742950"/>
          </a:xfrm>
          <a:prstGeom prst="rect">
            <a:avLst/>
          </a:prstGeom>
        </p:spPr>
      </p:pic>
      <p:pic>
        <p:nvPicPr>
          <p:cNvPr id="14" name="13 Resim" descr="images (1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44" y="2714620"/>
            <a:ext cx="771525" cy="742950"/>
          </a:xfrm>
          <a:prstGeom prst="rect">
            <a:avLst/>
          </a:prstGeom>
        </p:spPr>
      </p:pic>
      <p:sp>
        <p:nvSpPr>
          <p:cNvPr id="15" name="14 Metin kutusu"/>
          <p:cNvSpPr txBox="1"/>
          <p:nvPr/>
        </p:nvSpPr>
        <p:spPr>
          <a:xfrm>
            <a:off x="2571736" y="3286124"/>
            <a:ext cx="100013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0" dirty="0" smtClean="0">
                <a:latin typeface="Arial" pitchFamily="34" charset="0"/>
                <a:cs typeface="Arial" pitchFamily="34" charset="0"/>
              </a:rPr>
              <a:t>+</a:t>
            </a:r>
            <a:endParaRPr lang="tr-TR" sz="60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7" name="16 Resim" descr="images (1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44" y="4143380"/>
            <a:ext cx="771525" cy="742950"/>
          </a:xfrm>
          <a:prstGeom prst="rect">
            <a:avLst/>
          </a:prstGeom>
        </p:spPr>
      </p:pic>
      <p:pic>
        <p:nvPicPr>
          <p:cNvPr id="18" name="17 Resim" descr="images (1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0562" y="4143380"/>
            <a:ext cx="771525" cy="742950"/>
          </a:xfrm>
          <a:prstGeom prst="rect">
            <a:avLst/>
          </a:prstGeom>
        </p:spPr>
      </p:pic>
      <p:pic>
        <p:nvPicPr>
          <p:cNvPr id="19" name="18 Resim" descr="images (1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0562" y="3357562"/>
            <a:ext cx="771525" cy="742950"/>
          </a:xfrm>
          <a:prstGeom prst="rect">
            <a:avLst/>
          </a:prstGeom>
        </p:spPr>
      </p:pic>
      <p:sp>
        <p:nvSpPr>
          <p:cNvPr id="20" name="19 Metin kutusu"/>
          <p:cNvSpPr txBox="1"/>
          <p:nvPr/>
        </p:nvSpPr>
        <p:spPr>
          <a:xfrm>
            <a:off x="5214942" y="3357562"/>
            <a:ext cx="128588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0" dirty="0" smtClean="0"/>
              <a:t>=</a:t>
            </a:r>
            <a:endParaRPr lang="tr-TR" sz="6000" dirty="0"/>
          </a:p>
        </p:txBody>
      </p:sp>
      <p:pic>
        <p:nvPicPr>
          <p:cNvPr id="21" name="20 Resim" descr="images (1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43702" y="4214818"/>
            <a:ext cx="771525" cy="742950"/>
          </a:xfrm>
          <a:prstGeom prst="rect">
            <a:avLst/>
          </a:prstGeom>
        </p:spPr>
      </p:pic>
      <p:pic>
        <p:nvPicPr>
          <p:cNvPr id="23" name="22 Resim" descr="images (1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15338" y="2643182"/>
            <a:ext cx="771525" cy="742950"/>
          </a:xfrm>
          <a:prstGeom prst="rect">
            <a:avLst/>
          </a:prstGeom>
        </p:spPr>
      </p:pic>
      <p:pic>
        <p:nvPicPr>
          <p:cNvPr id="24" name="23 Resim" descr="images (1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20" y="2643182"/>
            <a:ext cx="771525" cy="742950"/>
          </a:xfrm>
          <a:prstGeom prst="rect">
            <a:avLst/>
          </a:prstGeom>
        </p:spPr>
      </p:pic>
      <p:pic>
        <p:nvPicPr>
          <p:cNvPr id="25" name="24 Resim" descr="images (1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43702" y="2643182"/>
            <a:ext cx="771525" cy="742950"/>
          </a:xfrm>
          <a:prstGeom prst="rect">
            <a:avLst/>
          </a:prstGeom>
        </p:spPr>
      </p:pic>
      <p:pic>
        <p:nvPicPr>
          <p:cNvPr id="26" name="25 Resim" descr="images (1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15338" y="3429000"/>
            <a:ext cx="771525" cy="742950"/>
          </a:xfrm>
          <a:prstGeom prst="rect">
            <a:avLst/>
          </a:prstGeom>
        </p:spPr>
      </p:pic>
      <p:pic>
        <p:nvPicPr>
          <p:cNvPr id="27" name="26 Resim" descr="images (1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20" y="3429000"/>
            <a:ext cx="771525" cy="742950"/>
          </a:xfrm>
          <a:prstGeom prst="rect">
            <a:avLst/>
          </a:prstGeom>
        </p:spPr>
      </p:pic>
      <p:pic>
        <p:nvPicPr>
          <p:cNvPr id="28" name="27 Resim" descr="images (1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43702" y="3429000"/>
            <a:ext cx="771525" cy="742950"/>
          </a:xfrm>
          <a:prstGeom prst="rect">
            <a:avLst/>
          </a:prstGeom>
        </p:spPr>
      </p:pic>
      <p:pic>
        <p:nvPicPr>
          <p:cNvPr id="29" name="28 Resim" descr="images (1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15338" y="4214818"/>
            <a:ext cx="771525" cy="742950"/>
          </a:xfrm>
          <a:prstGeom prst="rect">
            <a:avLst/>
          </a:prstGeom>
        </p:spPr>
      </p:pic>
      <p:pic>
        <p:nvPicPr>
          <p:cNvPr id="30" name="29 Resim" descr="images (1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20" y="4214818"/>
            <a:ext cx="771525" cy="742950"/>
          </a:xfrm>
          <a:prstGeom prst="rect">
            <a:avLst/>
          </a:prstGeom>
        </p:spPr>
      </p:pic>
      <p:sp>
        <p:nvSpPr>
          <p:cNvPr id="31" name="30 Metin kutusu"/>
          <p:cNvSpPr txBox="1"/>
          <p:nvPr/>
        </p:nvSpPr>
        <p:spPr>
          <a:xfrm>
            <a:off x="928662" y="2214554"/>
            <a:ext cx="214314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9600" dirty="0" smtClean="0">
                <a:latin typeface="Arial" pitchFamily="34" charset="0"/>
                <a:cs typeface="Arial" pitchFamily="34" charset="0"/>
              </a:rPr>
              <a:t>6</a:t>
            </a:r>
            <a:endParaRPr lang="tr-TR" sz="9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2" name="31 Metin kutusu"/>
          <p:cNvSpPr txBox="1"/>
          <p:nvPr/>
        </p:nvSpPr>
        <p:spPr>
          <a:xfrm>
            <a:off x="2714612" y="2285992"/>
            <a:ext cx="92869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8800" dirty="0" smtClean="0">
                <a:latin typeface="Arial" pitchFamily="34" charset="0"/>
                <a:cs typeface="Arial" pitchFamily="34" charset="0"/>
              </a:rPr>
              <a:t>+</a:t>
            </a:r>
            <a:endParaRPr lang="tr-TR" sz="8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3" name="32 Metin kutusu"/>
          <p:cNvSpPr txBox="1"/>
          <p:nvPr/>
        </p:nvSpPr>
        <p:spPr>
          <a:xfrm>
            <a:off x="3714744" y="2143116"/>
            <a:ext cx="128588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9600" dirty="0" smtClean="0"/>
              <a:t>3</a:t>
            </a:r>
            <a:endParaRPr lang="tr-TR" sz="9600" dirty="0"/>
          </a:p>
        </p:txBody>
      </p:sp>
      <p:sp>
        <p:nvSpPr>
          <p:cNvPr id="34" name="33 Metin kutusu"/>
          <p:cNvSpPr txBox="1"/>
          <p:nvPr/>
        </p:nvSpPr>
        <p:spPr>
          <a:xfrm>
            <a:off x="5143504" y="2214554"/>
            <a:ext cx="114300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8800" dirty="0" smtClean="0"/>
              <a:t>=</a:t>
            </a:r>
            <a:endParaRPr lang="tr-TR" sz="8800" dirty="0"/>
          </a:p>
        </p:txBody>
      </p:sp>
      <p:sp>
        <p:nvSpPr>
          <p:cNvPr id="35" name="34 Metin kutusu"/>
          <p:cNvSpPr txBox="1"/>
          <p:nvPr/>
        </p:nvSpPr>
        <p:spPr>
          <a:xfrm>
            <a:off x="6286512" y="2143116"/>
            <a:ext cx="92869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9600" dirty="0" smtClean="0">
                <a:latin typeface="Arial" pitchFamily="34" charset="0"/>
                <a:cs typeface="Arial" pitchFamily="34" charset="0"/>
              </a:rPr>
              <a:t>9</a:t>
            </a:r>
            <a:endParaRPr lang="tr-TR" sz="9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6" name="3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Hasan Göğebakan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9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5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5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5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6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8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8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9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0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1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1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33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49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5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6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7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7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7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7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8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8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9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9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9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9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9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0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1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1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3" fill="hold">
                      <p:stCondLst>
                        <p:cond delay="indefinite"/>
                      </p:stCondLst>
                      <p:childTnLst>
                        <p:par>
                          <p:cTn id="314" fill="hold">
                            <p:stCondLst>
                              <p:cond delay="0"/>
                            </p:stCondLst>
                            <p:childTnLst>
                              <p:par>
                                <p:cTn id="31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8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1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4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7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0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3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6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9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4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2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5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46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8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4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1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5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4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5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7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5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0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6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3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6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6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6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9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7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2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7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5" fill="hold">
                      <p:stCondLst>
                        <p:cond delay="indefinite"/>
                      </p:stCondLst>
                      <p:childTnLst>
                        <p:par>
                          <p:cTn id="376" fill="hold">
                            <p:stCondLst>
                              <p:cond delay="0"/>
                            </p:stCondLst>
                            <p:childTnLst>
                              <p:par>
                                <p:cTn id="37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3" fill="hold">
                      <p:stCondLst>
                        <p:cond delay="indefinite"/>
                      </p:stCondLst>
                      <p:childTnLst>
                        <p:par>
                          <p:cTn id="394" fill="hold">
                            <p:stCondLst>
                              <p:cond delay="0"/>
                            </p:stCondLst>
                            <p:childTnLst>
                              <p:par>
                                <p:cTn id="39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0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0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0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1" fill="hold">
                      <p:stCondLst>
                        <p:cond delay="indefinite"/>
                      </p:stCondLst>
                      <p:childTnLst>
                        <p:par>
                          <p:cTn id="412" fill="hold">
                            <p:stCondLst>
                              <p:cond delay="0"/>
                            </p:stCondLst>
                            <p:childTnLst>
                              <p:par>
                                <p:cTn id="41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9" fill="hold">
                      <p:stCondLst>
                        <p:cond delay="indefinite"/>
                      </p:stCondLst>
                      <p:childTnLst>
                        <p:par>
                          <p:cTn id="430" fill="hold">
                            <p:stCondLst>
                              <p:cond delay="0"/>
                            </p:stCondLst>
                            <p:childTnLst>
                              <p:par>
                                <p:cTn id="43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7" fill="hold">
                      <p:stCondLst>
                        <p:cond delay="indefinite"/>
                      </p:stCondLst>
                      <p:childTnLst>
                        <p:par>
                          <p:cTn id="448" fill="hold">
                            <p:stCondLst>
                              <p:cond delay="0"/>
                            </p:stCondLst>
                            <p:childTnLst>
                              <p:par>
                                <p:cTn id="44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5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6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6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6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5" fill="hold">
                      <p:stCondLst>
                        <p:cond delay="indefinite"/>
                      </p:stCondLst>
                      <p:childTnLst>
                        <p:par>
                          <p:cTn id="466" fill="hold">
                            <p:stCondLst>
                              <p:cond delay="0"/>
                            </p:stCondLst>
                            <p:childTnLst>
                              <p:par>
                                <p:cTn id="46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68" dur="20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9" fill="hold">
                      <p:stCondLst>
                        <p:cond delay="indefinite"/>
                      </p:stCondLst>
                      <p:childTnLst>
                        <p:par>
                          <p:cTn id="470" fill="hold">
                            <p:stCondLst>
                              <p:cond delay="0"/>
                            </p:stCondLst>
                            <p:childTnLst>
                              <p:par>
                                <p:cTn id="47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72" dur="20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3" fill="hold">
                      <p:stCondLst>
                        <p:cond delay="indefinite"/>
                      </p:stCondLst>
                      <p:childTnLst>
                        <p:par>
                          <p:cTn id="474" fill="hold">
                            <p:stCondLst>
                              <p:cond delay="0"/>
                            </p:stCondLst>
                            <p:childTnLst>
                              <p:par>
                                <p:cTn id="47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76" dur="20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7" fill="hold">
                      <p:stCondLst>
                        <p:cond delay="indefinite"/>
                      </p:stCondLst>
                      <p:childTnLst>
                        <p:par>
                          <p:cTn id="478" fill="hold">
                            <p:stCondLst>
                              <p:cond delay="0"/>
                            </p:stCondLst>
                            <p:childTnLst>
                              <p:par>
                                <p:cTn id="47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80" dur="20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1" fill="hold">
                      <p:stCondLst>
                        <p:cond delay="indefinite"/>
                      </p:stCondLst>
                      <p:childTnLst>
                        <p:par>
                          <p:cTn id="482" fill="hold">
                            <p:stCondLst>
                              <p:cond delay="0"/>
                            </p:stCondLst>
                            <p:childTnLst>
                              <p:par>
                                <p:cTn id="48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84" dur="20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5" grpId="1"/>
      <p:bldP spid="20" grpId="0" build="allAtOnce"/>
      <p:bldP spid="34" grpId="0" build="allAtOnce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Hasan Göğebakan</a:t>
            </a:r>
            <a:endParaRPr lang="tr-TR"/>
          </a:p>
        </p:txBody>
      </p:sp>
      <p:sp>
        <p:nvSpPr>
          <p:cNvPr id="3" name="2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28</a:t>
            </a:fld>
            <a:endParaRPr lang="tr-TR"/>
          </a:p>
        </p:txBody>
      </p:sp>
      <p:sp>
        <p:nvSpPr>
          <p:cNvPr id="1026" name="Cloud"/>
          <p:cNvSpPr>
            <a:spLocks noChangeAspect="1" noEditPoints="1" noChangeArrowheads="1"/>
          </p:cNvSpPr>
          <p:nvPr/>
        </p:nvSpPr>
        <p:spPr bwMode="auto">
          <a:xfrm>
            <a:off x="4000496" y="928670"/>
            <a:ext cx="1279221" cy="857256"/>
          </a:xfrm>
          <a:custGeom>
            <a:avLst/>
            <a:gdLst>
              <a:gd name="T0" fmla="*/ 67 w 21600"/>
              <a:gd name="T1" fmla="*/ 10800 h 21600"/>
              <a:gd name="T2" fmla="*/ 10800 w 21600"/>
              <a:gd name="T3" fmla="*/ 21577 h 21600"/>
              <a:gd name="T4" fmla="*/ 21582 w 21600"/>
              <a:gd name="T5" fmla="*/ 10800 h 21600"/>
              <a:gd name="T6" fmla="*/ 10800 w 21600"/>
              <a:gd name="T7" fmla="*/ 1235 h 21600"/>
              <a:gd name="T8" fmla="*/ 2977 w 21600"/>
              <a:gd name="T9" fmla="*/ 3262 h 21600"/>
              <a:gd name="T10" fmla="*/ 17087 w 21600"/>
              <a:gd name="T11" fmla="*/ 173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rgbClr val="FFBE7D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5" name="Cloud"/>
          <p:cNvSpPr>
            <a:spLocks noChangeAspect="1" noEditPoints="1" noChangeArrowheads="1"/>
          </p:cNvSpPr>
          <p:nvPr/>
        </p:nvSpPr>
        <p:spPr bwMode="auto">
          <a:xfrm>
            <a:off x="5286380" y="928670"/>
            <a:ext cx="1279221" cy="857256"/>
          </a:xfrm>
          <a:custGeom>
            <a:avLst/>
            <a:gdLst>
              <a:gd name="T0" fmla="*/ 67 w 21600"/>
              <a:gd name="T1" fmla="*/ 10800 h 21600"/>
              <a:gd name="T2" fmla="*/ 10800 w 21600"/>
              <a:gd name="T3" fmla="*/ 21577 h 21600"/>
              <a:gd name="T4" fmla="*/ 21582 w 21600"/>
              <a:gd name="T5" fmla="*/ 10800 h 21600"/>
              <a:gd name="T6" fmla="*/ 10800 w 21600"/>
              <a:gd name="T7" fmla="*/ 1235 h 21600"/>
              <a:gd name="T8" fmla="*/ 2977 w 21600"/>
              <a:gd name="T9" fmla="*/ 3262 h 21600"/>
              <a:gd name="T10" fmla="*/ 17087 w 21600"/>
              <a:gd name="T11" fmla="*/ 173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rgbClr val="FFBE7D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6" name="Cloud"/>
          <p:cNvSpPr>
            <a:spLocks noChangeAspect="1" noEditPoints="1" noChangeArrowheads="1"/>
          </p:cNvSpPr>
          <p:nvPr/>
        </p:nvSpPr>
        <p:spPr bwMode="auto">
          <a:xfrm>
            <a:off x="6572264" y="928670"/>
            <a:ext cx="1279221" cy="857256"/>
          </a:xfrm>
          <a:custGeom>
            <a:avLst/>
            <a:gdLst>
              <a:gd name="T0" fmla="*/ 67 w 21600"/>
              <a:gd name="T1" fmla="*/ 10800 h 21600"/>
              <a:gd name="T2" fmla="*/ 10800 w 21600"/>
              <a:gd name="T3" fmla="*/ 21577 h 21600"/>
              <a:gd name="T4" fmla="*/ 21582 w 21600"/>
              <a:gd name="T5" fmla="*/ 10800 h 21600"/>
              <a:gd name="T6" fmla="*/ 10800 w 21600"/>
              <a:gd name="T7" fmla="*/ 1235 h 21600"/>
              <a:gd name="T8" fmla="*/ 2977 w 21600"/>
              <a:gd name="T9" fmla="*/ 3262 h 21600"/>
              <a:gd name="T10" fmla="*/ 17087 w 21600"/>
              <a:gd name="T11" fmla="*/ 173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rgbClr val="FFBE7D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9" name="Cloud"/>
          <p:cNvSpPr>
            <a:spLocks noChangeAspect="1" noEditPoints="1" noChangeArrowheads="1"/>
          </p:cNvSpPr>
          <p:nvPr/>
        </p:nvSpPr>
        <p:spPr bwMode="auto">
          <a:xfrm>
            <a:off x="2714612" y="0"/>
            <a:ext cx="1279221" cy="857256"/>
          </a:xfrm>
          <a:custGeom>
            <a:avLst/>
            <a:gdLst>
              <a:gd name="T0" fmla="*/ 67 w 21600"/>
              <a:gd name="T1" fmla="*/ 10800 h 21600"/>
              <a:gd name="T2" fmla="*/ 10800 w 21600"/>
              <a:gd name="T3" fmla="*/ 21577 h 21600"/>
              <a:gd name="T4" fmla="*/ 21582 w 21600"/>
              <a:gd name="T5" fmla="*/ 10800 h 21600"/>
              <a:gd name="T6" fmla="*/ 10800 w 21600"/>
              <a:gd name="T7" fmla="*/ 1235 h 21600"/>
              <a:gd name="T8" fmla="*/ 2977 w 21600"/>
              <a:gd name="T9" fmla="*/ 3262 h 21600"/>
              <a:gd name="T10" fmla="*/ 17087 w 21600"/>
              <a:gd name="T11" fmla="*/ 173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rgbClr val="FFBE7D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0" name="Cloud"/>
          <p:cNvSpPr>
            <a:spLocks noChangeAspect="1" noEditPoints="1" noChangeArrowheads="1"/>
          </p:cNvSpPr>
          <p:nvPr/>
        </p:nvSpPr>
        <p:spPr bwMode="auto">
          <a:xfrm>
            <a:off x="4000496" y="0"/>
            <a:ext cx="1279221" cy="857256"/>
          </a:xfrm>
          <a:custGeom>
            <a:avLst/>
            <a:gdLst>
              <a:gd name="T0" fmla="*/ 67 w 21600"/>
              <a:gd name="T1" fmla="*/ 10800 h 21600"/>
              <a:gd name="T2" fmla="*/ 10800 w 21600"/>
              <a:gd name="T3" fmla="*/ 21577 h 21600"/>
              <a:gd name="T4" fmla="*/ 21582 w 21600"/>
              <a:gd name="T5" fmla="*/ 10800 h 21600"/>
              <a:gd name="T6" fmla="*/ 10800 w 21600"/>
              <a:gd name="T7" fmla="*/ 1235 h 21600"/>
              <a:gd name="T8" fmla="*/ 2977 w 21600"/>
              <a:gd name="T9" fmla="*/ 3262 h 21600"/>
              <a:gd name="T10" fmla="*/ 17087 w 21600"/>
              <a:gd name="T11" fmla="*/ 173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rgbClr val="FFBE7D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1" name="Cloud"/>
          <p:cNvSpPr>
            <a:spLocks noChangeAspect="1" noEditPoints="1" noChangeArrowheads="1"/>
          </p:cNvSpPr>
          <p:nvPr/>
        </p:nvSpPr>
        <p:spPr bwMode="auto">
          <a:xfrm>
            <a:off x="5286380" y="0"/>
            <a:ext cx="1279221" cy="857256"/>
          </a:xfrm>
          <a:custGeom>
            <a:avLst/>
            <a:gdLst>
              <a:gd name="T0" fmla="*/ 67 w 21600"/>
              <a:gd name="T1" fmla="*/ 10800 h 21600"/>
              <a:gd name="T2" fmla="*/ 10800 w 21600"/>
              <a:gd name="T3" fmla="*/ 21577 h 21600"/>
              <a:gd name="T4" fmla="*/ 21582 w 21600"/>
              <a:gd name="T5" fmla="*/ 10800 h 21600"/>
              <a:gd name="T6" fmla="*/ 10800 w 21600"/>
              <a:gd name="T7" fmla="*/ 1235 h 21600"/>
              <a:gd name="T8" fmla="*/ 2977 w 21600"/>
              <a:gd name="T9" fmla="*/ 3262 h 21600"/>
              <a:gd name="T10" fmla="*/ 17087 w 21600"/>
              <a:gd name="T11" fmla="*/ 173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rgbClr val="FFBE7D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2" name="Cloud"/>
          <p:cNvSpPr>
            <a:spLocks noChangeAspect="1" noEditPoints="1" noChangeArrowheads="1"/>
          </p:cNvSpPr>
          <p:nvPr/>
        </p:nvSpPr>
        <p:spPr bwMode="auto">
          <a:xfrm>
            <a:off x="6572264" y="0"/>
            <a:ext cx="1279221" cy="857256"/>
          </a:xfrm>
          <a:custGeom>
            <a:avLst/>
            <a:gdLst>
              <a:gd name="T0" fmla="*/ 67 w 21600"/>
              <a:gd name="T1" fmla="*/ 10800 h 21600"/>
              <a:gd name="T2" fmla="*/ 10800 w 21600"/>
              <a:gd name="T3" fmla="*/ 21577 h 21600"/>
              <a:gd name="T4" fmla="*/ 21582 w 21600"/>
              <a:gd name="T5" fmla="*/ 10800 h 21600"/>
              <a:gd name="T6" fmla="*/ 10800 w 21600"/>
              <a:gd name="T7" fmla="*/ 1235 h 21600"/>
              <a:gd name="T8" fmla="*/ 2977 w 21600"/>
              <a:gd name="T9" fmla="*/ 3262 h 21600"/>
              <a:gd name="T10" fmla="*/ 17087 w 21600"/>
              <a:gd name="T11" fmla="*/ 173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rgbClr val="FFBE7D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3" name="Cloud"/>
          <p:cNvSpPr>
            <a:spLocks noChangeAspect="1" noEditPoints="1" noChangeArrowheads="1"/>
          </p:cNvSpPr>
          <p:nvPr/>
        </p:nvSpPr>
        <p:spPr bwMode="auto">
          <a:xfrm>
            <a:off x="7864779" y="0"/>
            <a:ext cx="1279221" cy="857256"/>
          </a:xfrm>
          <a:custGeom>
            <a:avLst/>
            <a:gdLst>
              <a:gd name="T0" fmla="*/ 67 w 21600"/>
              <a:gd name="T1" fmla="*/ 10800 h 21600"/>
              <a:gd name="T2" fmla="*/ 10800 w 21600"/>
              <a:gd name="T3" fmla="*/ 21577 h 21600"/>
              <a:gd name="T4" fmla="*/ 21582 w 21600"/>
              <a:gd name="T5" fmla="*/ 10800 h 21600"/>
              <a:gd name="T6" fmla="*/ 10800 w 21600"/>
              <a:gd name="T7" fmla="*/ 1235 h 21600"/>
              <a:gd name="T8" fmla="*/ 2977 w 21600"/>
              <a:gd name="T9" fmla="*/ 3262 h 21600"/>
              <a:gd name="T10" fmla="*/ 17087 w 21600"/>
              <a:gd name="T11" fmla="*/ 173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rgbClr val="FFBE7D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4" name="Cloud"/>
          <p:cNvSpPr>
            <a:spLocks noChangeAspect="1" noEditPoints="1" noChangeArrowheads="1"/>
          </p:cNvSpPr>
          <p:nvPr/>
        </p:nvSpPr>
        <p:spPr bwMode="auto">
          <a:xfrm>
            <a:off x="1357290" y="0"/>
            <a:ext cx="1279221" cy="857256"/>
          </a:xfrm>
          <a:custGeom>
            <a:avLst/>
            <a:gdLst>
              <a:gd name="T0" fmla="*/ 67 w 21600"/>
              <a:gd name="T1" fmla="*/ 10800 h 21600"/>
              <a:gd name="T2" fmla="*/ 10800 w 21600"/>
              <a:gd name="T3" fmla="*/ 21577 h 21600"/>
              <a:gd name="T4" fmla="*/ 21582 w 21600"/>
              <a:gd name="T5" fmla="*/ 10800 h 21600"/>
              <a:gd name="T6" fmla="*/ 10800 w 21600"/>
              <a:gd name="T7" fmla="*/ 1235 h 21600"/>
              <a:gd name="T8" fmla="*/ 2977 w 21600"/>
              <a:gd name="T9" fmla="*/ 3262 h 21600"/>
              <a:gd name="T10" fmla="*/ 17087 w 21600"/>
              <a:gd name="T11" fmla="*/ 173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rgbClr val="FFBE7D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5" name="Cloud"/>
          <p:cNvSpPr>
            <a:spLocks noChangeAspect="1" noEditPoints="1" noChangeArrowheads="1"/>
          </p:cNvSpPr>
          <p:nvPr/>
        </p:nvSpPr>
        <p:spPr bwMode="auto">
          <a:xfrm>
            <a:off x="0" y="0"/>
            <a:ext cx="1279221" cy="857256"/>
          </a:xfrm>
          <a:custGeom>
            <a:avLst/>
            <a:gdLst>
              <a:gd name="T0" fmla="*/ 67 w 21600"/>
              <a:gd name="T1" fmla="*/ 10800 h 21600"/>
              <a:gd name="T2" fmla="*/ 10800 w 21600"/>
              <a:gd name="T3" fmla="*/ 21577 h 21600"/>
              <a:gd name="T4" fmla="*/ 21582 w 21600"/>
              <a:gd name="T5" fmla="*/ 10800 h 21600"/>
              <a:gd name="T6" fmla="*/ 10800 w 21600"/>
              <a:gd name="T7" fmla="*/ 1235 h 21600"/>
              <a:gd name="T8" fmla="*/ 2977 w 21600"/>
              <a:gd name="T9" fmla="*/ 3262 h 21600"/>
              <a:gd name="T10" fmla="*/ 17087 w 21600"/>
              <a:gd name="T11" fmla="*/ 173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rgbClr val="FFBE7D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6" name="Cloud"/>
          <p:cNvSpPr>
            <a:spLocks noChangeAspect="1" noEditPoints="1" noChangeArrowheads="1"/>
          </p:cNvSpPr>
          <p:nvPr/>
        </p:nvSpPr>
        <p:spPr bwMode="auto">
          <a:xfrm>
            <a:off x="2714612" y="928670"/>
            <a:ext cx="1279221" cy="857256"/>
          </a:xfrm>
          <a:custGeom>
            <a:avLst/>
            <a:gdLst>
              <a:gd name="T0" fmla="*/ 67 w 21600"/>
              <a:gd name="T1" fmla="*/ 10800 h 21600"/>
              <a:gd name="T2" fmla="*/ 10800 w 21600"/>
              <a:gd name="T3" fmla="*/ 21577 h 21600"/>
              <a:gd name="T4" fmla="*/ 21582 w 21600"/>
              <a:gd name="T5" fmla="*/ 10800 h 21600"/>
              <a:gd name="T6" fmla="*/ 10800 w 21600"/>
              <a:gd name="T7" fmla="*/ 1235 h 21600"/>
              <a:gd name="T8" fmla="*/ 2977 w 21600"/>
              <a:gd name="T9" fmla="*/ 3262 h 21600"/>
              <a:gd name="T10" fmla="*/ 17087 w 21600"/>
              <a:gd name="T11" fmla="*/ 173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rgbClr val="FFBE7D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7" name="Cloud"/>
          <p:cNvSpPr>
            <a:spLocks noChangeAspect="1" noEditPoints="1" noChangeArrowheads="1"/>
          </p:cNvSpPr>
          <p:nvPr/>
        </p:nvSpPr>
        <p:spPr bwMode="auto">
          <a:xfrm>
            <a:off x="1428728" y="928670"/>
            <a:ext cx="1279221" cy="857256"/>
          </a:xfrm>
          <a:custGeom>
            <a:avLst/>
            <a:gdLst>
              <a:gd name="T0" fmla="*/ 67 w 21600"/>
              <a:gd name="T1" fmla="*/ 10800 h 21600"/>
              <a:gd name="T2" fmla="*/ 10800 w 21600"/>
              <a:gd name="T3" fmla="*/ 21577 h 21600"/>
              <a:gd name="T4" fmla="*/ 21582 w 21600"/>
              <a:gd name="T5" fmla="*/ 10800 h 21600"/>
              <a:gd name="T6" fmla="*/ 10800 w 21600"/>
              <a:gd name="T7" fmla="*/ 1235 h 21600"/>
              <a:gd name="T8" fmla="*/ 2977 w 21600"/>
              <a:gd name="T9" fmla="*/ 3262 h 21600"/>
              <a:gd name="T10" fmla="*/ 17087 w 21600"/>
              <a:gd name="T11" fmla="*/ 173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rgbClr val="FFBE7D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0" name="19 Metin kutusu"/>
          <p:cNvSpPr txBox="1"/>
          <p:nvPr/>
        </p:nvSpPr>
        <p:spPr>
          <a:xfrm>
            <a:off x="1785918" y="0"/>
            <a:ext cx="50006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1</a:t>
            </a:r>
            <a:endParaRPr lang="tr-TR" sz="4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20 Metin kutusu"/>
          <p:cNvSpPr txBox="1"/>
          <p:nvPr/>
        </p:nvSpPr>
        <p:spPr>
          <a:xfrm>
            <a:off x="3071802" y="0"/>
            <a:ext cx="5715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</a:t>
            </a:r>
            <a:endParaRPr lang="tr-TR" sz="4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21 Metin kutusu"/>
          <p:cNvSpPr txBox="1"/>
          <p:nvPr/>
        </p:nvSpPr>
        <p:spPr>
          <a:xfrm>
            <a:off x="4429124" y="0"/>
            <a:ext cx="5715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3</a:t>
            </a:r>
            <a:endParaRPr lang="tr-TR" sz="4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4" name="23 Metin kutusu"/>
          <p:cNvSpPr txBox="1"/>
          <p:nvPr/>
        </p:nvSpPr>
        <p:spPr>
          <a:xfrm>
            <a:off x="3214678" y="1071546"/>
            <a:ext cx="50006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8</a:t>
            </a:r>
            <a:endParaRPr lang="tr-TR" sz="4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5" name="24 Metin kutusu"/>
          <p:cNvSpPr txBox="1"/>
          <p:nvPr/>
        </p:nvSpPr>
        <p:spPr>
          <a:xfrm>
            <a:off x="1857356" y="1071546"/>
            <a:ext cx="5715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7</a:t>
            </a:r>
            <a:endParaRPr lang="tr-TR" sz="4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25 Metin kutusu"/>
          <p:cNvSpPr txBox="1"/>
          <p:nvPr/>
        </p:nvSpPr>
        <p:spPr>
          <a:xfrm>
            <a:off x="8215338" y="0"/>
            <a:ext cx="5715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6</a:t>
            </a:r>
            <a:endParaRPr lang="tr-TR" sz="4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7" name="26 Metin kutusu"/>
          <p:cNvSpPr txBox="1"/>
          <p:nvPr/>
        </p:nvSpPr>
        <p:spPr>
          <a:xfrm>
            <a:off x="6929454" y="142852"/>
            <a:ext cx="5715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5</a:t>
            </a:r>
            <a:endParaRPr lang="tr-TR" sz="4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8" name="27 Metin kutusu"/>
          <p:cNvSpPr txBox="1"/>
          <p:nvPr/>
        </p:nvSpPr>
        <p:spPr>
          <a:xfrm>
            <a:off x="5643570" y="0"/>
            <a:ext cx="5715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4</a:t>
            </a:r>
            <a:endParaRPr lang="tr-TR" sz="4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1" name="30 Metin kutusu"/>
          <p:cNvSpPr txBox="1"/>
          <p:nvPr/>
        </p:nvSpPr>
        <p:spPr>
          <a:xfrm>
            <a:off x="6929454" y="1000108"/>
            <a:ext cx="64294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=</a:t>
            </a:r>
            <a:endParaRPr lang="tr-TR" sz="4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2" name="31 Metin kutusu"/>
          <p:cNvSpPr txBox="1"/>
          <p:nvPr/>
        </p:nvSpPr>
        <p:spPr>
          <a:xfrm>
            <a:off x="5715008" y="1071546"/>
            <a:ext cx="5715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+</a:t>
            </a:r>
            <a:endParaRPr lang="tr-TR" sz="4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3" name="32 Metin kutusu"/>
          <p:cNvSpPr txBox="1"/>
          <p:nvPr/>
        </p:nvSpPr>
        <p:spPr>
          <a:xfrm>
            <a:off x="4429124" y="1071546"/>
            <a:ext cx="5715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9</a:t>
            </a:r>
            <a:endParaRPr lang="tr-TR" sz="4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27" name="Cloud"/>
          <p:cNvSpPr>
            <a:spLocks noChangeAspect="1" noEditPoints="1" noChangeArrowheads="1"/>
          </p:cNvSpPr>
          <p:nvPr/>
        </p:nvSpPr>
        <p:spPr bwMode="auto">
          <a:xfrm>
            <a:off x="1571604" y="2928934"/>
            <a:ext cx="5929354" cy="3303263"/>
          </a:xfrm>
          <a:custGeom>
            <a:avLst/>
            <a:gdLst>
              <a:gd name="T0" fmla="*/ 67 w 21600"/>
              <a:gd name="T1" fmla="*/ 10800 h 21600"/>
              <a:gd name="T2" fmla="*/ 10800 w 21600"/>
              <a:gd name="T3" fmla="*/ 21577 h 21600"/>
              <a:gd name="T4" fmla="*/ 21582 w 21600"/>
              <a:gd name="T5" fmla="*/ 10800 h 21600"/>
              <a:gd name="T6" fmla="*/ 10800 w 21600"/>
              <a:gd name="T7" fmla="*/ 1235 h 21600"/>
              <a:gd name="T8" fmla="*/ 2977 w 21600"/>
              <a:gd name="T9" fmla="*/ 3262 h 21600"/>
              <a:gd name="T10" fmla="*/ 17087 w 21600"/>
              <a:gd name="T11" fmla="*/ 173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noFill/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5" name="34 Metin kutusu"/>
          <p:cNvSpPr txBox="1"/>
          <p:nvPr/>
        </p:nvSpPr>
        <p:spPr>
          <a:xfrm>
            <a:off x="2143108" y="3857628"/>
            <a:ext cx="507209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tr-TR" sz="40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17 Metin kutusu"/>
          <p:cNvSpPr txBox="1"/>
          <p:nvPr/>
        </p:nvSpPr>
        <p:spPr>
          <a:xfrm>
            <a:off x="357158" y="0"/>
            <a:ext cx="78581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0</a:t>
            </a:r>
            <a:endParaRPr lang="tr-TR" sz="4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8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9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1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1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3.58927E-6 L -0.04514 0.59228 " pathEditMode="relative" rAng="0" ptsTypes="AA">
                                      <p:cBhvr>
                                        <p:cTn id="222" dur="2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" y="2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3" fill="hold">
                      <p:stCondLst>
                        <p:cond delay="indefinite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4.45883E-6 L -0.25069 0.43917 " pathEditMode="relative" rAng="0" ptsTypes="AA">
                                      <p:cBhvr>
                                        <p:cTn id="226" dur="20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" y="2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8.32562E-8 L 0.26962 0.59528 " pathEditMode="relative" rAng="0" ptsTypes="AA">
                                      <p:cBhvr>
                                        <p:cTn id="230" dur="2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5" y="29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1" fill="hold">
                      <p:stCondLst>
                        <p:cond delay="indefinite"/>
                      </p:stCondLst>
                      <p:childTnLst>
                        <p:par>
                          <p:cTn id="232" fill="hold">
                            <p:stCondLst>
                              <p:cond delay="0"/>
                            </p:stCondLst>
                            <p:childTnLst>
                              <p:par>
                                <p:cTn id="23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4.98612E-6 L -0.21094 0.45699 " pathEditMode="relative" rAng="0" ptsTypes="AA">
                                      <p:cBhvr>
                                        <p:cTn id="234" dur="20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6" y="22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5" fill="hold">
                      <p:stCondLst>
                        <p:cond delay="indefinite"/>
                      </p:stCondLst>
                      <p:childTnLst>
                        <p:par>
                          <p:cTn id="236" fill="hold">
                            <p:stCondLst>
                              <p:cond delay="0"/>
                            </p:stCondLst>
                            <p:childTnLst>
                              <p:par>
                                <p:cTn id="23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8.32562E-8 L 0.15782 0.59528 " pathEditMode="relative" rAng="0" ptsTypes="AA">
                                      <p:cBhvr>
                                        <p:cTn id="238" dur="2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" y="29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9" fill="hold">
                      <p:stCondLst>
                        <p:cond delay="indefinite"/>
                      </p:stCondLst>
                      <p:childTnLst>
                        <p:par>
                          <p:cTn id="240" fill="hold">
                            <p:stCondLst>
                              <p:cond delay="0"/>
                            </p:stCondLst>
                            <p:childTnLst>
                              <p:par>
                                <p:cTn id="24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2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3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5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6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7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9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50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1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3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54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5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7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58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9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Hasan Göğebakan</a:t>
            </a:r>
            <a:endParaRPr lang="tr-TR"/>
          </a:p>
        </p:txBody>
      </p:sp>
      <p:sp>
        <p:nvSpPr>
          <p:cNvPr id="3" name="2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29</a:t>
            </a:fld>
            <a:endParaRPr lang="tr-TR"/>
          </a:p>
        </p:txBody>
      </p:sp>
      <p:sp>
        <p:nvSpPr>
          <p:cNvPr id="1026" name="Cloud"/>
          <p:cNvSpPr>
            <a:spLocks noChangeAspect="1" noEditPoints="1" noChangeArrowheads="1"/>
          </p:cNvSpPr>
          <p:nvPr/>
        </p:nvSpPr>
        <p:spPr bwMode="auto">
          <a:xfrm>
            <a:off x="4000496" y="928670"/>
            <a:ext cx="1279221" cy="857256"/>
          </a:xfrm>
          <a:custGeom>
            <a:avLst/>
            <a:gdLst>
              <a:gd name="T0" fmla="*/ 67 w 21600"/>
              <a:gd name="T1" fmla="*/ 10800 h 21600"/>
              <a:gd name="T2" fmla="*/ 10800 w 21600"/>
              <a:gd name="T3" fmla="*/ 21577 h 21600"/>
              <a:gd name="T4" fmla="*/ 21582 w 21600"/>
              <a:gd name="T5" fmla="*/ 10800 h 21600"/>
              <a:gd name="T6" fmla="*/ 10800 w 21600"/>
              <a:gd name="T7" fmla="*/ 1235 h 21600"/>
              <a:gd name="T8" fmla="*/ 2977 w 21600"/>
              <a:gd name="T9" fmla="*/ 3262 h 21600"/>
              <a:gd name="T10" fmla="*/ 17087 w 21600"/>
              <a:gd name="T11" fmla="*/ 173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rgbClr val="FFBE7D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5" name="Cloud"/>
          <p:cNvSpPr>
            <a:spLocks noChangeAspect="1" noEditPoints="1" noChangeArrowheads="1"/>
          </p:cNvSpPr>
          <p:nvPr/>
        </p:nvSpPr>
        <p:spPr bwMode="auto">
          <a:xfrm>
            <a:off x="5286380" y="928670"/>
            <a:ext cx="1279221" cy="857256"/>
          </a:xfrm>
          <a:custGeom>
            <a:avLst/>
            <a:gdLst>
              <a:gd name="T0" fmla="*/ 67 w 21600"/>
              <a:gd name="T1" fmla="*/ 10800 h 21600"/>
              <a:gd name="T2" fmla="*/ 10800 w 21600"/>
              <a:gd name="T3" fmla="*/ 21577 h 21600"/>
              <a:gd name="T4" fmla="*/ 21582 w 21600"/>
              <a:gd name="T5" fmla="*/ 10800 h 21600"/>
              <a:gd name="T6" fmla="*/ 10800 w 21600"/>
              <a:gd name="T7" fmla="*/ 1235 h 21600"/>
              <a:gd name="T8" fmla="*/ 2977 w 21600"/>
              <a:gd name="T9" fmla="*/ 3262 h 21600"/>
              <a:gd name="T10" fmla="*/ 17087 w 21600"/>
              <a:gd name="T11" fmla="*/ 173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rgbClr val="FFBE7D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6" name="Cloud"/>
          <p:cNvSpPr>
            <a:spLocks noChangeAspect="1" noEditPoints="1" noChangeArrowheads="1"/>
          </p:cNvSpPr>
          <p:nvPr/>
        </p:nvSpPr>
        <p:spPr bwMode="auto">
          <a:xfrm>
            <a:off x="6572264" y="928670"/>
            <a:ext cx="1279221" cy="857256"/>
          </a:xfrm>
          <a:custGeom>
            <a:avLst/>
            <a:gdLst>
              <a:gd name="T0" fmla="*/ 67 w 21600"/>
              <a:gd name="T1" fmla="*/ 10800 h 21600"/>
              <a:gd name="T2" fmla="*/ 10800 w 21600"/>
              <a:gd name="T3" fmla="*/ 21577 h 21600"/>
              <a:gd name="T4" fmla="*/ 21582 w 21600"/>
              <a:gd name="T5" fmla="*/ 10800 h 21600"/>
              <a:gd name="T6" fmla="*/ 10800 w 21600"/>
              <a:gd name="T7" fmla="*/ 1235 h 21600"/>
              <a:gd name="T8" fmla="*/ 2977 w 21600"/>
              <a:gd name="T9" fmla="*/ 3262 h 21600"/>
              <a:gd name="T10" fmla="*/ 17087 w 21600"/>
              <a:gd name="T11" fmla="*/ 173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rgbClr val="FFBE7D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9" name="Cloud"/>
          <p:cNvSpPr>
            <a:spLocks noChangeAspect="1" noEditPoints="1" noChangeArrowheads="1"/>
          </p:cNvSpPr>
          <p:nvPr/>
        </p:nvSpPr>
        <p:spPr bwMode="auto">
          <a:xfrm>
            <a:off x="2714612" y="0"/>
            <a:ext cx="1279221" cy="857256"/>
          </a:xfrm>
          <a:custGeom>
            <a:avLst/>
            <a:gdLst>
              <a:gd name="T0" fmla="*/ 67 w 21600"/>
              <a:gd name="T1" fmla="*/ 10800 h 21600"/>
              <a:gd name="T2" fmla="*/ 10800 w 21600"/>
              <a:gd name="T3" fmla="*/ 21577 h 21600"/>
              <a:gd name="T4" fmla="*/ 21582 w 21600"/>
              <a:gd name="T5" fmla="*/ 10800 h 21600"/>
              <a:gd name="T6" fmla="*/ 10800 w 21600"/>
              <a:gd name="T7" fmla="*/ 1235 h 21600"/>
              <a:gd name="T8" fmla="*/ 2977 w 21600"/>
              <a:gd name="T9" fmla="*/ 3262 h 21600"/>
              <a:gd name="T10" fmla="*/ 17087 w 21600"/>
              <a:gd name="T11" fmla="*/ 173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rgbClr val="FFBE7D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0" name="Cloud"/>
          <p:cNvSpPr>
            <a:spLocks noChangeAspect="1" noEditPoints="1" noChangeArrowheads="1"/>
          </p:cNvSpPr>
          <p:nvPr/>
        </p:nvSpPr>
        <p:spPr bwMode="auto">
          <a:xfrm>
            <a:off x="4000496" y="0"/>
            <a:ext cx="1279221" cy="857256"/>
          </a:xfrm>
          <a:custGeom>
            <a:avLst/>
            <a:gdLst>
              <a:gd name="T0" fmla="*/ 67 w 21600"/>
              <a:gd name="T1" fmla="*/ 10800 h 21600"/>
              <a:gd name="T2" fmla="*/ 10800 w 21600"/>
              <a:gd name="T3" fmla="*/ 21577 h 21600"/>
              <a:gd name="T4" fmla="*/ 21582 w 21600"/>
              <a:gd name="T5" fmla="*/ 10800 h 21600"/>
              <a:gd name="T6" fmla="*/ 10800 w 21600"/>
              <a:gd name="T7" fmla="*/ 1235 h 21600"/>
              <a:gd name="T8" fmla="*/ 2977 w 21600"/>
              <a:gd name="T9" fmla="*/ 3262 h 21600"/>
              <a:gd name="T10" fmla="*/ 17087 w 21600"/>
              <a:gd name="T11" fmla="*/ 173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rgbClr val="FFBE7D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1" name="Cloud"/>
          <p:cNvSpPr>
            <a:spLocks noChangeAspect="1" noEditPoints="1" noChangeArrowheads="1"/>
          </p:cNvSpPr>
          <p:nvPr/>
        </p:nvSpPr>
        <p:spPr bwMode="auto">
          <a:xfrm>
            <a:off x="5286380" y="0"/>
            <a:ext cx="1279221" cy="857256"/>
          </a:xfrm>
          <a:custGeom>
            <a:avLst/>
            <a:gdLst>
              <a:gd name="T0" fmla="*/ 67 w 21600"/>
              <a:gd name="T1" fmla="*/ 10800 h 21600"/>
              <a:gd name="T2" fmla="*/ 10800 w 21600"/>
              <a:gd name="T3" fmla="*/ 21577 h 21600"/>
              <a:gd name="T4" fmla="*/ 21582 w 21600"/>
              <a:gd name="T5" fmla="*/ 10800 h 21600"/>
              <a:gd name="T6" fmla="*/ 10800 w 21600"/>
              <a:gd name="T7" fmla="*/ 1235 h 21600"/>
              <a:gd name="T8" fmla="*/ 2977 w 21600"/>
              <a:gd name="T9" fmla="*/ 3262 h 21600"/>
              <a:gd name="T10" fmla="*/ 17087 w 21600"/>
              <a:gd name="T11" fmla="*/ 173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rgbClr val="FFBE7D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2" name="Cloud"/>
          <p:cNvSpPr>
            <a:spLocks noChangeAspect="1" noEditPoints="1" noChangeArrowheads="1"/>
          </p:cNvSpPr>
          <p:nvPr/>
        </p:nvSpPr>
        <p:spPr bwMode="auto">
          <a:xfrm>
            <a:off x="6572264" y="0"/>
            <a:ext cx="1279221" cy="857256"/>
          </a:xfrm>
          <a:custGeom>
            <a:avLst/>
            <a:gdLst>
              <a:gd name="T0" fmla="*/ 67 w 21600"/>
              <a:gd name="T1" fmla="*/ 10800 h 21600"/>
              <a:gd name="T2" fmla="*/ 10800 w 21600"/>
              <a:gd name="T3" fmla="*/ 21577 h 21600"/>
              <a:gd name="T4" fmla="*/ 21582 w 21600"/>
              <a:gd name="T5" fmla="*/ 10800 h 21600"/>
              <a:gd name="T6" fmla="*/ 10800 w 21600"/>
              <a:gd name="T7" fmla="*/ 1235 h 21600"/>
              <a:gd name="T8" fmla="*/ 2977 w 21600"/>
              <a:gd name="T9" fmla="*/ 3262 h 21600"/>
              <a:gd name="T10" fmla="*/ 17087 w 21600"/>
              <a:gd name="T11" fmla="*/ 173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rgbClr val="FFBE7D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3" name="Cloud"/>
          <p:cNvSpPr>
            <a:spLocks noChangeAspect="1" noEditPoints="1" noChangeArrowheads="1"/>
          </p:cNvSpPr>
          <p:nvPr/>
        </p:nvSpPr>
        <p:spPr bwMode="auto">
          <a:xfrm>
            <a:off x="7864779" y="0"/>
            <a:ext cx="1279221" cy="857256"/>
          </a:xfrm>
          <a:custGeom>
            <a:avLst/>
            <a:gdLst>
              <a:gd name="T0" fmla="*/ 67 w 21600"/>
              <a:gd name="T1" fmla="*/ 10800 h 21600"/>
              <a:gd name="T2" fmla="*/ 10800 w 21600"/>
              <a:gd name="T3" fmla="*/ 21577 h 21600"/>
              <a:gd name="T4" fmla="*/ 21582 w 21600"/>
              <a:gd name="T5" fmla="*/ 10800 h 21600"/>
              <a:gd name="T6" fmla="*/ 10800 w 21600"/>
              <a:gd name="T7" fmla="*/ 1235 h 21600"/>
              <a:gd name="T8" fmla="*/ 2977 w 21600"/>
              <a:gd name="T9" fmla="*/ 3262 h 21600"/>
              <a:gd name="T10" fmla="*/ 17087 w 21600"/>
              <a:gd name="T11" fmla="*/ 173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rgbClr val="FFBE7D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4" name="Cloud"/>
          <p:cNvSpPr>
            <a:spLocks noChangeAspect="1" noEditPoints="1" noChangeArrowheads="1"/>
          </p:cNvSpPr>
          <p:nvPr/>
        </p:nvSpPr>
        <p:spPr bwMode="auto">
          <a:xfrm>
            <a:off x="1357290" y="0"/>
            <a:ext cx="1279221" cy="857256"/>
          </a:xfrm>
          <a:custGeom>
            <a:avLst/>
            <a:gdLst>
              <a:gd name="T0" fmla="*/ 67 w 21600"/>
              <a:gd name="T1" fmla="*/ 10800 h 21600"/>
              <a:gd name="T2" fmla="*/ 10800 w 21600"/>
              <a:gd name="T3" fmla="*/ 21577 h 21600"/>
              <a:gd name="T4" fmla="*/ 21582 w 21600"/>
              <a:gd name="T5" fmla="*/ 10800 h 21600"/>
              <a:gd name="T6" fmla="*/ 10800 w 21600"/>
              <a:gd name="T7" fmla="*/ 1235 h 21600"/>
              <a:gd name="T8" fmla="*/ 2977 w 21600"/>
              <a:gd name="T9" fmla="*/ 3262 h 21600"/>
              <a:gd name="T10" fmla="*/ 17087 w 21600"/>
              <a:gd name="T11" fmla="*/ 173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rgbClr val="FFBE7D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5" name="Cloud"/>
          <p:cNvSpPr>
            <a:spLocks noChangeAspect="1" noEditPoints="1" noChangeArrowheads="1"/>
          </p:cNvSpPr>
          <p:nvPr/>
        </p:nvSpPr>
        <p:spPr bwMode="auto">
          <a:xfrm>
            <a:off x="0" y="0"/>
            <a:ext cx="1279221" cy="857256"/>
          </a:xfrm>
          <a:custGeom>
            <a:avLst/>
            <a:gdLst>
              <a:gd name="T0" fmla="*/ 67 w 21600"/>
              <a:gd name="T1" fmla="*/ 10800 h 21600"/>
              <a:gd name="T2" fmla="*/ 10800 w 21600"/>
              <a:gd name="T3" fmla="*/ 21577 h 21600"/>
              <a:gd name="T4" fmla="*/ 21582 w 21600"/>
              <a:gd name="T5" fmla="*/ 10800 h 21600"/>
              <a:gd name="T6" fmla="*/ 10800 w 21600"/>
              <a:gd name="T7" fmla="*/ 1235 h 21600"/>
              <a:gd name="T8" fmla="*/ 2977 w 21600"/>
              <a:gd name="T9" fmla="*/ 3262 h 21600"/>
              <a:gd name="T10" fmla="*/ 17087 w 21600"/>
              <a:gd name="T11" fmla="*/ 173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rgbClr val="FFBE7D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6" name="Cloud"/>
          <p:cNvSpPr>
            <a:spLocks noChangeAspect="1" noEditPoints="1" noChangeArrowheads="1"/>
          </p:cNvSpPr>
          <p:nvPr/>
        </p:nvSpPr>
        <p:spPr bwMode="auto">
          <a:xfrm>
            <a:off x="2714612" y="928670"/>
            <a:ext cx="1279221" cy="857256"/>
          </a:xfrm>
          <a:custGeom>
            <a:avLst/>
            <a:gdLst>
              <a:gd name="T0" fmla="*/ 67 w 21600"/>
              <a:gd name="T1" fmla="*/ 10800 h 21600"/>
              <a:gd name="T2" fmla="*/ 10800 w 21600"/>
              <a:gd name="T3" fmla="*/ 21577 h 21600"/>
              <a:gd name="T4" fmla="*/ 21582 w 21600"/>
              <a:gd name="T5" fmla="*/ 10800 h 21600"/>
              <a:gd name="T6" fmla="*/ 10800 w 21600"/>
              <a:gd name="T7" fmla="*/ 1235 h 21600"/>
              <a:gd name="T8" fmla="*/ 2977 w 21600"/>
              <a:gd name="T9" fmla="*/ 3262 h 21600"/>
              <a:gd name="T10" fmla="*/ 17087 w 21600"/>
              <a:gd name="T11" fmla="*/ 173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rgbClr val="FFBE7D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7" name="Cloud"/>
          <p:cNvSpPr>
            <a:spLocks noChangeAspect="1" noEditPoints="1" noChangeArrowheads="1"/>
          </p:cNvSpPr>
          <p:nvPr/>
        </p:nvSpPr>
        <p:spPr bwMode="auto">
          <a:xfrm>
            <a:off x="1428728" y="928670"/>
            <a:ext cx="1279221" cy="857256"/>
          </a:xfrm>
          <a:custGeom>
            <a:avLst/>
            <a:gdLst>
              <a:gd name="T0" fmla="*/ 67 w 21600"/>
              <a:gd name="T1" fmla="*/ 10800 h 21600"/>
              <a:gd name="T2" fmla="*/ 10800 w 21600"/>
              <a:gd name="T3" fmla="*/ 21577 h 21600"/>
              <a:gd name="T4" fmla="*/ 21582 w 21600"/>
              <a:gd name="T5" fmla="*/ 10800 h 21600"/>
              <a:gd name="T6" fmla="*/ 10800 w 21600"/>
              <a:gd name="T7" fmla="*/ 1235 h 21600"/>
              <a:gd name="T8" fmla="*/ 2977 w 21600"/>
              <a:gd name="T9" fmla="*/ 3262 h 21600"/>
              <a:gd name="T10" fmla="*/ 17087 w 21600"/>
              <a:gd name="T11" fmla="*/ 173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rgbClr val="FFBE7D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0" name="19 Metin kutusu"/>
          <p:cNvSpPr txBox="1"/>
          <p:nvPr/>
        </p:nvSpPr>
        <p:spPr>
          <a:xfrm>
            <a:off x="1785918" y="0"/>
            <a:ext cx="50006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1</a:t>
            </a:r>
            <a:endParaRPr lang="tr-TR" sz="4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20 Metin kutusu"/>
          <p:cNvSpPr txBox="1"/>
          <p:nvPr/>
        </p:nvSpPr>
        <p:spPr>
          <a:xfrm>
            <a:off x="3071802" y="0"/>
            <a:ext cx="5715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</a:t>
            </a:r>
            <a:endParaRPr lang="tr-TR" sz="4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21 Metin kutusu"/>
          <p:cNvSpPr txBox="1"/>
          <p:nvPr/>
        </p:nvSpPr>
        <p:spPr>
          <a:xfrm>
            <a:off x="4429124" y="0"/>
            <a:ext cx="5715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3</a:t>
            </a:r>
            <a:endParaRPr lang="tr-TR" sz="4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4" name="23 Metin kutusu"/>
          <p:cNvSpPr txBox="1"/>
          <p:nvPr/>
        </p:nvSpPr>
        <p:spPr>
          <a:xfrm>
            <a:off x="3214678" y="1071546"/>
            <a:ext cx="50006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8</a:t>
            </a:r>
            <a:endParaRPr lang="tr-TR" sz="4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5" name="24 Metin kutusu"/>
          <p:cNvSpPr txBox="1"/>
          <p:nvPr/>
        </p:nvSpPr>
        <p:spPr>
          <a:xfrm>
            <a:off x="1857356" y="1071546"/>
            <a:ext cx="5715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7</a:t>
            </a:r>
            <a:endParaRPr lang="tr-TR" sz="4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25 Metin kutusu"/>
          <p:cNvSpPr txBox="1"/>
          <p:nvPr/>
        </p:nvSpPr>
        <p:spPr>
          <a:xfrm>
            <a:off x="8215338" y="0"/>
            <a:ext cx="5715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6</a:t>
            </a:r>
            <a:endParaRPr lang="tr-TR" sz="4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7" name="26 Metin kutusu"/>
          <p:cNvSpPr txBox="1"/>
          <p:nvPr/>
        </p:nvSpPr>
        <p:spPr>
          <a:xfrm>
            <a:off x="6929454" y="142852"/>
            <a:ext cx="5715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5</a:t>
            </a:r>
            <a:endParaRPr lang="tr-TR" sz="4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8" name="27 Metin kutusu"/>
          <p:cNvSpPr txBox="1"/>
          <p:nvPr/>
        </p:nvSpPr>
        <p:spPr>
          <a:xfrm>
            <a:off x="5643570" y="0"/>
            <a:ext cx="5715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4</a:t>
            </a:r>
            <a:endParaRPr lang="tr-TR" sz="4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1" name="30 Metin kutusu"/>
          <p:cNvSpPr txBox="1"/>
          <p:nvPr/>
        </p:nvSpPr>
        <p:spPr>
          <a:xfrm>
            <a:off x="6929454" y="1000108"/>
            <a:ext cx="64294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=</a:t>
            </a:r>
            <a:endParaRPr lang="tr-TR" sz="4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2" name="31 Metin kutusu"/>
          <p:cNvSpPr txBox="1"/>
          <p:nvPr/>
        </p:nvSpPr>
        <p:spPr>
          <a:xfrm>
            <a:off x="5715008" y="1071546"/>
            <a:ext cx="5715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+</a:t>
            </a:r>
            <a:endParaRPr lang="tr-TR" sz="4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3" name="32 Metin kutusu"/>
          <p:cNvSpPr txBox="1"/>
          <p:nvPr/>
        </p:nvSpPr>
        <p:spPr>
          <a:xfrm>
            <a:off x="4429124" y="1071546"/>
            <a:ext cx="5715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9</a:t>
            </a:r>
            <a:endParaRPr lang="tr-TR" sz="4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27" name="Cloud"/>
          <p:cNvSpPr>
            <a:spLocks noChangeAspect="1" noEditPoints="1" noChangeArrowheads="1"/>
          </p:cNvSpPr>
          <p:nvPr/>
        </p:nvSpPr>
        <p:spPr bwMode="auto">
          <a:xfrm>
            <a:off x="1571604" y="2928934"/>
            <a:ext cx="5929354" cy="3303263"/>
          </a:xfrm>
          <a:custGeom>
            <a:avLst/>
            <a:gdLst>
              <a:gd name="T0" fmla="*/ 67 w 21600"/>
              <a:gd name="T1" fmla="*/ 10800 h 21600"/>
              <a:gd name="T2" fmla="*/ 10800 w 21600"/>
              <a:gd name="T3" fmla="*/ 21577 h 21600"/>
              <a:gd name="T4" fmla="*/ 21582 w 21600"/>
              <a:gd name="T5" fmla="*/ 10800 h 21600"/>
              <a:gd name="T6" fmla="*/ 10800 w 21600"/>
              <a:gd name="T7" fmla="*/ 1235 h 21600"/>
              <a:gd name="T8" fmla="*/ 2977 w 21600"/>
              <a:gd name="T9" fmla="*/ 3262 h 21600"/>
              <a:gd name="T10" fmla="*/ 17087 w 21600"/>
              <a:gd name="T11" fmla="*/ 173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noFill/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5" name="34 Metin kutusu"/>
          <p:cNvSpPr txBox="1"/>
          <p:nvPr/>
        </p:nvSpPr>
        <p:spPr>
          <a:xfrm>
            <a:off x="2143108" y="3857628"/>
            <a:ext cx="507209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tr-TR" sz="40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17 Metin kutusu"/>
          <p:cNvSpPr txBox="1"/>
          <p:nvPr/>
        </p:nvSpPr>
        <p:spPr>
          <a:xfrm>
            <a:off x="357158" y="0"/>
            <a:ext cx="78581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0</a:t>
            </a:r>
            <a:endParaRPr lang="tr-TR" sz="4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8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9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1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1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4.45883E-6 L 0.09254 0.43917 " pathEditMode="relative" rAng="0" ptsTypes="AA">
                                      <p:cBhvr>
                                        <p:cTn id="222" dur="2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" y="2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3" fill="hold">
                      <p:stCondLst>
                        <p:cond delay="indefinite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4.45883E-6 L -0.25069 0.43917 " pathEditMode="relative" rAng="0" ptsTypes="AA">
                                      <p:cBhvr>
                                        <p:cTn id="226" dur="20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" y="2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8.32562E-8 L -0.01545 0.58488 " pathEditMode="relative" rAng="0" ptsTypes="AA">
                                      <p:cBhvr>
                                        <p:cTn id="230" dur="2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" y="29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1" fill="hold">
                      <p:stCondLst>
                        <p:cond delay="indefinite"/>
                      </p:stCondLst>
                      <p:childTnLst>
                        <p:par>
                          <p:cTn id="232" fill="hold">
                            <p:stCondLst>
                              <p:cond delay="0"/>
                            </p:stCondLst>
                            <p:childTnLst>
                              <p:par>
                                <p:cTn id="23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4.98612E-6 L -0.21094 0.45699 " pathEditMode="relative" rAng="0" ptsTypes="AA">
                                      <p:cBhvr>
                                        <p:cTn id="234" dur="20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6" y="22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5" fill="hold">
                      <p:stCondLst>
                        <p:cond delay="indefinite"/>
                      </p:stCondLst>
                      <p:childTnLst>
                        <p:par>
                          <p:cTn id="236" fill="hold">
                            <p:stCondLst>
                              <p:cond delay="0"/>
                            </p:stCondLst>
                            <p:childTnLst>
                              <p:par>
                                <p:cTn id="23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8.32562E-8 L 0.44288 0.59528 " pathEditMode="relative" rAng="0" ptsTypes="AA">
                                      <p:cBhvr>
                                        <p:cTn id="238" dur="2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1" y="298"/>
                                    </p:animMotion>
                                  </p:childTnLst>
                                </p:cTn>
                              </p:par>
                              <p:par>
                                <p:cTn id="23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4.16281E-6 L 0.62205 0.59089 " pathEditMode="relative" rAng="0" ptsTypes="AA">
                                      <p:cBhvr>
                                        <p:cTn id="240" dur="2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1" y="29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500034" y="3643314"/>
            <a:ext cx="8062912" cy="1752600"/>
          </a:xfr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</p:txBody>
      </p:sp>
      <p:sp>
        <p:nvSpPr>
          <p:cNvPr id="4" name="3 Yuvarlatılmış Dikdörtgen"/>
          <p:cNvSpPr/>
          <p:nvPr/>
        </p:nvSpPr>
        <p:spPr>
          <a:xfrm>
            <a:off x="928662" y="1142984"/>
            <a:ext cx="1285884" cy="107157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000" dirty="0" smtClean="0">
                <a:latin typeface="Arial" pitchFamily="34" charset="0"/>
                <a:cs typeface="Arial" pitchFamily="34" charset="0"/>
              </a:rPr>
              <a:t>2</a:t>
            </a:r>
            <a:endParaRPr lang="tr-TR" sz="4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4 Yuvarlatılmış Dikdörtgen"/>
          <p:cNvSpPr/>
          <p:nvPr/>
        </p:nvSpPr>
        <p:spPr>
          <a:xfrm>
            <a:off x="2357422" y="1142984"/>
            <a:ext cx="1214446" cy="107157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000" dirty="0" smtClean="0">
                <a:latin typeface="Arial" pitchFamily="34" charset="0"/>
                <a:cs typeface="Arial" pitchFamily="34" charset="0"/>
              </a:rPr>
              <a:t>3</a:t>
            </a:r>
            <a:endParaRPr lang="tr-TR" sz="4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5 Yuvarlatılmış Dikdörtgen"/>
          <p:cNvSpPr/>
          <p:nvPr/>
        </p:nvSpPr>
        <p:spPr>
          <a:xfrm>
            <a:off x="3714744" y="1142984"/>
            <a:ext cx="1214446" cy="107157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latin typeface="Arial Narrow" pitchFamily="34" charset="0"/>
              </a:rPr>
              <a:t>+</a:t>
            </a:r>
            <a:endParaRPr lang="tr-TR" sz="5400" dirty="0">
              <a:latin typeface="Arial Narrow" pitchFamily="34" charset="0"/>
            </a:endParaRPr>
          </a:p>
        </p:txBody>
      </p:sp>
      <p:sp>
        <p:nvSpPr>
          <p:cNvPr id="7" name="6 Yuvarlatılmış Dikdörtgen"/>
          <p:cNvSpPr/>
          <p:nvPr/>
        </p:nvSpPr>
        <p:spPr>
          <a:xfrm>
            <a:off x="5072066" y="1142984"/>
            <a:ext cx="1214446" cy="107157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000" dirty="0" smtClean="0">
                <a:latin typeface="Arial" pitchFamily="34" charset="0"/>
                <a:cs typeface="Arial" pitchFamily="34" charset="0"/>
              </a:rPr>
              <a:t>5</a:t>
            </a:r>
            <a:endParaRPr lang="tr-TR" sz="4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7 Yuvarlatılmış Dikdörtgen"/>
          <p:cNvSpPr/>
          <p:nvPr/>
        </p:nvSpPr>
        <p:spPr>
          <a:xfrm>
            <a:off x="6429388" y="1142984"/>
            <a:ext cx="1214446" cy="107157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smtClean="0">
                <a:latin typeface="Arial" pitchFamily="34" charset="0"/>
                <a:cs typeface="Arial" pitchFamily="34" charset="0"/>
              </a:rPr>
              <a:t>=</a:t>
            </a:r>
            <a:endParaRPr lang="tr-TR" sz="4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3</a:t>
            </a:fld>
            <a:endParaRPr lang="tr-TR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Hasan Göğebakan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3.33333E-6 L -8.33333E-7 0.38865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4.16281E-7 L -0.13004 0.39154 " pathEditMode="relative" rAng="0" ptsTypes="AA">
                                      <p:cBhvr>
                                        <p:cTn id="4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" y="1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4.16281E-7 L 0.19167 0.39154 " pathEditMode="relative" rAng="0" ptsTypes="AA">
                                      <p:cBhvr>
                                        <p:cTn id="4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6" y="1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4.16281E-7 L -0.10399 0.39154 " pathEditMode="relative" rAng="0" ptsTypes="AA">
                                      <p:cBhvr>
                                        <p:cTn id="4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" y="1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4.16281E-7 L 0.19392 0.39154 " pathEditMode="relative" rAng="0" ptsTypes="AA">
                                      <p:cBhvr>
                                        <p:cTn id="5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7" y="1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0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5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>
                                      <p:cBhvr>
                                        <p:cTn id="5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>
                                      <p:cBhvr>
                                        <p:cTn id="5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5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0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6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>
                                      <p:cBhvr>
                                        <p:cTn id="6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>
                                      <p:cBhvr>
                                        <p:cTn id="6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6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0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7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>
                                      <p:cBhvr>
                                        <p:cTn id="7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>
                                      <p:cBhvr>
                                        <p:cTn id="7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7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30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7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>
                                      <p:cBhvr>
                                        <p:cTn id="7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>
                                      <p:cBhvr>
                                        <p:cTn id="7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8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0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8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>
                                      <p:cBhvr>
                                        <p:cTn id="8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>
                                      <p:cBhvr>
                                        <p:cTn id="8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8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4" grpId="2" animBg="1"/>
      <p:bldP spid="5" grpId="0" animBg="1"/>
      <p:bldP spid="5" grpId="1" animBg="1"/>
      <p:bldP spid="5" grpId="2" animBg="1"/>
      <p:bldP spid="6" grpId="0" animBg="1"/>
      <p:bldP spid="6" grpId="1" animBg="1"/>
      <p:bldP spid="6" grpId="2" animBg="1"/>
      <p:bldP spid="7" grpId="0" animBg="1"/>
      <p:bldP spid="7" grpId="1" animBg="1"/>
      <p:bldP spid="7" grpId="2" animBg="1"/>
      <p:bldP spid="8" grpId="0" animBg="1"/>
      <p:bldP spid="8" grpId="1" animBg="1"/>
      <p:bldP spid="8" grpId="2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Hasan Göğebakan</a:t>
            </a:r>
            <a:endParaRPr lang="tr-TR"/>
          </a:p>
        </p:txBody>
      </p:sp>
      <p:sp>
        <p:nvSpPr>
          <p:cNvPr id="3" name="2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30</a:t>
            </a:fld>
            <a:endParaRPr lang="tr-TR"/>
          </a:p>
        </p:txBody>
      </p:sp>
      <p:sp>
        <p:nvSpPr>
          <p:cNvPr id="1026" name="Cloud"/>
          <p:cNvSpPr>
            <a:spLocks noChangeAspect="1" noEditPoints="1" noChangeArrowheads="1"/>
          </p:cNvSpPr>
          <p:nvPr/>
        </p:nvSpPr>
        <p:spPr bwMode="auto">
          <a:xfrm>
            <a:off x="4000496" y="928670"/>
            <a:ext cx="1279221" cy="857256"/>
          </a:xfrm>
          <a:custGeom>
            <a:avLst/>
            <a:gdLst>
              <a:gd name="T0" fmla="*/ 67 w 21600"/>
              <a:gd name="T1" fmla="*/ 10800 h 21600"/>
              <a:gd name="T2" fmla="*/ 10800 w 21600"/>
              <a:gd name="T3" fmla="*/ 21577 h 21600"/>
              <a:gd name="T4" fmla="*/ 21582 w 21600"/>
              <a:gd name="T5" fmla="*/ 10800 h 21600"/>
              <a:gd name="T6" fmla="*/ 10800 w 21600"/>
              <a:gd name="T7" fmla="*/ 1235 h 21600"/>
              <a:gd name="T8" fmla="*/ 2977 w 21600"/>
              <a:gd name="T9" fmla="*/ 3262 h 21600"/>
              <a:gd name="T10" fmla="*/ 17087 w 21600"/>
              <a:gd name="T11" fmla="*/ 173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rgbClr val="FFBE7D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5" name="Cloud"/>
          <p:cNvSpPr>
            <a:spLocks noChangeAspect="1" noEditPoints="1" noChangeArrowheads="1"/>
          </p:cNvSpPr>
          <p:nvPr/>
        </p:nvSpPr>
        <p:spPr bwMode="auto">
          <a:xfrm>
            <a:off x="5286380" y="928670"/>
            <a:ext cx="1279221" cy="857256"/>
          </a:xfrm>
          <a:custGeom>
            <a:avLst/>
            <a:gdLst>
              <a:gd name="T0" fmla="*/ 67 w 21600"/>
              <a:gd name="T1" fmla="*/ 10800 h 21600"/>
              <a:gd name="T2" fmla="*/ 10800 w 21600"/>
              <a:gd name="T3" fmla="*/ 21577 h 21600"/>
              <a:gd name="T4" fmla="*/ 21582 w 21600"/>
              <a:gd name="T5" fmla="*/ 10800 h 21600"/>
              <a:gd name="T6" fmla="*/ 10800 w 21600"/>
              <a:gd name="T7" fmla="*/ 1235 h 21600"/>
              <a:gd name="T8" fmla="*/ 2977 w 21600"/>
              <a:gd name="T9" fmla="*/ 3262 h 21600"/>
              <a:gd name="T10" fmla="*/ 17087 w 21600"/>
              <a:gd name="T11" fmla="*/ 173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rgbClr val="FFBE7D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6" name="Cloud"/>
          <p:cNvSpPr>
            <a:spLocks noChangeAspect="1" noEditPoints="1" noChangeArrowheads="1"/>
          </p:cNvSpPr>
          <p:nvPr/>
        </p:nvSpPr>
        <p:spPr bwMode="auto">
          <a:xfrm>
            <a:off x="6572264" y="928670"/>
            <a:ext cx="1279221" cy="857256"/>
          </a:xfrm>
          <a:custGeom>
            <a:avLst/>
            <a:gdLst>
              <a:gd name="T0" fmla="*/ 67 w 21600"/>
              <a:gd name="T1" fmla="*/ 10800 h 21600"/>
              <a:gd name="T2" fmla="*/ 10800 w 21600"/>
              <a:gd name="T3" fmla="*/ 21577 h 21600"/>
              <a:gd name="T4" fmla="*/ 21582 w 21600"/>
              <a:gd name="T5" fmla="*/ 10800 h 21600"/>
              <a:gd name="T6" fmla="*/ 10800 w 21600"/>
              <a:gd name="T7" fmla="*/ 1235 h 21600"/>
              <a:gd name="T8" fmla="*/ 2977 w 21600"/>
              <a:gd name="T9" fmla="*/ 3262 h 21600"/>
              <a:gd name="T10" fmla="*/ 17087 w 21600"/>
              <a:gd name="T11" fmla="*/ 173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rgbClr val="FFBE7D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9" name="Cloud"/>
          <p:cNvSpPr>
            <a:spLocks noChangeAspect="1" noEditPoints="1" noChangeArrowheads="1"/>
          </p:cNvSpPr>
          <p:nvPr/>
        </p:nvSpPr>
        <p:spPr bwMode="auto">
          <a:xfrm>
            <a:off x="2714612" y="0"/>
            <a:ext cx="1279221" cy="857256"/>
          </a:xfrm>
          <a:custGeom>
            <a:avLst/>
            <a:gdLst>
              <a:gd name="T0" fmla="*/ 67 w 21600"/>
              <a:gd name="T1" fmla="*/ 10800 h 21600"/>
              <a:gd name="T2" fmla="*/ 10800 w 21600"/>
              <a:gd name="T3" fmla="*/ 21577 h 21600"/>
              <a:gd name="T4" fmla="*/ 21582 w 21600"/>
              <a:gd name="T5" fmla="*/ 10800 h 21600"/>
              <a:gd name="T6" fmla="*/ 10800 w 21600"/>
              <a:gd name="T7" fmla="*/ 1235 h 21600"/>
              <a:gd name="T8" fmla="*/ 2977 w 21600"/>
              <a:gd name="T9" fmla="*/ 3262 h 21600"/>
              <a:gd name="T10" fmla="*/ 17087 w 21600"/>
              <a:gd name="T11" fmla="*/ 173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rgbClr val="FFBE7D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0" name="Cloud"/>
          <p:cNvSpPr>
            <a:spLocks noChangeAspect="1" noEditPoints="1" noChangeArrowheads="1"/>
          </p:cNvSpPr>
          <p:nvPr/>
        </p:nvSpPr>
        <p:spPr bwMode="auto">
          <a:xfrm>
            <a:off x="4000496" y="0"/>
            <a:ext cx="1279221" cy="857256"/>
          </a:xfrm>
          <a:custGeom>
            <a:avLst/>
            <a:gdLst>
              <a:gd name="T0" fmla="*/ 67 w 21600"/>
              <a:gd name="T1" fmla="*/ 10800 h 21600"/>
              <a:gd name="T2" fmla="*/ 10800 w 21600"/>
              <a:gd name="T3" fmla="*/ 21577 h 21600"/>
              <a:gd name="T4" fmla="*/ 21582 w 21600"/>
              <a:gd name="T5" fmla="*/ 10800 h 21600"/>
              <a:gd name="T6" fmla="*/ 10800 w 21600"/>
              <a:gd name="T7" fmla="*/ 1235 h 21600"/>
              <a:gd name="T8" fmla="*/ 2977 w 21600"/>
              <a:gd name="T9" fmla="*/ 3262 h 21600"/>
              <a:gd name="T10" fmla="*/ 17087 w 21600"/>
              <a:gd name="T11" fmla="*/ 173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rgbClr val="FFBE7D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1" name="Cloud"/>
          <p:cNvSpPr>
            <a:spLocks noChangeAspect="1" noEditPoints="1" noChangeArrowheads="1"/>
          </p:cNvSpPr>
          <p:nvPr/>
        </p:nvSpPr>
        <p:spPr bwMode="auto">
          <a:xfrm>
            <a:off x="5286380" y="0"/>
            <a:ext cx="1279221" cy="857256"/>
          </a:xfrm>
          <a:custGeom>
            <a:avLst/>
            <a:gdLst>
              <a:gd name="T0" fmla="*/ 67 w 21600"/>
              <a:gd name="T1" fmla="*/ 10800 h 21600"/>
              <a:gd name="T2" fmla="*/ 10800 w 21600"/>
              <a:gd name="T3" fmla="*/ 21577 h 21600"/>
              <a:gd name="T4" fmla="*/ 21582 w 21600"/>
              <a:gd name="T5" fmla="*/ 10800 h 21600"/>
              <a:gd name="T6" fmla="*/ 10800 w 21600"/>
              <a:gd name="T7" fmla="*/ 1235 h 21600"/>
              <a:gd name="T8" fmla="*/ 2977 w 21600"/>
              <a:gd name="T9" fmla="*/ 3262 h 21600"/>
              <a:gd name="T10" fmla="*/ 17087 w 21600"/>
              <a:gd name="T11" fmla="*/ 173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rgbClr val="FFBE7D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2" name="Cloud"/>
          <p:cNvSpPr>
            <a:spLocks noChangeAspect="1" noEditPoints="1" noChangeArrowheads="1"/>
          </p:cNvSpPr>
          <p:nvPr/>
        </p:nvSpPr>
        <p:spPr bwMode="auto">
          <a:xfrm>
            <a:off x="6572264" y="0"/>
            <a:ext cx="1279221" cy="857256"/>
          </a:xfrm>
          <a:custGeom>
            <a:avLst/>
            <a:gdLst>
              <a:gd name="T0" fmla="*/ 67 w 21600"/>
              <a:gd name="T1" fmla="*/ 10800 h 21600"/>
              <a:gd name="T2" fmla="*/ 10800 w 21600"/>
              <a:gd name="T3" fmla="*/ 21577 h 21600"/>
              <a:gd name="T4" fmla="*/ 21582 w 21600"/>
              <a:gd name="T5" fmla="*/ 10800 h 21600"/>
              <a:gd name="T6" fmla="*/ 10800 w 21600"/>
              <a:gd name="T7" fmla="*/ 1235 h 21600"/>
              <a:gd name="T8" fmla="*/ 2977 w 21600"/>
              <a:gd name="T9" fmla="*/ 3262 h 21600"/>
              <a:gd name="T10" fmla="*/ 17087 w 21600"/>
              <a:gd name="T11" fmla="*/ 173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rgbClr val="FFBE7D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3" name="Cloud"/>
          <p:cNvSpPr>
            <a:spLocks noChangeAspect="1" noEditPoints="1" noChangeArrowheads="1"/>
          </p:cNvSpPr>
          <p:nvPr/>
        </p:nvSpPr>
        <p:spPr bwMode="auto">
          <a:xfrm>
            <a:off x="7864779" y="0"/>
            <a:ext cx="1279221" cy="857256"/>
          </a:xfrm>
          <a:custGeom>
            <a:avLst/>
            <a:gdLst>
              <a:gd name="T0" fmla="*/ 67 w 21600"/>
              <a:gd name="T1" fmla="*/ 10800 h 21600"/>
              <a:gd name="T2" fmla="*/ 10800 w 21600"/>
              <a:gd name="T3" fmla="*/ 21577 h 21600"/>
              <a:gd name="T4" fmla="*/ 21582 w 21600"/>
              <a:gd name="T5" fmla="*/ 10800 h 21600"/>
              <a:gd name="T6" fmla="*/ 10800 w 21600"/>
              <a:gd name="T7" fmla="*/ 1235 h 21600"/>
              <a:gd name="T8" fmla="*/ 2977 w 21600"/>
              <a:gd name="T9" fmla="*/ 3262 h 21600"/>
              <a:gd name="T10" fmla="*/ 17087 w 21600"/>
              <a:gd name="T11" fmla="*/ 173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rgbClr val="FFBE7D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4" name="Cloud"/>
          <p:cNvSpPr>
            <a:spLocks noChangeAspect="1" noEditPoints="1" noChangeArrowheads="1"/>
          </p:cNvSpPr>
          <p:nvPr/>
        </p:nvSpPr>
        <p:spPr bwMode="auto">
          <a:xfrm>
            <a:off x="1357290" y="0"/>
            <a:ext cx="1279221" cy="857256"/>
          </a:xfrm>
          <a:custGeom>
            <a:avLst/>
            <a:gdLst>
              <a:gd name="T0" fmla="*/ 67 w 21600"/>
              <a:gd name="T1" fmla="*/ 10800 h 21600"/>
              <a:gd name="T2" fmla="*/ 10800 w 21600"/>
              <a:gd name="T3" fmla="*/ 21577 h 21600"/>
              <a:gd name="T4" fmla="*/ 21582 w 21600"/>
              <a:gd name="T5" fmla="*/ 10800 h 21600"/>
              <a:gd name="T6" fmla="*/ 10800 w 21600"/>
              <a:gd name="T7" fmla="*/ 1235 h 21600"/>
              <a:gd name="T8" fmla="*/ 2977 w 21600"/>
              <a:gd name="T9" fmla="*/ 3262 h 21600"/>
              <a:gd name="T10" fmla="*/ 17087 w 21600"/>
              <a:gd name="T11" fmla="*/ 173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rgbClr val="FFBE7D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5" name="Cloud"/>
          <p:cNvSpPr>
            <a:spLocks noChangeAspect="1" noEditPoints="1" noChangeArrowheads="1"/>
          </p:cNvSpPr>
          <p:nvPr/>
        </p:nvSpPr>
        <p:spPr bwMode="auto">
          <a:xfrm>
            <a:off x="0" y="0"/>
            <a:ext cx="1279221" cy="857256"/>
          </a:xfrm>
          <a:custGeom>
            <a:avLst/>
            <a:gdLst>
              <a:gd name="T0" fmla="*/ 67 w 21600"/>
              <a:gd name="T1" fmla="*/ 10800 h 21600"/>
              <a:gd name="T2" fmla="*/ 10800 w 21600"/>
              <a:gd name="T3" fmla="*/ 21577 h 21600"/>
              <a:gd name="T4" fmla="*/ 21582 w 21600"/>
              <a:gd name="T5" fmla="*/ 10800 h 21600"/>
              <a:gd name="T6" fmla="*/ 10800 w 21600"/>
              <a:gd name="T7" fmla="*/ 1235 h 21600"/>
              <a:gd name="T8" fmla="*/ 2977 w 21600"/>
              <a:gd name="T9" fmla="*/ 3262 h 21600"/>
              <a:gd name="T10" fmla="*/ 17087 w 21600"/>
              <a:gd name="T11" fmla="*/ 173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rgbClr val="FFBE7D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6" name="Cloud"/>
          <p:cNvSpPr>
            <a:spLocks noChangeAspect="1" noEditPoints="1" noChangeArrowheads="1"/>
          </p:cNvSpPr>
          <p:nvPr/>
        </p:nvSpPr>
        <p:spPr bwMode="auto">
          <a:xfrm>
            <a:off x="2714612" y="928670"/>
            <a:ext cx="1279221" cy="857256"/>
          </a:xfrm>
          <a:custGeom>
            <a:avLst/>
            <a:gdLst>
              <a:gd name="T0" fmla="*/ 67 w 21600"/>
              <a:gd name="T1" fmla="*/ 10800 h 21600"/>
              <a:gd name="T2" fmla="*/ 10800 w 21600"/>
              <a:gd name="T3" fmla="*/ 21577 h 21600"/>
              <a:gd name="T4" fmla="*/ 21582 w 21600"/>
              <a:gd name="T5" fmla="*/ 10800 h 21600"/>
              <a:gd name="T6" fmla="*/ 10800 w 21600"/>
              <a:gd name="T7" fmla="*/ 1235 h 21600"/>
              <a:gd name="T8" fmla="*/ 2977 w 21600"/>
              <a:gd name="T9" fmla="*/ 3262 h 21600"/>
              <a:gd name="T10" fmla="*/ 17087 w 21600"/>
              <a:gd name="T11" fmla="*/ 173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rgbClr val="FFBE7D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7" name="Cloud"/>
          <p:cNvSpPr>
            <a:spLocks noChangeAspect="1" noEditPoints="1" noChangeArrowheads="1"/>
          </p:cNvSpPr>
          <p:nvPr/>
        </p:nvSpPr>
        <p:spPr bwMode="auto">
          <a:xfrm>
            <a:off x="1428728" y="928670"/>
            <a:ext cx="1279221" cy="857256"/>
          </a:xfrm>
          <a:custGeom>
            <a:avLst/>
            <a:gdLst>
              <a:gd name="T0" fmla="*/ 67 w 21600"/>
              <a:gd name="T1" fmla="*/ 10800 h 21600"/>
              <a:gd name="T2" fmla="*/ 10800 w 21600"/>
              <a:gd name="T3" fmla="*/ 21577 h 21600"/>
              <a:gd name="T4" fmla="*/ 21582 w 21600"/>
              <a:gd name="T5" fmla="*/ 10800 h 21600"/>
              <a:gd name="T6" fmla="*/ 10800 w 21600"/>
              <a:gd name="T7" fmla="*/ 1235 h 21600"/>
              <a:gd name="T8" fmla="*/ 2977 w 21600"/>
              <a:gd name="T9" fmla="*/ 3262 h 21600"/>
              <a:gd name="T10" fmla="*/ 17087 w 21600"/>
              <a:gd name="T11" fmla="*/ 173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rgbClr val="FFBE7D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0" name="19 Metin kutusu"/>
          <p:cNvSpPr txBox="1"/>
          <p:nvPr/>
        </p:nvSpPr>
        <p:spPr>
          <a:xfrm>
            <a:off x="1785918" y="0"/>
            <a:ext cx="50006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1</a:t>
            </a:r>
            <a:endParaRPr lang="tr-TR" sz="4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20 Metin kutusu"/>
          <p:cNvSpPr txBox="1"/>
          <p:nvPr/>
        </p:nvSpPr>
        <p:spPr>
          <a:xfrm>
            <a:off x="3071802" y="0"/>
            <a:ext cx="5715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</a:t>
            </a:r>
            <a:endParaRPr lang="tr-TR" sz="4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21 Metin kutusu"/>
          <p:cNvSpPr txBox="1"/>
          <p:nvPr/>
        </p:nvSpPr>
        <p:spPr>
          <a:xfrm>
            <a:off x="4429124" y="0"/>
            <a:ext cx="5715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3</a:t>
            </a:r>
            <a:endParaRPr lang="tr-TR" sz="4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4" name="23 Metin kutusu"/>
          <p:cNvSpPr txBox="1"/>
          <p:nvPr/>
        </p:nvSpPr>
        <p:spPr>
          <a:xfrm>
            <a:off x="3214678" y="1071546"/>
            <a:ext cx="50006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8</a:t>
            </a:r>
            <a:endParaRPr lang="tr-TR" sz="4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5" name="24 Metin kutusu"/>
          <p:cNvSpPr txBox="1"/>
          <p:nvPr/>
        </p:nvSpPr>
        <p:spPr>
          <a:xfrm>
            <a:off x="1857356" y="1071546"/>
            <a:ext cx="5715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7</a:t>
            </a:r>
            <a:endParaRPr lang="tr-TR" sz="4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25 Metin kutusu"/>
          <p:cNvSpPr txBox="1"/>
          <p:nvPr/>
        </p:nvSpPr>
        <p:spPr>
          <a:xfrm>
            <a:off x="8215338" y="0"/>
            <a:ext cx="5715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6</a:t>
            </a:r>
            <a:endParaRPr lang="tr-TR" sz="4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7" name="26 Metin kutusu"/>
          <p:cNvSpPr txBox="1"/>
          <p:nvPr/>
        </p:nvSpPr>
        <p:spPr>
          <a:xfrm>
            <a:off x="6929454" y="142852"/>
            <a:ext cx="5715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5</a:t>
            </a:r>
            <a:endParaRPr lang="tr-TR" sz="4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8" name="27 Metin kutusu"/>
          <p:cNvSpPr txBox="1"/>
          <p:nvPr/>
        </p:nvSpPr>
        <p:spPr>
          <a:xfrm>
            <a:off x="5643570" y="0"/>
            <a:ext cx="5715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4</a:t>
            </a:r>
            <a:endParaRPr lang="tr-TR" sz="4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1" name="30 Metin kutusu"/>
          <p:cNvSpPr txBox="1"/>
          <p:nvPr/>
        </p:nvSpPr>
        <p:spPr>
          <a:xfrm>
            <a:off x="6929454" y="1000108"/>
            <a:ext cx="64294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=</a:t>
            </a:r>
            <a:endParaRPr lang="tr-TR" sz="4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2" name="31 Metin kutusu"/>
          <p:cNvSpPr txBox="1"/>
          <p:nvPr/>
        </p:nvSpPr>
        <p:spPr>
          <a:xfrm>
            <a:off x="5715008" y="1071546"/>
            <a:ext cx="5715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+</a:t>
            </a:r>
            <a:endParaRPr lang="tr-TR" sz="4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3" name="32 Metin kutusu"/>
          <p:cNvSpPr txBox="1"/>
          <p:nvPr/>
        </p:nvSpPr>
        <p:spPr>
          <a:xfrm>
            <a:off x="4429124" y="1071546"/>
            <a:ext cx="5715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9</a:t>
            </a:r>
            <a:endParaRPr lang="tr-TR" sz="4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27" name="Cloud"/>
          <p:cNvSpPr>
            <a:spLocks noChangeAspect="1" noEditPoints="1" noChangeArrowheads="1"/>
          </p:cNvSpPr>
          <p:nvPr/>
        </p:nvSpPr>
        <p:spPr bwMode="auto">
          <a:xfrm>
            <a:off x="1571604" y="2928934"/>
            <a:ext cx="5929354" cy="3303263"/>
          </a:xfrm>
          <a:custGeom>
            <a:avLst/>
            <a:gdLst>
              <a:gd name="T0" fmla="*/ 67 w 21600"/>
              <a:gd name="T1" fmla="*/ 10800 h 21600"/>
              <a:gd name="T2" fmla="*/ 10800 w 21600"/>
              <a:gd name="T3" fmla="*/ 21577 h 21600"/>
              <a:gd name="T4" fmla="*/ 21582 w 21600"/>
              <a:gd name="T5" fmla="*/ 10800 h 21600"/>
              <a:gd name="T6" fmla="*/ 10800 w 21600"/>
              <a:gd name="T7" fmla="*/ 1235 h 21600"/>
              <a:gd name="T8" fmla="*/ 2977 w 21600"/>
              <a:gd name="T9" fmla="*/ 3262 h 21600"/>
              <a:gd name="T10" fmla="*/ 17087 w 21600"/>
              <a:gd name="T11" fmla="*/ 173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noFill/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5" name="34 Metin kutusu"/>
          <p:cNvSpPr txBox="1"/>
          <p:nvPr/>
        </p:nvSpPr>
        <p:spPr>
          <a:xfrm>
            <a:off x="2143108" y="3857628"/>
            <a:ext cx="507209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tr-TR" sz="40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17 Metin kutusu"/>
          <p:cNvSpPr txBox="1"/>
          <p:nvPr/>
        </p:nvSpPr>
        <p:spPr>
          <a:xfrm>
            <a:off x="357158" y="0"/>
            <a:ext cx="78581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0</a:t>
            </a:r>
            <a:endParaRPr lang="tr-TR" sz="4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8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9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1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1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4.45883E-6 L -0.0441 0.42877 " pathEditMode="relative" rAng="0" ptsTypes="AA">
                                      <p:cBhvr>
                                        <p:cTn id="222" dur="2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" y="21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3" fill="hold">
                      <p:stCondLst>
                        <p:cond delay="indefinite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4.45883E-6 L -0.25069 0.43917 " pathEditMode="relative" rAng="0" ptsTypes="AA">
                                      <p:cBhvr>
                                        <p:cTn id="226" dur="20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" y="2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8.32562E-8 L 0.13298 0.58488 " pathEditMode="relative" rAng="0" ptsTypes="AA">
                                      <p:cBhvr>
                                        <p:cTn id="230" dur="2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" y="29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1" fill="hold">
                      <p:stCondLst>
                        <p:cond delay="indefinite"/>
                      </p:stCondLst>
                      <p:childTnLst>
                        <p:par>
                          <p:cTn id="232" fill="hold">
                            <p:stCondLst>
                              <p:cond delay="0"/>
                            </p:stCondLst>
                            <p:childTnLst>
                              <p:par>
                                <p:cTn id="23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4.98612E-6 L -0.21094 0.45699 " pathEditMode="relative" rAng="0" ptsTypes="AA">
                                      <p:cBhvr>
                                        <p:cTn id="234" dur="20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6" y="22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5" fill="hold">
                      <p:stCondLst>
                        <p:cond delay="indefinite"/>
                      </p:stCondLst>
                      <p:childTnLst>
                        <p:par>
                          <p:cTn id="236" fill="hold">
                            <p:stCondLst>
                              <p:cond delay="0"/>
                            </p:stCondLst>
                            <p:childTnLst>
                              <p:par>
                                <p:cTn id="23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8.32562E-8 L 0.44288 0.59528 " pathEditMode="relative" rAng="0" ptsTypes="AA">
                                      <p:cBhvr>
                                        <p:cTn id="238" dur="2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1" y="298"/>
                                    </p:animMotion>
                                  </p:childTnLst>
                                </p:cTn>
                              </p:par>
                              <p:par>
                                <p:cTn id="23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4.16281E-6 L 0.62205 0.59089 " pathEditMode="relative" rAng="0" ptsTypes="AA">
                                      <p:cBhvr>
                                        <p:cTn id="240" dur="2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1" y="29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dirty="0" smtClean="0">
                <a:latin typeface="Hand writing Mutlu" pitchFamily="2" charset="0"/>
              </a:rPr>
              <a:t>Hasan </a:t>
            </a:r>
            <a:r>
              <a:rPr lang="tr-TR" dirty="0" err="1" smtClean="0">
                <a:latin typeface="Hand writing Mutlu" pitchFamily="2" charset="0"/>
              </a:rPr>
              <a:t>Göğebakan</a:t>
            </a:r>
            <a:endParaRPr lang="tr-TR" dirty="0">
              <a:latin typeface="Hand writing Mutlu" pitchFamily="2" charset="0"/>
            </a:endParaRPr>
          </a:p>
        </p:txBody>
      </p:sp>
      <p:sp>
        <p:nvSpPr>
          <p:cNvPr id="3" name="2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31</a:t>
            </a:fld>
            <a:endParaRPr lang="tr-TR"/>
          </a:p>
        </p:txBody>
      </p:sp>
      <p:sp>
        <p:nvSpPr>
          <p:cNvPr id="1026" name="Cloud"/>
          <p:cNvSpPr>
            <a:spLocks noChangeAspect="1" noEditPoints="1" noChangeArrowheads="1"/>
          </p:cNvSpPr>
          <p:nvPr/>
        </p:nvSpPr>
        <p:spPr bwMode="auto">
          <a:xfrm>
            <a:off x="4000496" y="928670"/>
            <a:ext cx="1279221" cy="857256"/>
          </a:xfrm>
          <a:custGeom>
            <a:avLst/>
            <a:gdLst>
              <a:gd name="T0" fmla="*/ 67 w 21600"/>
              <a:gd name="T1" fmla="*/ 10800 h 21600"/>
              <a:gd name="T2" fmla="*/ 10800 w 21600"/>
              <a:gd name="T3" fmla="*/ 21577 h 21600"/>
              <a:gd name="T4" fmla="*/ 21582 w 21600"/>
              <a:gd name="T5" fmla="*/ 10800 h 21600"/>
              <a:gd name="T6" fmla="*/ 10800 w 21600"/>
              <a:gd name="T7" fmla="*/ 1235 h 21600"/>
              <a:gd name="T8" fmla="*/ 2977 w 21600"/>
              <a:gd name="T9" fmla="*/ 3262 h 21600"/>
              <a:gd name="T10" fmla="*/ 17087 w 21600"/>
              <a:gd name="T11" fmla="*/ 173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rgbClr val="FFBE7D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5" name="Cloud"/>
          <p:cNvSpPr>
            <a:spLocks noChangeAspect="1" noEditPoints="1" noChangeArrowheads="1"/>
          </p:cNvSpPr>
          <p:nvPr/>
        </p:nvSpPr>
        <p:spPr bwMode="auto">
          <a:xfrm>
            <a:off x="5286380" y="928670"/>
            <a:ext cx="1279221" cy="857256"/>
          </a:xfrm>
          <a:custGeom>
            <a:avLst/>
            <a:gdLst>
              <a:gd name="T0" fmla="*/ 67 w 21600"/>
              <a:gd name="T1" fmla="*/ 10800 h 21600"/>
              <a:gd name="T2" fmla="*/ 10800 w 21600"/>
              <a:gd name="T3" fmla="*/ 21577 h 21600"/>
              <a:gd name="T4" fmla="*/ 21582 w 21600"/>
              <a:gd name="T5" fmla="*/ 10800 h 21600"/>
              <a:gd name="T6" fmla="*/ 10800 w 21600"/>
              <a:gd name="T7" fmla="*/ 1235 h 21600"/>
              <a:gd name="T8" fmla="*/ 2977 w 21600"/>
              <a:gd name="T9" fmla="*/ 3262 h 21600"/>
              <a:gd name="T10" fmla="*/ 17087 w 21600"/>
              <a:gd name="T11" fmla="*/ 173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rgbClr val="FFBE7D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6" name="Cloud"/>
          <p:cNvSpPr>
            <a:spLocks noChangeAspect="1" noEditPoints="1" noChangeArrowheads="1"/>
          </p:cNvSpPr>
          <p:nvPr/>
        </p:nvSpPr>
        <p:spPr bwMode="auto">
          <a:xfrm>
            <a:off x="6572264" y="928670"/>
            <a:ext cx="1279221" cy="857256"/>
          </a:xfrm>
          <a:custGeom>
            <a:avLst/>
            <a:gdLst>
              <a:gd name="T0" fmla="*/ 67 w 21600"/>
              <a:gd name="T1" fmla="*/ 10800 h 21600"/>
              <a:gd name="T2" fmla="*/ 10800 w 21600"/>
              <a:gd name="T3" fmla="*/ 21577 h 21600"/>
              <a:gd name="T4" fmla="*/ 21582 w 21600"/>
              <a:gd name="T5" fmla="*/ 10800 h 21600"/>
              <a:gd name="T6" fmla="*/ 10800 w 21600"/>
              <a:gd name="T7" fmla="*/ 1235 h 21600"/>
              <a:gd name="T8" fmla="*/ 2977 w 21600"/>
              <a:gd name="T9" fmla="*/ 3262 h 21600"/>
              <a:gd name="T10" fmla="*/ 17087 w 21600"/>
              <a:gd name="T11" fmla="*/ 173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rgbClr val="FFBE7D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9" name="Cloud"/>
          <p:cNvSpPr>
            <a:spLocks noChangeAspect="1" noEditPoints="1" noChangeArrowheads="1"/>
          </p:cNvSpPr>
          <p:nvPr/>
        </p:nvSpPr>
        <p:spPr bwMode="auto">
          <a:xfrm>
            <a:off x="2714612" y="0"/>
            <a:ext cx="1279221" cy="857256"/>
          </a:xfrm>
          <a:custGeom>
            <a:avLst/>
            <a:gdLst>
              <a:gd name="T0" fmla="*/ 67 w 21600"/>
              <a:gd name="T1" fmla="*/ 10800 h 21600"/>
              <a:gd name="T2" fmla="*/ 10800 w 21600"/>
              <a:gd name="T3" fmla="*/ 21577 h 21600"/>
              <a:gd name="T4" fmla="*/ 21582 w 21600"/>
              <a:gd name="T5" fmla="*/ 10800 h 21600"/>
              <a:gd name="T6" fmla="*/ 10800 w 21600"/>
              <a:gd name="T7" fmla="*/ 1235 h 21600"/>
              <a:gd name="T8" fmla="*/ 2977 w 21600"/>
              <a:gd name="T9" fmla="*/ 3262 h 21600"/>
              <a:gd name="T10" fmla="*/ 17087 w 21600"/>
              <a:gd name="T11" fmla="*/ 173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rgbClr val="FFBE7D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0" name="Cloud"/>
          <p:cNvSpPr>
            <a:spLocks noChangeAspect="1" noEditPoints="1" noChangeArrowheads="1"/>
          </p:cNvSpPr>
          <p:nvPr/>
        </p:nvSpPr>
        <p:spPr bwMode="auto">
          <a:xfrm>
            <a:off x="4000496" y="0"/>
            <a:ext cx="1279221" cy="857256"/>
          </a:xfrm>
          <a:custGeom>
            <a:avLst/>
            <a:gdLst>
              <a:gd name="T0" fmla="*/ 67 w 21600"/>
              <a:gd name="T1" fmla="*/ 10800 h 21600"/>
              <a:gd name="T2" fmla="*/ 10800 w 21600"/>
              <a:gd name="T3" fmla="*/ 21577 h 21600"/>
              <a:gd name="T4" fmla="*/ 21582 w 21600"/>
              <a:gd name="T5" fmla="*/ 10800 h 21600"/>
              <a:gd name="T6" fmla="*/ 10800 w 21600"/>
              <a:gd name="T7" fmla="*/ 1235 h 21600"/>
              <a:gd name="T8" fmla="*/ 2977 w 21600"/>
              <a:gd name="T9" fmla="*/ 3262 h 21600"/>
              <a:gd name="T10" fmla="*/ 17087 w 21600"/>
              <a:gd name="T11" fmla="*/ 173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rgbClr val="FFBE7D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1" name="Cloud"/>
          <p:cNvSpPr>
            <a:spLocks noChangeAspect="1" noEditPoints="1" noChangeArrowheads="1"/>
          </p:cNvSpPr>
          <p:nvPr/>
        </p:nvSpPr>
        <p:spPr bwMode="auto">
          <a:xfrm>
            <a:off x="5286380" y="0"/>
            <a:ext cx="1279221" cy="857256"/>
          </a:xfrm>
          <a:custGeom>
            <a:avLst/>
            <a:gdLst>
              <a:gd name="T0" fmla="*/ 67 w 21600"/>
              <a:gd name="T1" fmla="*/ 10800 h 21600"/>
              <a:gd name="T2" fmla="*/ 10800 w 21600"/>
              <a:gd name="T3" fmla="*/ 21577 h 21600"/>
              <a:gd name="T4" fmla="*/ 21582 w 21600"/>
              <a:gd name="T5" fmla="*/ 10800 h 21600"/>
              <a:gd name="T6" fmla="*/ 10800 w 21600"/>
              <a:gd name="T7" fmla="*/ 1235 h 21600"/>
              <a:gd name="T8" fmla="*/ 2977 w 21600"/>
              <a:gd name="T9" fmla="*/ 3262 h 21600"/>
              <a:gd name="T10" fmla="*/ 17087 w 21600"/>
              <a:gd name="T11" fmla="*/ 173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rgbClr val="FFBE7D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2" name="Cloud"/>
          <p:cNvSpPr>
            <a:spLocks noChangeAspect="1" noEditPoints="1" noChangeArrowheads="1"/>
          </p:cNvSpPr>
          <p:nvPr/>
        </p:nvSpPr>
        <p:spPr bwMode="auto">
          <a:xfrm>
            <a:off x="6572264" y="0"/>
            <a:ext cx="1279221" cy="857256"/>
          </a:xfrm>
          <a:custGeom>
            <a:avLst/>
            <a:gdLst>
              <a:gd name="T0" fmla="*/ 67 w 21600"/>
              <a:gd name="T1" fmla="*/ 10800 h 21600"/>
              <a:gd name="T2" fmla="*/ 10800 w 21600"/>
              <a:gd name="T3" fmla="*/ 21577 h 21600"/>
              <a:gd name="T4" fmla="*/ 21582 w 21600"/>
              <a:gd name="T5" fmla="*/ 10800 h 21600"/>
              <a:gd name="T6" fmla="*/ 10800 w 21600"/>
              <a:gd name="T7" fmla="*/ 1235 h 21600"/>
              <a:gd name="T8" fmla="*/ 2977 w 21600"/>
              <a:gd name="T9" fmla="*/ 3262 h 21600"/>
              <a:gd name="T10" fmla="*/ 17087 w 21600"/>
              <a:gd name="T11" fmla="*/ 173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rgbClr val="FFBE7D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3" name="Cloud"/>
          <p:cNvSpPr>
            <a:spLocks noChangeAspect="1" noEditPoints="1" noChangeArrowheads="1"/>
          </p:cNvSpPr>
          <p:nvPr/>
        </p:nvSpPr>
        <p:spPr bwMode="auto">
          <a:xfrm>
            <a:off x="7864779" y="0"/>
            <a:ext cx="1279221" cy="857256"/>
          </a:xfrm>
          <a:custGeom>
            <a:avLst/>
            <a:gdLst>
              <a:gd name="T0" fmla="*/ 67 w 21600"/>
              <a:gd name="T1" fmla="*/ 10800 h 21600"/>
              <a:gd name="T2" fmla="*/ 10800 w 21600"/>
              <a:gd name="T3" fmla="*/ 21577 h 21600"/>
              <a:gd name="T4" fmla="*/ 21582 w 21600"/>
              <a:gd name="T5" fmla="*/ 10800 h 21600"/>
              <a:gd name="T6" fmla="*/ 10800 w 21600"/>
              <a:gd name="T7" fmla="*/ 1235 h 21600"/>
              <a:gd name="T8" fmla="*/ 2977 w 21600"/>
              <a:gd name="T9" fmla="*/ 3262 h 21600"/>
              <a:gd name="T10" fmla="*/ 17087 w 21600"/>
              <a:gd name="T11" fmla="*/ 173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rgbClr val="FFBE7D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4" name="Cloud"/>
          <p:cNvSpPr>
            <a:spLocks noChangeAspect="1" noEditPoints="1" noChangeArrowheads="1"/>
          </p:cNvSpPr>
          <p:nvPr/>
        </p:nvSpPr>
        <p:spPr bwMode="auto">
          <a:xfrm>
            <a:off x="1357290" y="0"/>
            <a:ext cx="1279221" cy="857256"/>
          </a:xfrm>
          <a:custGeom>
            <a:avLst/>
            <a:gdLst>
              <a:gd name="T0" fmla="*/ 67 w 21600"/>
              <a:gd name="T1" fmla="*/ 10800 h 21600"/>
              <a:gd name="T2" fmla="*/ 10800 w 21600"/>
              <a:gd name="T3" fmla="*/ 21577 h 21600"/>
              <a:gd name="T4" fmla="*/ 21582 w 21600"/>
              <a:gd name="T5" fmla="*/ 10800 h 21600"/>
              <a:gd name="T6" fmla="*/ 10800 w 21600"/>
              <a:gd name="T7" fmla="*/ 1235 h 21600"/>
              <a:gd name="T8" fmla="*/ 2977 w 21600"/>
              <a:gd name="T9" fmla="*/ 3262 h 21600"/>
              <a:gd name="T10" fmla="*/ 17087 w 21600"/>
              <a:gd name="T11" fmla="*/ 173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rgbClr val="FFBE7D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5" name="Cloud"/>
          <p:cNvSpPr>
            <a:spLocks noChangeAspect="1" noEditPoints="1" noChangeArrowheads="1"/>
          </p:cNvSpPr>
          <p:nvPr/>
        </p:nvSpPr>
        <p:spPr bwMode="auto">
          <a:xfrm>
            <a:off x="0" y="0"/>
            <a:ext cx="1279221" cy="857256"/>
          </a:xfrm>
          <a:custGeom>
            <a:avLst/>
            <a:gdLst>
              <a:gd name="T0" fmla="*/ 67 w 21600"/>
              <a:gd name="T1" fmla="*/ 10800 h 21600"/>
              <a:gd name="T2" fmla="*/ 10800 w 21600"/>
              <a:gd name="T3" fmla="*/ 21577 h 21600"/>
              <a:gd name="T4" fmla="*/ 21582 w 21600"/>
              <a:gd name="T5" fmla="*/ 10800 h 21600"/>
              <a:gd name="T6" fmla="*/ 10800 w 21600"/>
              <a:gd name="T7" fmla="*/ 1235 h 21600"/>
              <a:gd name="T8" fmla="*/ 2977 w 21600"/>
              <a:gd name="T9" fmla="*/ 3262 h 21600"/>
              <a:gd name="T10" fmla="*/ 17087 w 21600"/>
              <a:gd name="T11" fmla="*/ 173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rgbClr val="FFBE7D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6" name="Cloud"/>
          <p:cNvSpPr>
            <a:spLocks noChangeAspect="1" noEditPoints="1" noChangeArrowheads="1"/>
          </p:cNvSpPr>
          <p:nvPr/>
        </p:nvSpPr>
        <p:spPr bwMode="auto">
          <a:xfrm>
            <a:off x="2714612" y="928670"/>
            <a:ext cx="1279221" cy="857256"/>
          </a:xfrm>
          <a:custGeom>
            <a:avLst/>
            <a:gdLst>
              <a:gd name="T0" fmla="*/ 67 w 21600"/>
              <a:gd name="T1" fmla="*/ 10800 h 21600"/>
              <a:gd name="T2" fmla="*/ 10800 w 21600"/>
              <a:gd name="T3" fmla="*/ 21577 h 21600"/>
              <a:gd name="T4" fmla="*/ 21582 w 21600"/>
              <a:gd name="T5" fmla="*/ 10800 h 21600"/>
              <a:gd name="T6" fmla="*/ 10800 w 21600"/>
              <a:gd name="T7" fmla="*/ 1235 h 21600"/>
              <a:gd name="T8" fmla="*/ 2977 w 21600"/>
              <a:gd name="T9" fmla="*/ 3262 h 21600"/>
              <a:gd name="T10" fmla="*/ 17087 w 21600"/>
              <a:gd name="T11" fmla="*/ 173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rgbClr val="FFBE7D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7" name="Cloud"/>
          <p:cNvSpPr>
            <a:spLocks noChangeAspect="1" noEditPoints="1" noChangeArrowheads="1"/>
          </p:cNvSpPr>
          <p:nvPr/>
        </p:nvSpPr>
        <p:spPr bwMode="auto">
          <a:xfrm>
            <a:off x="1428728" y="928670"/>
            <a:ext cx="1279221" cy="857256"/>
          </a:xfrm>
          <a:custGeom>
            <a:avLst/>
            <a:gdLst>
              <a:gd name="T0" fmla="*/ 67 w 21600"/>
              <a:gd name="T1" fmla="*/ 10800 h 21600"/>
              <a:gd name="T2" fmla="*/ 10800 w 21600"/>
              <a:gd name="T3" fmla="*/ 21577 h 21600"/>
              <a:gd name="T4" fmla="*/ 21582 w 21600"/>
              <a:gd name="T5" fmla="*/ 10800 h 21600"/>
              <a:gd name="T6" fmla="*/ 10800 w 21600"/>
              <a:gd name="T7" fmla="*/ 1235 h 21600"/>
              <a:gd name="T8" fmla="*/ 2977 w 21600"/>
              <a:gd name="T9" fmla="*/ 3262 h 21600"/>
              <a:gd name="T10" fmla="*/ 17087 w 21600"/>
              <a:gd name="T11" fmla="*/ 173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rgbClr val="FFBE7D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0" name="19 Metin kutusu"/>
          <p:cNvSpPr txBox="1"/>
          <p:nvPr/>
        </p:nvSpPr>
        <p:spPr>
          <a:xfrm>
            <a:off x="1785918" y="0"/>
            <a:ext cx="50006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1</a:t>
            </a:r>
            <a:endParaRPr lang="tr-TR" sz="4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20 Metin kutusu"/>
          <p:cNvSpPr txBox="1"/>
          <p:nvPr/>
        </p:nvSpPr>
        <p:spPr>
          <a:xfrm>
            <a:off x="3071802" y="0"/>
            <a:ext cx="5715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</a:t>
            </a:r>
            <a:endParaRPr lang="tr-TR" sz="4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21 Metin kutusu"/>
          <p:cNvSpPr txBox="1"/>
          <p:nvPr/>
        </p:nvSpPr>
        <p:spPr>
          <a:xfrm>
            <a:off x="4429124" y="0"/>
            <a:ext cx="5715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3</a:t>
            </a:r>
            <a:endParaRPr lang="tr-TR" sz="4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4" name="23 Metin kutusu"/>
          <p:cNvSpPr txBox="1"/>
          <p:nvPr/>
        </p:nvSpPr>
        <p:spPr>
          <a:xfrm>
            <a:off x="3214678" y="1071546"/>
            <a:ext cx="50006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8</a:t>
            </a:r>
            <a:endParaRPr lang="tr-TR" sz="4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5" name="24 Metin kutusu"/>
          <p:cNvSpPr txBox="1"/>
          <p:nvPr/>
        </p:nvSpPr>
        <p:spPr>
          <a:xfrm>
            <a:off x="1857356" y="1071546"/>
            <a:ext cx="5715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7</a:t>
            </a:r>
            <a:endParaRPr lang="tr-TR" sz="4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25 Metin kutusu"/>
          <p:cNvSpPr txBox="1"/>
          <p:nvPr/>
        </p:nvSpPr>
        <p:spPr>
          <a:xfrm>
            <a:off x="8215338" y="0"/>
            <a:ext cx="5715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6</a:t>
            </a:r>
            <a:endParaRPr lang="tr-TR" sz="4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7" name="26 Metin kutusu"/>
          <p:cNvSpPr txBox="1"/>
          <p:nvPr/>
        </p:nvSpPr>
        <p:spPr>
          <a:xfrm>
            <a:off x="6929454" y="142852"/>
            <a:ext cx="5715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5</a:t>
            </a:r>
            <a:endParaRPr lang="tr-TR" sz="4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8" name="27 Metin kutusu"/>
          <p:cNvSpPr txBox="1"/>
          <p:nvPr/>
        </p:nvSpPr>
        <p:spPr>
          <a:xfrm>
            <a:off x="5643570" y="0"/>
            <a:ext cx="5715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4</a:t>
            </a:r>
            <a:endParaRPr lang="tr-TR" sz="4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1" name="30 Metin kutusu"/>
          <p:cNvSpPr txBox="1"/>
          <p:nvPr/>
        </p:nvSpPr>
        <p:spPr>
          <a:xfrm>
            <a:off x="6929454" y="1000108"/>
            <a:ext cx="64294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=</a:t>
            </a:r>
            <a:endParaRPr lang="tr-TR" sz="4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2" name="31 Metin kutusu"/>
          <p:cNvSpPr txBox="1"/>
          <p:nvPr/>
        </p:nvSpPr>
        <p:spPr>
          <a:xfrm>
            <a:off x="5715008" y="1071546"/>
            <a:ext cx="5715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+</a:t>
            </a:r>
            <a:endParaRPr lang="tr-TR" sz="4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3" name="32 Metin kutusu"/>
          <p:cNvSpPr txBox="1"/>
          <p:nvPr/>
        </p:nvSpPr>
        <p:spPr>
          <a:xfrm>
            <a:off x="4429124" y="1071546"/>
            <a:ext cx="5715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9</a:t>
            </a:r>
            <a:endParaRPr lang="tr-TR" sz="4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27" name="Cloud"/>
          <p:cNvSpPr>
            <a:spLocks noChangeAspect="1" noEditPoints="1" noChangeArrowheads="1"/>
          </p:cNvSpPr>
          <p:nvPr/>
        </p:nvSpPr>
        <p:spPr bwMode="auto">
          <a:xfrm>
            <a:off x="1571604" y="2928934"/>
            <a:ext cx="5929354" cy="3303263"/>
          </a:xfrm>
          <a:custGeom>
            <a:avLst/>
            <a:gdLst>
              <a:gd name="T0" fmla="*/ 67 w 21600"/>
              <a:gd name="T1" fmla="*/ 10800 h 21600"/>
              <a:gd name="T2" fmla="*/ 10800 w 21600"/>
              <a:gd name="T3" fmla="*/ 21577 h 21600"/>
              <a:gd name="T4" fmla="*/ 21582 w 21600"/>
              <a:gd name="T5" fmla="*/ 10800 h 21600"/>
              <a:gd name="T6" fmla="*/ 10800 w 21600"/>
              <a:gd name="T7" fmla="*/ 1235 h 21600"/>
              <a:gd name="T8" fmla="*/ 2977 w 21600"/>
              <a:gd name="T9" fmla="*/ 3262 h 21600"/>
              <a:gd name="T10" fmla="*/ 17087 w 21600"/>
              <a:gd name="T11" fmla="*/ 173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noFill/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5" name="34 Metin kutusu"/>
          <p:cNvSpPr txBox="1"/>
          <p:nvPr/>
        </p:nvSpPr>
        <p:spPr>
          <a:xfrm>
            <a:off x="2143108" y="3857628"/>
            <a:ext cx="507209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tr-TR" sz="40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17 Metin kutusu"/>
          <p:cNvSpPr txBox="1"/>
          <p:nvPr/>
        </p:nvSpPr>
        <p:spPr>
          <a:xfrm>
            <a:off x="357158" y="0"/>
            <a:ext cx="78581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0</a:t>
            </a:r>
            <a:endParaRPr lang="tr-TR" sz="4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8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9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1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1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8.32562E-8 L -0.60278 0.58488 " pathEditMode="relative" rAng="0" ptsTypes="AA">
                                      <p:cBhvr>
                                        <p:cTn id="222" dur="20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1" y="29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3" fill="hold">
                      <p:stCondLst>
                        <p:cond delay="indefinite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4.45883E-6 L -0.25069 0.43917 " pathEditMode="relative" rAng="0" ptsTypes="AA">
                                      <p:cBhvr>
                                        <p:cTn id="226" dur="20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" y="2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8.32562E-8 L -0.14827 0.58488 " pathEditMode="relative" rAng="0" ptsTypes="AA">
                                      <p:cBhvr>
                                        <p:cTn id="230" dur="20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4" y="29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1" fill="hold">
                      <p:stCondLst>
                        <p:cond delay="indefinite"/>
                      </p:stCondLst>
                      <p:childTnLst>
                        <p:par>
                          <p:cTn id="232" fill="hold">
                            <p:stCondLst>
                              <p:cond delay="0"/>
                            </p:stCondLst>
                            <p:childTnLst>
                              <p:par>
                                <p:cTn id="23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4.98612E-6 L -0.21094 0.45699 " pathEditMode="relative" rAng="0" ptsTypes="AA">
                                      <p:cBhvr>
                                        <p:cTn id="234" dur="20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6" y="22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5" fill="hold">
                      <p:stCondLst>
                        <p:cond delay="indefinite"/>
                      </p:stCondLst>
                      <p:childTnLst>
                        <p:par>
                          <p:cTn id="236" fill="hold">
                            <p:stCondLst>
                              <p:cond delay="0"/>
                            </p:stCondLst>
                            <p:childTnLst>
                              <p:par>
                                <p:cTn id="23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8.32562E-8 L 0.44288 0.59528 " pathEditMode="relative" rAng="0" ptsTypes="AA">
                                      <p:cBhvr>
                                        <p:cTn id="238" dur="2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1" y="298"/>
                                    </p:animMotion>
                                  </p:childTnLst>
                                </p:cTn>
                              </p:par>
                              <p:par>
                                <p:cTn id="23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4.16281E-6 L 0.62205 0.59089 " pathEditMode="relative" rAng="0" ptsTypes="AA">
                                      <p:cBhvr>
                                        <p:cTn id="240" dur="2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1" y="29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dirty="0" smtClean="0">
                <a:latin typeface="Hand writing Mutlu" pitchFamily="2" charset="0"/>
              </a:rPr>
              <a:t>Hasan </a:t>
            </a:r>
            <a:r>
              <a:rPr lang="tr-TR" dirty="0" err="1" smtClean="0">
                <a:latin typeface="Hand writing Mutlu" pitchFamily="2" charset="0"/>
              </a:rPr>
              <a:t>Göğebakan</a:t>
            </a:r>
            <a:endParaRPr lang="tr-TR" dirty="0">
              <a:latin typeface="Hand writing Mutlu" pitchFamily="2" charset="0"/>
            </a:endParaRPr>
          </a:p>
        </p:txBody>
      </p:sp>
      <p:sp>
        <p:nvSpPr>
          <p:cNvPr id="3" name="2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32</a:t>
            </a:fld>
            <a:endParaRPr lang="tr-TR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3857628"/>
            <a:ext cx="1743084" cy="17646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572264" y="357166"/>
            <a:ext cx="1905013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8596" y="357166"/>
            <a:ext cx="1643074" cy="1894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572264" y="3571876"/>
            <a:ext cx="1959896" cy="18907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5" name="14 Metin kutusu"/>
          <p:cNvSpPr txBox="1"/>
          <p:nvPr/>
        </p:nvSpPr>
        <p:spPr>
          <a:xfrm>
            <a:off x="6643702" y="5572140"/>
            <a:ext cx="20002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600" b="1" dirty="0" smtClean="0">
                <a:solidFill>
                  <a:schemeClr val="bg1"/>
                </a:solidFill>
                <a:latin typeface="Hand writing Mutlu" pitchFamily="2" charset="0"/>
              </a:rPr>
              <a:t>Küp</a:t>
            </a:r>
            <a:endParaRPr lang="tr-TR" sz="3600" b="1" dirty="0">
              <a:solidFill>
                <a:schemeClr val="bg1"/>
              </a:solidFill>
              <a:latin typeface="Hand writing Mutlu" pitchFamily="2" charset="0"/>
            </a:endParaRPr>
          </a:p>
        </p:txBody>
      </p:sp>
      <p:sp>
        <p:nvSpPr>
          <p:cNvPr id="16" name="15 Metin kutusu"/>
          <p:cNvSpPr txBox="1"/>
          <p:nvPr/>
        </p:nvSpPr>
        <p:spPr>
          <a:xfrm>
            <a:off x="6572264" y="2428868"/>
            <a:ext cx="235745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dirty="0" smtClean="0">
                <a:solidFill>
                  <a:schemeClr val="bg1"/>
                </a:solidFill>
                <a:latin typeface="Hand writing Mutlu" pitchFamily="2" charset="0"/>
              </a:rPr>
              <a:t>Silindir</a:t>
            </a:r>
            <a:endParaRPr lang="tr-TR" sz="4000" b="1" dirty="0">
              <a:solidFill>
                <a:schemeClr val="bg1"/>
              </a:solidFill>
              <a:latin typeface="Hand writing Mutlu" pitchFamily="2" charset="0"/>
            </a:endParaRPr>
          </a:p>
        </p:txBody>
      </p:sp>
      <p:sp>
        <p:nvSpPr>
          <p:cNvPr id="17" name="16 Metin kutusu"/>
          <p:cNvSpPr txBox="1"/>
          <p:nvPr/>
        </p:nvSpPr>
        <p:spPr>
          <a:xfrm>
            <a:off x="357158" y="5929330"/>
            <a:ext cx="17859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 smtClean="0">
                <a:solidFill>
                  <a:schemeClr val="bg1"/>
                </a:solidFill>
                <a:latin typeface="Hand writing Mutlu" pitchFamily="2" charset="0"/>
              </a:rPr>
              <a:t>Küre</a:t>
            </a:r>
            <a:endParaRPr lang="tr-TR" sz="4000" dirty="0">
              <a:solidFill>
                <a:schemeClr val="bg1"/>
              </a:solidFill>
              <a:latin typeface="Hand writing Mutlu" pitchFamily="2" charset="0"/>
            </a:endParaRPr>
          </a:p>
        </p:txBody>
      </p:sp>
      <p:sp>
        <p:nvSpPr>
          <p:cNvPr id="18" name="17 Metin kutusu"/>
          <p:cNvSpPr txBox="1"/>
          <p:nvPr/>
        </p:nvSpPr>
        <p:spPr>
          <a:xfrm>
            <a:off x="357158" y="2571744"/>
            <a:ext cx="18573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 smtClean="0">
                <a:solidFill>
                  <a:schemeClr val="bg1"/>
                </a:solidFill>
                <a:latin typeface="Hand writing Mutlu" pitchFamily="2" charset="0"/>
              </a:rPr>
              <a:t>Koni</a:t>
            </a:r>
            <a:endParaRPr lang="tr-TR" sz="4000" dirty="0">
              <a:solidFill>
                <a:schemeClr val="bg1"/>
              </a:solidFill>
              <a:latin typeface="Hand writing Mutlu" pitchFamily="2" charset="0"/>
            </a:endParaRPr>
          </a:p>
        </p:txBody>
      </p:sp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071802" y="357166"/>
            <a:ext cx="2725806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0" name="19 Metin kutusu"/>
          <p:cNvSpPr txBox="1"/>
          <p:nvPr/>
        </p:nvSpPr>
        <p:spPr>
          <a:xfrm>
            <a:off x="2786050" y="2143116"/>
            <a:ext cx="31432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chemeClr val="bg1"/>
                </a:solidFill>
                <a:latin typeface="Hand writing Mutlu" pitchFamily="2" charset="0"/>
              </a:rPr>
              <a:t>Dikdörtgenler</a:t>
            </a:r>
            <a:endParaRPr lang="tr-TR" sz="3200" dirty="0">
              <a:solidFill>
                <a:schemeClr val="bg1"/>
              </a:solidFill>
              <a:latin typeface="Hand writing Mutlu" pitchFamily="2" charset="0"/>
            </a:endParaRPr>
          </a:p>
        </p:txBody>
      </p:sp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500430" y="2786058"/>
            <a:ext cx="1828811" cy="29146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2" name="21 Metin kutusu"/>
          <p:cNvSpPr txBox="1"/>
          <p:nvPr/>
        </p:nvSpPr>
        <p:spPr>
          <a:xfrm>
            <a:off x="3214678" y="5857892"/>
            <a:ext cx="25003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chemeClr val="bg1"/>
                </a:solidFill>
                <a:latin typeface="Hand writing Mutlu" pitchFamily="2" charset="0"/>
              </a:rPr>
              <a:t>Üçgen Prizma</a:t>
            </a:r>
            <a:endParaRPr lang="tr-TR" sz="2400" b="1" dirty="0">
              <a:solidFill>
                <a:schemeClr val="bg1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  <p:bldP spid="20" grpId="0"/>
      <p:bldP spid="2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Hasan Göğebakan</a:t>
            </a:r>
            <a:endParaRPr lang="tr-TR"/>
          </a:p>
        </p:txBody>
      </p:sp>
      <p:sp>
        <p:nvSpPr>
          <p:cNvPr id="3" name="2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33</a:t>
            </a:fld>
            <a:endParaRPr lang="tr-TR"/>
          </a:p>
        </p:txBody>
      </p:sp>
      <p:pic>
        <p:nvPicPr>
          <p:cNvPr id="13" name="12 Resim" descr="100_867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500826" y="2928934"/>
            <a:ext cx="1426042" cy="1071546"/>
          </a:xfrm>
          <a:prstGeom prst="rect">
            <a:avLst/>
          </a:prstGeom>
        </p:spPr>
      </p:pic>
      <p:pic>
        <p:nvPicPr>
          <p:cNvPr id="14" name="13 Resim" descr="100_867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500826" y="1714488"/>
            <a:ext cx="1426042" cy="1071546"/>
          </a:xfrm>
          <a:prstGeom prst="rect">
            <a:avLst/>
          </a:prstGeom>
        </p:spPr>
      </p:pic>
      <p:pic>
        <p:nvPicPr>
          <p:cNvPr id="15" name="14 Resim" descr="100_868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572264" y="5500702"/>
            <a:ext cx="1426042" cy="1071546"/>
          </a:xfrm>
          <a:prstGeom prst="rect">
            <a:avLst/>
          </a:prstGeom>
        </p:spPr>
      </p:pic>
      <p:pic>
        <p:nvPicPr>
          <p:cNvPr id="16" name="15 Resim" descr="100_8684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572264" y="4214818"/>
            <a:ext cx="1426042" cy="1071546"/>
          </a:xfrm>
          <a:prstGeom prst="rect">
            <a:avLst/>
          </a:prstGeom>
        </p:spPr>
      </p:pic>
      <p:pic>
        <p:nvPicPr>
          <p:cNvPr id="17" name="16 Resim" descr="100_8686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500826" y="357166"/>
            <a:ext cx="1426042" cy="1071546"/>
          </a:xfrm>
          <a:prstGeom prst="rect">
            <a:avLst/>
          </a:prstGeom>
        </p:spPr>
      </p:pic>
      <p:pic>
        <p:nvPicPr>
          <p:cNvPr id="18" name="17 Resim" descr="100_8687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28596" y="4357694"/>
            <a:ext cx="1426042" cy="1071546"/>
          </a:xfrm>
          <a:prstGeom prst="rect">
            <a:avLst/>
          </a:prstGeom>
        </p:spPr>
      </p:pic>
      <p:pic>
        <p:nvPicPr>
          <p:cNvPr id="19" name="18 Resim" descr="100_8595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 flipH="1">
            <a:off x="428596" y="285728"/>
            <a:ext cx="1330971" cy="1000108"/>
          </a:xfrm>
          <a:prstGeom prst="rect">
            <a:avLst/>
          </a:prstGeom>
        </p:spPr>
      </p:pic>
      <p:pic>
        <p:nvPicPr>
          <p:cNvPr id="20" name="19 Resim" descr="100_8589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 flipH="1">
            <a:off x="2000232" y="285728"/>
            <a:ext cx="1330971" cy="1000108"/>
          </a:xfrm>
          <a:prstGeom prst="rect">
            <a:avLst/>
          </a:prstGeom>
        </p:spPr>
      </p:pic>
      <p:pic>
        <p:nvPicPr>
          <p:cNvPr id="21" name="20 Resim" descr="100_8596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3643306" y="285728"/>
            <a:ext cx="1464229" cy="1100240"/>
          </a:xfrm>
          <a:prstGeom prst="rect">
            <a:avLst/>
          </a:prstGeom>
        </p:spPr>
      </p:pic>
      <p:pic>
        <p:nvPicPr>
          <p:cNvPr id="22" name="21 Resim" descr="100_8598.JP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2143108" y="1571612"/>
            <a:ext cx="1464229" cy="1100240"/>
          </a:xfrm>
          <a:prstGeom prst="rect">
            <a:avLst/>
          </a:prstGeom>
        </p:spPr>
      </p:pic>
      <p:pic>
        <p:nvPicPr>
          <p:cNvPr id="23" name="22 Resim" descr="100_8599.JPG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2071670" y="2928934"/>
            <a:ext cx="1464229" cy="1100240"/>
          </a:xfrm>
          <a:prstGeom prst="rect">
            <a:avLst/>
          </a:prstGeom>
        </p:spPr>
      </p:pic>
      <p:pic>
        <p:nvPicPr>
          <p:cNvPr id="24" name="23 Resim" descr="100_8604.JP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428596" y="3000372"/>
            <a:ext cx="1331003" cy="1000132"/>
          </a:xfrm>
          <a:prstGeom prst="rect">
            <a:avLst/>
          </a:prstGeom>
        </p:spPr>
      </p:pic>
      <p:pic>
        <p:nvPicPr>
          <p:cNvPr id="25" name="24 Resim" descr="100_8605.JPG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3643306" y="2928934"/>
            <a:ext cx="1464229" cy="1100240"/>
          </a:xfrm>
          <a:prstGeom prst="rect">
            <a:avLst/>
          </a:prstGeom>
        </p:spPr>
      </p:pic>
      <p:pic>
        <p:nvPicPr>
          <p:cNvPr id="26" name="25 Resim" descr="100_8608.JPG"/>
          <p:cNvPicPr>
            <a:picLocks noChangeAspect="1"/>
          </p:cNvPicPr>
          <p:nvPr/>
        </p:nvPicPr>
        <p:blipFill>
          <a:blip r:embed="rId15" cstate="print"/>
          <a:stretch>
            <a:fillRect/>
          </a:stretch>
        </p:blipFill>
        <p:spPr>
          <a:xfrm>
            <a:off x="571472" y="1643050"/>
            <a:ext cx="1235930" cy="928694"/>
          </a:xfrm>
          <a:prstGeom prst="rect">
            <a:avLst/>
          </a:prstGeom>
        </p:spPr>
      </p:pic>
      <p:pic>
        <p:nvPicPr>
          <p:cNvPr id="27" name="26 Resim" descr="100_8609.JPG"/>
          <p:cNvPicPr>
            <a:picLocks noChangeAspect="1"/>
          </p:cNvPicPr>
          <p:nvPr/>
        </p:nvPicPr>
        <p:blipFill>
          <a:blip r:embed="rId16" cstate="print"/>
          <a:stretch>
            <a:fillRect/>
          </a:stretch>
        </p:blipFill>
        <p:spPr>
          <a:xfrm>
            <a:off x="3857620" y="1571612"/>
            <a:ext cx="1235931" cy="928694"/>
          </a:xfrm>
          <a:prstGeom prst="rect">
            <a:avLst/>
          </a:prstGeom>
        </p:spPr>
      </p:pic>
      <p:sp>
        <p:nvSpPr>
          <p:cNvPr id="29" name="28 Metin kutusu"/>
          <p:cNvSpPr txBox="1"/>
          <p:nvPr/>
        </p:nvSpPr>
        <p:spPr>
          <a:xfrm>
            <a:off x="1285852" y="2357430"/>
            <a:ext cx="12858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7200" b="1" dirty="0" smtClean="0">
                <a:latin typeface="Arial" pitchFamily="34" charset="0"/>
                <a:cs typeface="Arial" pitchFamily="34" charset="0"/>
              </a:rPr>
              <a:t>10</a:t>
            </a:r>
            <a:endParaRPr lang="tr-TR" sz="7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1" name="30 Metin kutusu"/>
          <p:cNvSpPr txBox="1"/>
          <p:nvPr/>
        </p:nvSpPr>
        <p:spPr>
          <a:xfrm>
            <a:off x="2714612" y="2357430"/>
            <a:ext cx="85725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7200" b="1" dirty="0" smtClean="0">
                <a:latin typeface="Arial" pitchFamily="34" charset="0"/>
                <a:cs typeface="Arial" pitchFamily="34" charset="0"/>
              </a:rPr>
              <a:t>+</a:t>
            </a:r>
            <a:endParaRPr lang="tr-TR" sz="7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2" name="31 Metin kutusu"/>
          <p:cNvSpPr txBox="1"/>
          <p:nvPr/>
        </p:nvSpPr>
        <p:spPr>
          <a:xfrm>
            <a:off x="3857620" y="2357430"/>
            <a:ext cx="107157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7200" b="1" dirty="0" smtClean="0">
                <a:latin typeface="Arial" pitchFamily="34" charset="0"/>
                <a:cs typeface="Arial" pitchFamily="34" charset="0"/>
              </a:rPr>
              <a:t>5</a:t>
            </a:r>
            <a:endParaRPr lang="tr-TR" sz="7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3" name="32 Metin kutusu"/>
          <p:cNvSpPr txBox="1"/>
          <p:nvPr/>
        </p:nvSpPr>
        <p:spPr>
          <a:xfrm>
            <a:off x="5143504" y="2357430"/>
            <a:ext cx="85725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7200" b="1" dirty="0" smtClean="0">
                <a:latin typeface="Arial" pitchFamily="34" charset="0"/>
                <a:cs typeface="Arial" pitchFamily="34" charset="0"/>
              </a:rPr>
              <a:t>=</a:t>
            </a:r>
            <a:endParaRPr lang="tr-TR" sz="7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4" name="33 Metin kutusu"/>
          <p:cNvSpPr txBox="1"/>
          <p:nvPr/>
        </p:nvSpPr>
        <p:spPr>
          <a:xfrm>
            <a:off x="5929322" y="2285992"/>
            <a:ext cx="20002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7200" b="1" dirty="0" smtClean="0">
                <a:latin typeface="Arial" pitchFamily="34" charset="0"/>
                <a:cs typeface="Arial" pitchFamily="34" charset="0"/>
              </a:rPr>
              <a:t>15</a:t>
            </a:r>
            <a:endParaRPr lang="tr-TR" sz="7200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7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7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9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9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4" fill="hold">
                      <p:stCondLst>
                        <p:cond delay="indefinite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1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2" fill="hold">
                      <p:stCondLst>
                        <p:cond delay="indefinite"/>
                      </p:stCondLst>
                      <p:childTnLst>
                        <p:par>
                          <p:cTn id="213" fill="hold">
                            <p:stCondLst>
                              <p:cond delay="0"/>
                            </p:stCondLst>
                            <p:childTnLst>
                              <p:par>
                                <p:cTn id="214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2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Hasan Göğebakan</a:t>
            </a:r>
            <a:endParaRPr lang="tr-TR"/>
          </a:p>
        </p:txBody>
      </p:sp>
      <p:sp>
        <p:nvSpPr>
          <p:cNvPr id="3" name="2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34</a:t>
            </a:fld>
            <a:endParaRPr lang="tr-TR"/>
          </a:p>
        </p:txBody>
      </p:sp>
      <p:sp>
        <p:nvSpPr>
          <p:cNvPr id="1026" name="PubOvalCallout"/>
          <p:cNvSpPr>
            <a:spLocks noEditPoints="1" noChangeArrowheads="1"/>
          </p:cNvSpPr>
          <p:nvPr/>
        </p:nvSpPr>
        <p:spPr bwMode="auto">
          <a:xfrm>
            <a:off x="1928794" y="0"/>
            <a:ext cx="1828800" cy="1600200"/>
          </a:xfrm>
          <a:custGeom>
            <a:avLst/>
            <a:gdLst>
              <a:gd name="G0" fmla="+- 0 0 0"/>
              <a:gd name="G1" fmla="+- 10766 0 0"/>
              <a:gd name="T0" fmla="*/ 10800 w 21600"/>
              <a:gd name="T1" fmla="*/ 0 h 21600"/>
              <a:gd name="T2" fmla="*/ 0 w 21600"/>
              <a:gd name="T3" fmla="*/ 8105 h 21600"/>
              <a:gd name="T4" fmla="*/ 10766 w 21600"/>
              <a:gd name="T5" fmla="*/ 21600 h 21600"/>
              <a:gd name="T6" fmla="*/ 10800 w 21600"/>
              <a:gd name="T7" fmla="*/ 16210 h 21600"/>
              <a:gd name="T8" fmla="*/ 21600 w 21600"/>
              <a:gd name="T9" fmla="*/ 8105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3163 w 21600"/>
              <a:gd name="T16" fmla="*/ 2374 h 21600"/>
              <a:gd name="T17" fmla="*/ 18437 w 21600"/>
              <a:gd name="T18" fmla="*/ 1383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10766" y="21600"/>
                </a:moveTo>
                <a:lnTo>
                  <a:pt x="9590" y="16158"/>
                </a:lnTo>
                <a:cubicBezTo>
                  <a:pt x="9991" y="16192"/>
                  <a:pt x="10395" y="16210"/>
                  <a:pt x="10800" y="16210"/>
                </a:cubicBezTo>
                <a:cubicBezTo>
                  <a:pt x="16764" y="16210"/>
                  <a:pt x="21600" y="12581"/>
                  <a:pt x="21600" y="8105"/>
                </a:cubicBezTo>
                <a:cubicBezTo>
                  <a:pt x="21600" y="3628"/>
                  <a:pt x="16764" y="0"/>
                  <a:pt x="10800" y="0"/>
                </a:cubicBezTo>
                <a:cubicBezTo>
                  <a:pt x="4835" y="0"/>
                  <a:pt x="0" y="3628"/>
                  <a:pt x="0" y="8105"/>
                </a:cubicBezTo>
                <a:cubicBezTo>
                  <a:pt x="-1" y="10568"/>
                  <a:pt x="1493" y="12898"/>
                  <a:pt x="4057" y="14436"/>
                </a:cubicBezTo>
                <a:close/>
              </a:path>
            </a:pathLst>
          </a:custGeom>
          <a:solidFill>
            <a:srgbClr val="002060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5" name="PubOvalCallout"/>
          <p:cNvSpPr>
            <a:spLocks noEditPoints="1" noChangeArrowheads="1"/>
          </p:cNvSpPr>
          <p:nvPr/>
        </p:nvSpPr>
        <p:spPr bwMode="auto">
          <a:xfrm>
            <a:off x="3714744" y="0"/>
            <a:ext cx="1828800" cy="1600200"/>
          </a:xfrm>
          <a:custGeom>
            <a:avLst/>
            <a:gdLst>
              <a:gd name="G0" fmla="+- 0 0 0"/>
              <a:gd name="G1" fmla="+- 10766 0 0"/>
              <a:gd name="T0" fmla="*/ 10800 w 21600"/>
              <a:gd name="T1" fmla="*/ 0 h 21600"/>
              <a:gd name="T2" fmla="*/ 0 w 21600"/>
              <a:gd name="T3" fmla="*/ 8105 h 21600"/>
              <a:gd name="T4" fmla="*/ 10766 w 21600"/>
              <a:gd name="T5" fmla="*/ 21600 h 21600"/>
              <a:gd name="T6" fmla="*/ 10800 w 21600"/>
              <a:gd name="T7" fmla="*/ 16210 h 21600"/>
              <a:gd name="T8" fmla="*/ 21600 w 21600"/>
              <a:gd name="T9" fmla="*/ 8105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3163 w 21600"/>
              <a:gd name="T16" fmla="*/ 2374 h 21600"/>
              <a:gd name="T17" fmla="*/ 18437 w 21600"/>
              <a:gd name="T18" fmla="*/ 1383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10766" y="21600"/>
                </a:moveTo>
                <a:lnTo>
                  <a:pt x="9590" y="16158"/>
                </a:lnTo>
                <a:cubicBezTo>
                  <a:pt x="9991" y="16192"/>
                  <a:pt x="10395" y="16210"/>
                  <a:pt x="10800" y="16210"/>
                </a:cubicBezTo>
                <a:cubicBezTo>
                  <a:pt x="16764" y="16210"/>
                  <a:pt x="21600" y="12581"/>
                  <a:pt x="21600" y="8105"/>
                </a:cubicBezTo>
                <a:cubicBezTo>
                  <a:pt x="21600" y="3628"/>
                  <a:pt x="16764" y="0"/>
                  <a:pt x="10800" y="0"/>
                </a:cubicBezTo>
                <a:cubicBezTo>
                  <a:pt x="4835" y="0"/>
                  <a:pt x="0" y="3628"/>
                  <a:pt x="0" y="8105"/>
                </a:cubicBezTo>
                <a:cubicBezTo>
                  <a:pt x="-1" y="10568"/>
                  <a:pt x="1493" y="12898"/>
                  <a:pt x="4057" y="14436"/>
                </a:cubicBezTo>
                <a:close/>
              </a:path>
            </a:pathLst>
          </a:custGeom>
          <a:solidFill>
            <a:srgbClr val="002060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6" name="PubOvalCallout"/>
          <p:cNvSpPr>
            <a:spLocks noEditPoints="1" noChangeArrowheads="1"/>
          </p:cNvSpPr>
          <p:nvPr/>
        </p:nvSpPr>
        <p:spPr bwMode="auto">
          <a:xfrm>
            <a:off x="5500694" y="0"/>
            <a:ext cx="1828800" cy="1600200"/>
          </a:xfrm>
          <a:custGeom>
            <a:avLst/>
            <a:gdLst>
              <a:gd name="G0" fmla="+- 0 0 0"/>
              <a:gd name="G1" fmla="+- 10766 0 0"/>
              <a:gd name="T0" fmla="*/ 10800 w 21600"/>
              <a:gd name="T1" fmla="*/ 0 h 21600"/>
              <a:gd name="T2" fmla="*/ 0 w 21600"/>
              <a:gd name="T3" fmla="*/ 8105 h 21600"/>
              <a:gd name="T4" fmla="*/ 10766 w 21600"/>
              <a:gd name="T5" fmla="*/ 21600 h 21600"/>
              <a:gd name="T6" fmla="*/ 10800 w 21600"/>
              <a:gd name="T7" fmla="*/ 16210 h 21600"/>
              <a:gd name="T8" fmla="*/ 21600 w 21600"/>
              <a:gd name="T9" fmla="*/ 8105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3163 w 21600"/>
              <a:gd name="T16" fmla="*/ 2374 h 21600"/>
              <a:gd name="T17" fmla="*/ 18437 w 21600"/>
              <a:gd name="T18" fmla="*/ 1383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10766" y="21600"/>
                </a:moveTo>
                <a:lnTo>
                  <a:pt x="9590" y="16158"/>
                </a:lnTo>
                <a:cubicBezTo>
                  <a:pt x="9991" y="16192"/>
                  <a:pt x="10395" y="16210"/>
                  <a:pt x="10800" y="16210"/>
                </a:cubicBezTo>
                <a:cubicBezTo>
                  <a:pt x="16764" y="16210"/>
                  <a:pt x="21600" y="12581"/>
                  <a:pt x="21600" y="8105"/>
                </a:cubicBezTo>
                <a:cubicBezTo>
                  <a:pt x="21600" y="3628"/>
                  <a:pt x="16764" y="0"/>
                  <a:pt x="10800" y="0"/>
                </a:cubicBezTo>
                <a:cubicBezTo>
                  <a:pt x="4835" y="0"/>
                  <a:pt x="0" y="3628"/>
                  <a:pt x="0" y="8105"/>
                </a:cubicBezTo>
                <a:cubicBezTo>
                  <a:pt x="-1" y="10568"/>
                  <a:pt x="1493" y="12898"/>
                  <a:pt x="4057" y="14436"/>
                </a:cubicBezTo>
                <a:close/>
              </a:path>
            </a:pathLst>
          </a:custGeom>
          <a:solidFill>
            <a:srgbClr val="002060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7" name="PubOvalCallout"/>
          <p:cNvSpPr>
            <a:spLocks noEditPoints="1" noChangeArrowheads="1"/>
          </p:cNvSpPr>
          <p:nvPr/>
        </p:nvSpPr>
        <p:spPr bwMode="auto">
          <a:xfrm>
            <a:off x="7315200" y="0"/>
            <a:ext cx="1828800" cy="1600200"/>
          </a:xfrm>
          <a:custGeom>
            <a:avLst/>
            <a:gdLst>
              <a:gd name="G0" fmla="+- 0 0 0"/>
              <a:gd name="G1" fmla="+- 10766 0 0"/>
              <a:gd name="T0" fmla="*/ 10800 w 21600"/>
              <a:gd name="T1" fmla="*/ 0 h 21600"/>
              <a:gd name="T2" fmla="*/ 0 w 21600"/>
              <a:gd name="T3" fmla="*/ 8105 h 21600"/>
              <a:gd name="T4" fmla="*/ 10766 w 21600"/>
              <a:gd name="T5" fmla="*/ 21600 h 21600"/>
              <a:gd name="T6" fmla="*/ 10800 w 21600"/>
              <a:gd name="T7" fmla="*/ 16210 h 21600"/>
              <a:gd name="T8" fmla="*/ 21600 w 21600"/>
              <a:gd name="T9" fmla="*/ 8105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3163 w 21600"/>
              <a:gd name="T16" fmla="*/ 2374 h 21600"/>
              <a:gd name="T17" fmla="*/ 18437 w 21600"/>
              <a:gd name="T18" fmla="*/ 1383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10766" y="21600"/>
                </a:moveTo>
                <a:lnTo>
                  <a:pt x="9590" y="16158"/>
                </a:lnTo>
                <a:cubicBezTo>
                  <a:pt x="9991" y="16192"/>
                  <a:pt x="10395" y="16210"/>
                  <a:pt x="10800" y="16210"/>
                </a:cubicBezTo>
                <a:cubicBezTo>
                  <a:pt x="16764" y="16210"/>
                  <a:pt x="21600" y="12581"/>
                  <a:pt x="21600" y="8105"/>
                </a:cubicBezTo>
                <a:cubicBezTo>
                  <a:pt x="21600" y="3628"/>
                  <a:pt x="16764" y="0"/>
                  <a:pt x="10800" y="0"/>
                </a:cubicBezTo>
                <a:cubicBezTo>
                  <a:pt x="4835" y="0"/>
                  <a:pt x="0" y="3628"/>
                  <a:pt x="0" y="8105"/>
                </a:cubicBezTo>
                <a:cubicBezTo>
                  <a:pt x="-1" y="10568"/>
                  <a:pt x="1493" y="12898"/>
                  <a:pt x="4057" y="14436"/>
                </a:cubicBezTo>
                <a:close/>
              </a:path>
            </a:pathLst>
          </a:custGeom>
          <a:solidFill>
            <a:srgbClr val="002060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8" name="PubOvalCallout"/>
          <p:cNvSpPr>
            <a:spLocks noEditPoints="1" noChangeArrowheads="1"/>
          </p:cNvSpPr>
          <p:nvPr/>
        </p:nvSpPr>
        <p:spPr bwMode="auto">
          <a:xfrm>
            <a:off x="0" y="0"/>
            <a:ext cx="1828800" cy="1600200"/>
          </a:xfrm>
          <a:custGeom>
            <a:avLst/>
            <a:gdLst>
              <a:gd name="G0" fmla="+- 0 0 0"/>
              <a:gd name="G1" fmla="+- 10766 0 0"/>
              <a:gd name="T0" fmla="*/ 10800 w 21600"/>
              <a:gd name="T1" fmla="*/ 0 h 21600"/>
              <a:gd name="T2" fmla="*/ 0 w 21600"/>
              <a:gd name="T3" fmla="*/ 8105 h 21600"/>
              <a:gd name="T4" fmla="*/ 10766 w 21600"/>
              <a:gd name="T5" fmla="*/ 21600 h 21600"/>
              <a:gd name="T6" fmla="*/ 10800 w 21600"/>
              <a:gd name="T7" fmla="*/ 16210 h 21600"/>
              <a:gd name="T8" fmla="*/ 21600 w 21600"/>
              <a:gd name="T9" fmla="*/ 8105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3163 w 21600"/>
              <a:gd name="T16" fmla="*/ 2374 h 21600"/>
              <a:gd name="T17" fmla="*/ 18437 w 21600"/>
              <a:gd name="T18" fmla="*/ 1383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10766" y="21600"/>
                </a:moveTo>
                <a:lnTo>
                  <a:pt x="9590" y="16158"/>
                </a:lnTo>
                <a:cubicBezTo>
                  <a:pt x="9991" y="16192"/>
                  <a:pt x="10395" y="16210"/>
                  <a:pt x="10800" y="16210"/>
                </a:cubicBezTo>
                <a:cubicBezTo>
                  <a:pt x="16764" y="16210"/>
                  <a:pt x="21600" y="12581"/>
                  <a:pt x="21600" y="8105"/>
                </a:cubicBezTo>
                <a:cubicBezTo>
                  <a:pt x="21600" y="3628"/>
                  <a:pt x="16764" y="0"/>
                  <a:pt x="10800" y="0"/>
                </a:cubicBezTo>
                <a:cubicBezTo>
                  <a:pt x="4835" y="0"/>
                  <a:pt x="0" y="3628"/>
                  <a:pt x="0" y="8105"/>
                </a:cubicBezTo>
                <a:cubicBezTo>
                  <a:pt x="-1" y="10568"/>
                  <a:pt x="1493" y="12898"/>
                  <a:pt x="4057" y="14436"/>
                </a:cubicBezTo>
                <a:close/>
              </a:path>
            </a:pathLst>
          </a:custGeom>
          <a:solidFill>
            <a:srgbClr val="002060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9" name="PubOvalCallout"/>
          <p:cNvSpPr>
            <a:spLocks noEditPoints="1" noChangeArrowheads="1"/>
          </p:cNvSpPr>
          <p:nvPr/>
        </p:nvSpPr>
        <p:spPr bwMode="auto">
          <a:xfrm>
            <a:off x="7315200" y="1714488"/>
            <a:ext cx="1828800" cy="1600200"/>
          </a:xfrm>
          <a:custGeom>
            <a:avLst/>
            <a:gdLst>
              <a:gd name="G0" fmla="+- 0 0 0"/>
              <a:gd name="G1" fmla="+- 10766 0 0"/>
              <a:gd name="T0" fmla="*/ 10800 w 21600"/>
              <a:gd name="T1" fmla="*/ 0 h 21600"/>
              <a:gd name="T2" fmla="*/ 0 w 21600"/>
              <a:gd name="T3" fmla="*/ 8105 h 21600"/>
              <a:gd name="T4" fmla="*/ 10766 w 21600"/>
              <a:gd name="T5" fmla="*/ 21600 h 21600"/>
              <a:gd name="T6" fmla="*/ 10800 w 21600"/>
              <a:gd name="T7" fmla="*/ 16210 h 21600"/>
              <a:gd name="T8" fmla="*/ 21600 w 21600"/>
              <a:gd name="T9" fmla="*/ 8105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3163 w 21600"/>
              <a:gd name="T16" fmla="*/ 2374 h 21600"/>
              <a:gd name="T17" fmla="*/ 18437 w 21600"/>
              <a:gd name="T18" fmla="*/ 1383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10766" y="21600"/>
                </a:moveTo>
                <a:lnTo>
                  <a:pt x="9590" y="16158"/>
                </a:lnTo>
                <a:cubicBezTo>
                  <a:pt x="9991" y="16192"/>
                  <a:pt x="10395" y="16210"/>
                  <a:pt x="10800" y="16210"/>
                </a:cubicBezTo>
                <a:cubicBezTo>
                  <a:pt x="16764" y="16210"/>
                  <a:pt x="21600" y="12581"/>
                  <a:pt x="21600" y="8105"/>
                </a:cubicBezTo>
                <a:cubicBezTo>
                  <a:pt x="21600" y="3628"/>
                  <a:pt x="16764" y="0"/>
                  <a:pt x="10800" y="0"/>
                </a:cubicBezTo>
                <a:cubicBezTo>
                  <a:pt x="4835" y="0"/>
                  <a:pt x="0" y="3628"/>
                  <a:pt x="0" y="8105"/>
                </a:cubicBezTo>
                <a:cubicBezTo>
                  <a:pt x="-1" y="10568"/>
                  <a:pt x="1493" y="12898"/>
                  <a:pt x="4057" y="14436"/>
                </a:cubicBezTo>
                <a:close/>
              </a:path>
            </a:pathLst>
          </a:custGeom>
          <a:solidFill>
            <a:srgbClr val="002060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0" name="PubOvalCallout"/>
          <p:cNvSpPr>
            <a:spLocks noEditPoints="1" noChangeArrowheads="1"/>
          </p:cNvSpPr>
          <p:nvPr/>
        </p:nvSpPr>
        <p:spPr bwMode="auto">
          <a:xfrm>
            <a:off x="7315200" y="3429000"/>
            <a:ext cx="1828800" cy="1600200"/>
          </a:xfrm>
          <a:custGeom>
            <a:avLst/>
            <a:gdLst>
              <a:gd name="G0" fmla="+- 0 0 0"/>
              <a:gd name="G1" fmla="+- 10766 0 0"/>
              <a:gd name="T0" fmla="*/ 10800 w 21600"/>
              <a:gd name="T1" fmla="*/ 0 h 21600"/>
              <a:gd name="T2" fmla="*/ 0 w 21600"/>
              <a:gd name="T3" fmla="*/ 8105 h 21600"/>
              <a:gd name="T4" fmla="*/ 10766 w 21600"/>
              <a:gd name="T5" fmla="*/ 21600 h 21600"/>
              <a:gd name="T6" fmla="*/ 10800 w 21600"/>
              <a:gd name="T7" fmla="*/ 16210 h 21600"/>
              <a:gd name="T8" fmla="*/ 21600 w 21600"/>
              <a:gd name="T9" fmla="*/ 8105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3163 w 21600"/>
              <a:gd name="T16" fmla="*/ 2374 h 21600"/>
              <a:gd name="T17" fmla="*/ 18437 w 21600"/>
              <a:gd name="T18" fmla="*/ 1383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10766" y="21600"/>
                </a:moveTo>
                <a:lnTo>
                  <a:pt x="9590" y="16158"/>
                </a:lnTo>
                <a:cubicBezTo>
                  <a:pt x="9991" y="16192"/>
                  <a:pt x="10395" y="16210"/>
                  <a:pt x="10800" y="16210"/>
                </a:cubicBezTo>
                <a:cubicBezTo>
                  <a:pt x="16764" y="16210"/>
                  <a:pt x="21600" y="12581"/>
                  <a:pt x="21600" y="8105"/>
                </a:cubicBezTo>
                <a:cubicBezTo>
                  <a:pt x="21600" y="3628"/>
                  <a:pt x="16764" y="0"/>
                  <a:pt x="10800" y="0"/>
                </a:cubicBezTo>
                <a:cubicBezTo>
                  <a:pt x="4835" y="0"/>
                  <a:pt x="0" y="3628"/>
                  <a:pt x="0" y="8105"/>
                </a:cubicBezTo>
                <a:cubicBezTo>
                  <a:pt x="-1" y="10568"/>
                  <a:pt x="1493" y="12898"/>
                  <a:pt x="4057" y="14436"/>
                </a:cubicBezTo>
                <a:close/>
              </a:path>
            </a:pathLst>
          </a:custGeom>
          <a:solidFill>
            <a:srgbClr val="002060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1" name="PubOvalCallout"/>
          <p:cNvSpPr>
            <a:spLocks noEditPoints="1" noChangeArrowheads="1"/>
          </p:cNvSpPr>
          <p:nvPr/>
        </p:nvSpPr>
        <p:spPr bwMode="auto">
          <a:xfrm>
            <a:off x="7315200" y="5072074"/>
            <a:ext cx="1828800" cy="1600200"/>
          </a:xfrm>
          <a:custGeom>
            <a:avLst/>
            <a:gdLst>
              <a:gd name="G0" fmla="+- 0 0 0"/>
              <a:gd name="G1" fmla="+- 10766 0 0"/>
              <a:gd name="T0" fmla="*/ 10800 w 21600"/>
              <a:gd name="T1" fmla="*/ 0 h 21600"/>
              <a:gd name="T2" fmla="*/ 0 w 21600"/>
              <a:gd name="T3" fmla="*/ 8105 h 21600"/>
              <a:gd name="T4" fmla="*/ 10766 w 21600"/>
              <a:gd name="T5" fmla="*/ 21600 h 21600"/>
              <a:gd name="T6" fmla="*/ 10800 w 21600"/>
              <a:gd name="T7" fmla="*/ 16210 h 21600"/>
              <a:gd name="T8" fmla="*/ 21600 w 21600"/>
              <a:gd name="T9" fmla="*/ 8105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3163 w 21600"/>
              <a:gd name="T16" fmla="*/ 2374 h 21600"/>
              <a:gd name="T17" fmla="*/ 18437 w 21600"/>
              <a:gd name="T18" fmla="*/ 1383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10766" y="21600"/>
                </a:moveTo>
                <a:lnTo>
                  <a:pt x="9590" y="16158"/>
                </a:lnTo>
                <a:cubicBezTo>
                  <a:pt x="9991" y="16192"/>
                  <a:pt x="10395" y="16210"/>
                  <a:pt x="10800" y="16210"/>
                </a:cubicBezTo>
                <a:cubicBezTo>
                  <a:pt x="16764" y="16210"/>
                  <a:pt x="21600" y="12581"/>
                  <a:pt x="21600" y="8105"/>
                </a:cubicBezTo>
                <a:cubicBezTo>
                  <a:pt x="21600" y="3628"/>
                  <a:pt x="16764" y="0"/>
                  <a:pt x="10800" y="0"/>
                </a:cubicBezTo>
                <a:cubicBezTo>
                  <a:pt x="4835" y="0"/>
                  <a:pt x="0" y="3628"/>
                  <a:pt x="0" y="8105"/>
                </a:cubicBezTo>
                <a:cubicBezTo>
                  <a:pt x="-1" y="10568"/>
                  <a:pt x="1493" y="12898"/>
                  <a:pt x="4057" y="14436"/>
                </a:cubicBezTo>
                <a:close/>
              </a:path>
            </a:pathLst>
          </a:custGeom>
          <a:solidFill>
            <a:srgbClr val="002060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2" name="PubOvalCallout"/>
          <p:cNvSpPr>
            <a:spLocks noEditPoints="1" noChangeArrowheads="1"/>
          </p:cNvSpPr>
          <p:nvPr/>
        </p:nvSpPr>
        <p:spPr bwMode="auto">
          <a:xfrm>
            <a:off x="5500694" y="1714488"/>
            <a:ext cx="1828800" cy="1600200"/>
          </a:xfrm>
          <a:custGeom>
            <a:avLst/>
            <a:gdLst>
              <a:gd name="G0" fmla="+- 0 0 0"/>
              <a:gd name="G1" fmla="+- 10766 0 0"/>
              <a:gd name="T0" fmla="*/ 10800 w 21600"/>
              <a:gd name="T1" fmla="*/ 0 h 21600"/>
              <a:gd name="T2" fmla="*/ 0 w 21600"/>
              <a:gd name="T3" fmla="*/ 8105 h 21600"/>
              <a:gd name="T4" fmla="*/ 10766 w 21600"/>
              <a:gd name="T5" fmla="*/ 21600 h 21600"/>
              <a:gd name="T6" fmla="*/ 10800 w 21600"/>
              <a:gd name="T7" fmla="*/ 16210 h 21600"/>
              <a:gd name="T8" fmla="*/ 21600 w 21600"/>
              <a:gd name="T9" fmla="*/ 8105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3163 w 21600"/>
              <a:gd name="T16" fmla="*/ 2374 h 21600"/>
              <a:gd name="T17" fmla="*/ 18437 w 21600"/>
              <a:gd name="T18" fmla="*/ 1383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10766" y="21600"/>
                </a:moveTo>
                <a:lnTo>
                  <a:pt x="9590" y="16158"/>
                </a:lnTo>
                <a:cubicBezTo>
                  <a:pt x="9991" y="16192"/>
                  <a:pt x="10395" y="16210"/>
                  <a:pt x="10800" y="16210"/>
                </a:cubicBezTo>
                <a:cubicBezTo>
                  <a:pt x="16764" y="16210"/>
                  <a:pt x="21600" y="12581"/>
                  <a:pt x="21600" y="8105"/>
                </a:cubicBezTo>
                <a:cubicBezTo>
                  <a:pt x="21600" y="3628"/>
                  <a:pt x="16764" y="0"/>
                  <a:pt x="10800" y="0"/>
                </a:cubicBezTo>
                <a:cubicBezTo>
                  <a:pt x="4835" y="0"/>
                  <a:pt x="0" y="3628"/>
                  <a:pt x="0" y="8105"/>
                </a:cubicBezTo>
                <a:cubicBezTo>
                  <a:pt x="-1" y="10568"/>
                  <a:pt x="1493" y="12898"/>
                  <a:pt x="4057" y="14436"/>
                </a:cubicBezTo>
                <a:close/>
              </a:path>
            </a:pathLst>
          </a:custGeom>
          <a:solidFill>
            <a:srgbClr val="002060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3" name="PubOvalCallout"/>
          <p:cNvSpPr>
            <a:spLocks noEditPoints="1" noChangeArrowheads="1"/>
          </p:cNvSpPr>
          <p:nvPr/>
        </p:nvSpPr>
        <p:spPr bwMode="auto">
          <a:xfrm>
            <a:off x="5500694" y="3429000"/>
            <a:ext cx="1828800" cy="1600200"/>
          </a:xfrm>
          <a:custGeom>
            <a:avLst/>
            <a:gdLst>
              <a:gd name="G0" fmla="+- 0 0 0"/>
              <a:gd name="G1" fmla="+- 10766 0 0"/>
              <a:gd name="T0" fmla="*/ 10800 w 21600"/>
              <a:gd name="T1" fmla="*/ 0 h 21600"/>
              <a:gd name="T2" fmla="*/ 0 w 21600"/>
              <a:gd name="T3" fmla="*/ 8105 h 21600"/>
              <a:gd name="T4" fmla="*/ 10766 w 21600"/>
              <a:gd name="T5" fmla="*/ 21600 h 21600"/>
              <a:gd name="T6" fmla="*/ 10800 w 21600"/>
              <a:gd name="T7" fmla="*/ 16210 h 21600"/>
              <a:gd name="T8" fmla="*/ 21600 w 21600"/>
              <a:gd name="T9" fmla="*/ 8105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3163 w 21600"/>
              <a:gd name="T16" fmla="*/ 2374 h 21600"/>
              <a:gd name="T17" fmla="*/ 18437 w 21600"/>
              <a:gd name="T18" fmla="*/ 1383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10766" y="21600"/>
                </a:moveTo>
                <a:lnTo>
                  <a:pt x="9590" y="16158"/>
                </a:lnTo>
                <a:cubicBezTo>
                  <a:pt x="9991" y="16192"/>
                  <a:pt x="10395" y="16210"/>
                  <a:pt x="10800" y="16210"/>
                </a:cubicBezTo>
                <a:cubicBezTo>
                  <a:pt x="16764" y="16210"/>
                  <a:pt x="21600" y="12581"/>
                  <a:pt x="21600" y="8105"/>
                </a:cubicBezTo>
                <a:cubicBezTo>
                  <a:pt x="21600" y="3628"/>
                  <a:pt x="16764" y="0"/>
                  <a:pt x="10800" y="0"/>
                </a:cubicBezTo>
                <a:cubicBezTo>
                  <a:pt x="4835" y="0"/>
                  <a:pt x="0" y="3628"/>
                  <a:pt x="0" y="8105"/>
                </a:cubicBezTo>
                <a:cubicBezTo>
                  <a:pt x="-1" y="10568"/>
                  <a:pt x="1493" y="12898"/>
                  <a:pt x="4057" y="14436"/>
                </a:cubicBezTo>
                <a:close/>
              </a:path>
            </a:pathLst>
          </a:custGeom>
          <a:solidFill>
            <a:srgbClr val="002060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4" name="PubOvalCallout"/>
          <p:cNvSpPr>
            <a:spLocks noEditPoints="1" noChangeArrowheads="1"/>
          </p:cNvSpPr>
          <p:nvPr/>
        </p:nvSpPr>
        <p:spPr bwMode="auto">
          <a:xfrm>
            <a:off x="5500694" y="5072074"/>
            <a:ext cx="1828800" cy="1600200"/>
          </a:xfrm>
          <a:custGeom>
            <a:avLst/>
            <a:gdLst>
              <a:gd name="G0" fmla="+- 0 0 0"/>
              <a:gd name="G1" fmla="+- 10766 0 0"/>
              <a:gd name="T0" fmla="*/ 10800 w 21600"/>
              <a:gd name="T1" fmla="*/ 0 h 21600"/>
              <a:gd name="T2" fmla="*/ 0 w 21600"/>
              <a:gd name="T3" fmla="*/ 8105 h 21600"/>
              <a:gd name="T4" fmla="*/ 10766 w 21600"/>
              <a:gd name="T5" fmla="*/ 21600 h 21600"/>
              <a:gd name="T6" fmla="*/ 10800 w 21600"/>
              <a:gd name="T7" fmla="*/ 16210 h 21600"/>
              <a:gd name="T8" fmla="*/ 21600 w 21600"/>
              <a:gd name="T9" fmla="*/ 8105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3163 w 21600"/>
              <a:gd name="T16" fmla="*/ 2374 h 21600"/>
              <a:gd name="T17" fmla="*/ 18437 w 21600"/>
              <a:gd name="T18" fmla="*/ 1383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10766" y="21600"/>
                </a:moveTo>
                <a:lnTo>
                  <a:pt x="9590" y="16158"/>
                </a:lnTo>
                <a:cubicBezTo>
                  <a:pt x="9991" y="16192"/>
                  <a:pt x="10395" y="16210"/>
                  <a:pt x="10800" y="16210"/>
                </a:cubicBezTo>
                <a:cubicBezTo>
                  <a:pt x="16764" y="16210"/>
                  <a:pt x="21600" y="12581"/>
                  <a:pt x="21600" y="8105"/>
                </a:cubicBezTo>
                <a:cubicBezTo>
                  <a:pt x="21600" y="3628"/>
                  <a:pt x="16764" y="0"/>
                  <a:pt x="10800" y="0"/>
                </a:cubicBezTo>
                <a:cubicBezTo>
                  <a:pt x="4835" y="0"/>
                  <a:pt x="0" y="3628"/>
                  <a:pt x="0" y="8105"/>
                </a:cubicBezTo>
                <a:cubicBezTo>
                  <a:pt x="-1" y="10568"/>
                  <a:pt x="1493" y="12898"/>
                  <a:pt x="4057" y="14436"/>
                </a:cubicBezTo>
                <a:close/>
              </a:path>
            </a:pathLst>
          </a:custGeom>
          <a:solidFill>
            <a:srgbClr val="002060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5" name="PubOvalCallout"/>
          <p:cNvSpPr>
            <a:spLocks noEditPoints="1" noChangeArrowheads="1"/>
          </p:cNvSpPr>
          <p:nvPr/>
        </p:nvSpPr>
        <p:spPr bwMode="auto">
          <a:xfrm>
            <a:off x="3643306" y="1714488"/>
            <a:ext cx="1828800" cy="1600200"/>
          </a:xfrm>
          <a:custGeom>
            <a:avLst/>
            <a:gdLst>
              <a:gd name="G0" fmla="+- 0 0 0"/>
              <a:gd name="G1" fmla="+- 10766 0 0"/>
              <a:gd name="T0" fmla="*/ 10800 w 21600"/>
              <a:gd name="T1" fmla="*/ 0 h 21600"/>
              <a:gd name="T2" fmla="*/ 0 w 21600"/>
              <a:gd name="T3" fmla="*/ 8105 h 21600"/>
              <a:gd name="T4" fmla="*/ 10766 w 21600"/>
              <a:gd name="T5" fmla="*/ 21600 h 21600"/>
              <a:gd name="T6" fmla="*/ 10800 w 21600"/>
              <a:gd name="T7" fmla="*/ 16210 h 21600"/>
              <a:gd name="T8" fmla="*/ 21600 w 21600"/>
              <a:gd name="T9" fmla="*/ 8105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3163 w 21600"/>
              <a:gd name="T16" fmla="*/ 2374 h 21600"/>
              <a:gd name="T17" fmla="*/ 18437 w 21600"/>
              <a:gd name="T18" fmla="*/ 1383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10766" y="21600"/>
                </a:moveTo>
                <a:lnTo>
                  <a:pt x="9590" y="16158"/>
                </a:lnTo>
                <a:cubicBezTo>
                  <a:pt x="9991" y="16192"/>
                  <a:pt x="10395" y="16210"/>
                  <a:pt x="10800" y="16210"/>
                </a:cubicBezTo>
                <a:cubicBezTo>
                  <a:pt x="16764" y="16210"/>
                  <a:pt x="21600" y="12581"/>
                  <a:pt x="21600" y="8105"/>
                </a:cubicBezTo>
                <a:cubicBezTo>
                  <a:pt x="21600" y="3628"/>
                  <a:pt x="16764" y="0"/>
                  <a:pt x="10800" y="0"/>
                </a:cubicBezTo>
                <a:cubicBezTo>
                  <a:pt x="4835" y="0"/>
                  <a:pt x="0" y="3628"/>
                  <a:pt x="0" y="8105"/>
                </a:cubicBezTo>
                <a:cubicBezTo>
                  <a:pt x="-1" y="10568"/>
                  <a:pt x="1493" y="12898"/>
                  <a:pt x="4057" y="14436"/>
                </a:cubicBezTo>
                <a:close/>
              </a:path>
            </a:pathLst>
          </a:custGeom>
          <a:solidFill>
            <a:srgbClr val="002060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6" name="PubOvalCallout"/>
          <p:cNvSpPr>
            <a:spLocks noEditPoints="1" noChangeArrowheads="1"/>
          </p:cNvSpPr>
          <p:nvPr/>
        </p:nvSpPr>
        <p:spPr bwMode="auto">
          <a:xfrm>
            <a:off x="3643306" y="3429000"/>
            <a:ext cx="1828800" cy="1600200"/>
          </a:xfrm>
          <a:custGeom>
            <a:avLst/>
            <a:gdLst>
              <a:gd name="G0" fmla="+- 0 0 0"/>
              <a:gd name="G1" fmla="+- 10766 0 0"/>
              <a:gd name="T0" fmla="*/ 10800 w 21600"/>
              <a:gd name="T1" fmla="*/ 0 h 21600"/>
              <a:gd name="T2" fmla="*/ 0 w 21600"/>
              <a:gd name="T3" fmla="*/ 8105 h 21600"/>
              <a:gd name="T4" fmla="*/ 10766 w 21600"/>
              <a:gd name="T5" fmla="*/ 21600 h 21600"/>
              <a:gd name="T6" fmla="*/ 10800 w 21600"/>
              <a:gd name="T7" fmla="*/ 16210 h 21600"/>
              <a:gd name="T8" fmla="*/ 21600 w 21600"/>
              <a:gd name="T9" fmla="*/ 8105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3163 w 21600"/>
              <a:gd name="T16" fmla="*/ 2374 h 21600"/>
              <a:gd name="T17" fmla="*/ 18437 w 21600"/>
              <a:gd name="T18" fmla="*/ 1383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10766" y="21600"/>
                </a:moveTo>
                <a:lnTo>
                  <a:pt x="9590" y="16158"/>
                </a:lnTo>
                <a:cubicBezTo>
                  <a:pt x="9991" y="16192"/>
                  <a:pt x="10395" y="16210"/>
                  <a:pt x="10800" y="16210"/>
                </a:cubicBezTo>
                <a:cubicBezTo>
                  <a:pt x="16764" y="16210"/>
                  <a:pt x="21600" y="12581"/>
                  <a:pt x="21600" y="8105"/>
                </a:cubicBezTo>
                <a:cubicBezTo>
                  <a:pt x="21600" y="3628"/>
                  <a:pt x="16764" y="0"/>
                  <a:pt x="10800" y="0"/>
                </a:cubicBezTo>
                <a:cubicBezTo>
                  <a:pt x="4835" y="0"/>
                  <a:pt x="0" y="3628"/>
                  <a:pt x="0" y="8105"/>
                </a:cubicBezTo>
                <a:cubicBezTo>
                  <a:pt x="-1" y="10568"/>
                  <a:pt x="1493" y="12898"/>
                  <a:pt x="4057" y="14436"/>
                </a:cubicBezTo>
                <a:close/>
              </a:path>
            </a:pathLst>
          </a:custGeom>
          <a:solidFill>
            <a:srgbClr val="002060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7" name="PubOvalCallout"/>
          <p:cNvSpPr>
            <a:spLocks noEditPoints="1" noChangeArrowheads="1"/>
          </p:cNvSpPr>
          <p:nvPr/>
        </p:nvSpPr>
        <p:spPr bwMode="auto">
          <a:xfrm>
            <a:off x="3643306" y="5072074"/>
            <a:ext cx="1828800" cy="1600200"/>
          </a:xfrm>
          <a:custGeom>
            <a:avLst/>
            <a:gdLst>
              <a:gd name="G0" fmla="+- 0 0 0"/>
              <a:gd name="G1" fmla="+- 10766 0 0"/>
              <a:gd name="T0" fmla="*/ 10800 w 21600"/>
              <a:gd name="T1" fmla="*/ 0 h 21600"/>
              <a:gd name="T2" fmla="*/ 0 w 21600"/>
              <a:gd name="T3" fmla="*/ 8105 h 21600"/>
              <a:gd name="T4" fmla="*/ 10766 w 21600"/>
              <a:gd name="T5" fmla="*/ 21600 h 21600"/>
              <a:gd name="T6" fmla="*/ 10800 w 21600"/>
              <a:gd name="T7" fmla="*/ 16210 h 21600"/>
              <a:gd name="T8" fmla="*/ 21600 w 21600"/>
              <a:gd name="T9" fmla="*/ 8105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3163 w 21600"/>
              <a:gd name="T16" fmla="*/ 2374 h 21600"/>
              <a:gd name="T17" fmla="*/ 18437 w 21600"/>
              <a:gd name="T18" fmla="*/ 1383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10766" y="21600"/>
                </a:moveTo>
                <a:lnTo>
                  <a:pt x="9590" y="16158"/>
                </a:lnTo>
                <a:cubicBezTo>
                  <a:pt x="9991" y="16192"/>
                  <a:pt x="10395" y="16210"/>
                  <a:pt x="10800" y="16210"/>
                </a:cubicBezTo>
                <a:cubicBezTo>
                  <a:pt x="16764" y="16210"/>
                  <a:pt x="21600" y="12581"/>
                  <a:pt x="21600" y="8105"/>
                </a:cubicBezTo>
                <a:cubicBezTo>
                  <a:pt x="21600" y="3628"/>
                  <a:pt x="16764" y="0"/>
                  <a:pt x="10800" y="0"/>
                </a:cubicBezTo>
                <a:cubicBezTo>
                  <a:pt x="4835" y="0"/>
                  <a:pt x="0" y="3628"/>
                  <a:pt x="0" y="8105"/>
                </a:cubicBezTo>
                <a:cubicBezTo>
                  <a:pt x="-1" y="10568"/>
                  <a:pt x="1493" y="12898"/>
                  <a:pt x="4057" y="14436"/>
                </a:cubicBezTo>
                <a:close/>
              </a:path>
            </a:pathLst>
          </a:custGeom>
          <a:solidFill>
            <a:srgbClr val="002060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8" name="PubOvalCallout"/>
          <p:cNvSpPr>
            <a:spLocks noEditPoints="1" noChangeArrowheads="1"/>
          </p:cNvSpPr>
          <p:nvPr/>
        </p:nvSpPr>
        <p:spPr bwMode="auto">
          <a:xfrm>
            <a:off x="1785918" y="1714488"/>
            <a:ext cx="1828800" cy="1600200"/>
          </a:xfrm>
          <a:custGeom>
            <a:avLst/>
            <a:gdLst>
              <a:gd name="G0" fmla="+- 0 0 0"/>
              <a:gd name="G1" fmla="+- 10766 0 0"/>
              <a:gd name="T0" fmla="*/ 10800 w 21600"/>
              <a:gd name="T1" fmla="*/ 0 h 21600"/>
              <a:gd name="T2" fmla="*/ 0 w 21600"/>
              <a:gd name="T3" fmla="*/ 8105 h 21600"/>
              <a:gd name="T4" fmla="*/ 10766 w 21600"/>
              <a:gd name="T5" fmla="*/ 21600 h 21600"/>
              <a:gd name="T6" fmla="*/ 10800 w 21600"/>
              <a:gd name="T7" fmla="*/ 16210 h 21600"/>
              <a:gd name="T8" fmla="*/ 21600 w 21600"/>
              <a:gd name="T9" fmla="*/ 8105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3163 w 21600"/>
              <a:gd name="T16" fmla="*/ 2374 h 21600"/>
              <a:gd name="T17" fmla="*/ 18437 w 21600"/>
              <a:gd name="T18" fmla="*/ 1383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10766" y="21600"/>
                </a:moveTo>
                <a:lnTo>
                  <a:pt x="9590" y="16158"/>
                </a:lnTo>
                <a:cubicBezTo>
                  <a:pt x="9991" y="16192"/>
                  <a:pt x="10395" y="16210"/>
                  <a:pt x="10800" y="16210"/>
                </a:cubicBezTo>
                <a:cubicBezTo>
                  <a:pt x="16764" y="16210"/>
                  <a:pt x="21600" y="12581"/>
                  <a:pt x="21600" y="8105"/>
                </a:cubicBezTo>
                <a:cubicBezTo>
                  <a:pt x="21600" y="3628"/>
                  <a:pt x="16764" y="0"/>
                  <a:pt x="10800" y="0"/>
                </a:cubicBezTo>
                <a:cubicBezTo>
                  <a:pt x="4835" y="0"/>
                  <a:pt x="0" y="3628"/>
                  <a:pt x="0" y="8105"/>
                </a:cubicBezTo>
                <a:cubicBezTo>
                  <a:pt x="-1" y="10568"/>
                  <a:pt x="1493" y="12898"/>
                  <a:pt x="4057" y="14436"/>
                </a:cubicBezTo>
                <a:close/>
              </a:path>
            </a:pathLst>
          </a:custGeom>
          <a:solidFill>
            <a:srgbClr val="002060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9" name="PubOvalCallout"/>
          <p:cNvSpPr>
            <a:spLocks noEditPoints="1" noChangeArrowheads="1"/>
          </p:cNvSpPr>
          <p:nvPr/>
        </p:nvSpPr>
        <p:spPr bwMode="auto">
          <a:xfrm>
            <a:off x="0" y="1714488"/>
            <a:ext cx="1828800" cy="1600200"/>
          </a:xfrm>
          <a:custGeom>
            <a:avLst/>
            <a:gdLst>
              <a:gd name="G0" fmla="+- 0 0 0"/>
              <a:gd name="G1" fmla="+- 10766 0 0"/>
              <a:gd name="T0" fmla="*/ 10800 w 21600"/>
              <a:gd name="T1" fmla="*/ 0 h 21600"/>
              <a:gd name="T2" fmla="*/ 0 w 21600"/>
              <a:gd name="T3" fmla="*/ 8105 h 21600"/>
              <a:gd name="T4" fmla="*/ 10766 w 21600"/>
              <a:gd name="T5" fmla="*/ 21600 h 21600"/>
              <a:gd name="T6" fmla="*/ 10800 w 21600"/>
              <a:gd name="T7" fmla="*/ 16210 h 21600"/>
              <a:gd name="T8" fmla="*/ 21600 w 21600"/>
              <a:gd name="T9" fmla="*/ 8105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3163 w 21600"/>
              <a:gd name="T16" fmla="*/ 2374 h 21600"/>
              <a:gd name="T17" fmla="*/ 18437 w 21600"/>
              <a:gd name="T18" fmla="*/ 1383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10766" y="21600"/>
                </a:moveTo>
                <a:lnTo>
                  <a:pt x="9590" y="16158"/>
                </a:lnTo>
                <a:cubicBezTo>
                  <a:pt x="9991" y="16192"/>
                  <a:pt x="10395" y="16210"/>
                  <a:pt x="10800" y="16210"/>
                </a:cubicBezTo>
                <a:cubicBezTo>
                  <a:pt x="16764" y="16210"/>
                  <a:pt x="21600" y="12581"/>
                  <a:pt x="21600" y="8105"/>
                </a:cubicBezTo>
                <a:cubicBezTo>
                  <a:pt x="21600" y="3628"/>
                  <a:pt x="16764" y="0"/>
                  <a:pt x="10800" y="0"/>
                </a:cubicBezTo>
                <a:cubicBezTo>
                  <a:pt x="4835" y="0"/>
                  <a:pt x="0" y="3628"/>
                  <a:pt x="0" y="8105"/>
                </a:cubicBezTo>
                <a:cubicBezTo>
                  <a:pt x="-1" y="10568"/>
                  <a:pt x="1493" y="12898"/>
                  <a:pt x="4057" y="14436"/>
                </a:cubicBezTo>
                <a:close/>
              </a:path>
            </a:pathLst>
          </a:custGeom>
          <a:solidFill>
            <a:srgbClr val="002060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0" name="PubOvalCallout"/>
          <p:cNvSpPr>
            <a:spLocks noEditPoints="1" noChangeArrowheads="1"/>
          </p:cNvSpPr>
          <p:nvPr/>
        </p:nvSpPr>
        <p:spPr bwMode="auto">
          <a:xfrm>
            <a:off x="1785918" y="3429000"/>
            <a:ext cx="1828800" cy="1600200"/>
          </a:xfrm>
          <a:custGeom>
            <a:avLst/>
            <a:gdLst>
              <a:gd name="G0" fmla="+- 0 0 0"/>
              <a:gd name="G1" fmla="+- 10766 0 0"/>
              <a:gd name="T0" fmla="*/ 10800 w 21600"/>
              <a:gd name="T1" fmla="*/ 0 h 21600"/>
              <a:gd name="T2" fmla="*/ 0 w 21600"/>
              <a:gd name="T3" fmla="*/ 8105 h 21600"/>
              <a:gd name="T4" fmla="*/ 10766 w 21600"/>
              <a:gd name="T5" fmla="*/ 21600 h 21600"/>
              <a:gd name="T6" fmla="*/ 10800 w 21600"/>
              <a:gd name="T7" fmla="*/ 16210 h 21600"/>
              <a:gd name="T8" fmla="*/ 21600 w 21600"/>
              <a:gd name="T9" fmla="*/ 8105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3163 w 21600"/>
              <a:gd name="T16" fmla="*/ 2374 h 21600"/>
              <a:gd name="T17" fmla="*/ 18437 w 21600"/>
              <a:gd name="T18" fmla="*/ 1383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10766" y="21600"/>
                </a:moveTo>
                <a:lnTo>
                  <a:pt x="9590" y="16158"/>
                </a:lnTo>
                <a:cubicBezTo>
                  <a:pt x="9991" y="16192"/>
                  <a:pt x="10395" y="16210"/>
                  <a:pt x="10800" y="16210"/>
                </a:cubicBezTo>
                <a:cubicBezTo>
                  <a:pt x="16764" y="16210"/>
                  <a:pt x="21600" y="12581"/>
                  <a:pt x="21600" y="8105"/>
                </a:cubicBezTo>
                <a:cubicBezTo>
                  <a:pt x="21600" y="3628"/>
                  <a:pt x="16764" y="0"/>
                  <a:pt x="10800" y="0"/>
                </a:cubicBezTo>
                <a:cubicBezTo>
                  <a:pt x="4835" y="0"/>
                  <a:pt x="0" y="3628"/>
                  <a:pt x="0" y="8105"/>
                </a:cubicBezTo>
                <a:cubicBezTo>
                  <a:pt x="-1" y="10568"/>
                  <a:pt x="1493" y="12898"/>
                  <a:pt x="4057" y="14436"/>
                </a:cubicBezTo>
                <a:close/>
              </a:path>
            </a:pathLst>
          </a:custGeom>
          <a:solidFill>
            <a:srgbClr val="002060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1" name="PubOvalCallout"/>
          <p:cNvSpPr>
            <a:spLocks noEditPoints="1" noChangeArrowheads="1"/>
          </p:cNvSpPr>
          <p:nvPr/>
        </p:nvSpPr>
        <p:spPr bwMode="auto">
          <a:xfrm>
            <a:off x="0" y="3429000"/>
            <a:ext cx="1828800" cy="1600200"/>
          </a:xfrm>
          <a:custGeom>
            <a:avLst/>
            <a:gdLst>
              <a:gd name="G0" fmla="+- 0 0 0"/>
              <a:gd name="G1" fmla="+- 10766 0 0"/>
              <a:gd name="T0" fmla="*/ 10800 w 21600"/>
              <a:gd name="T1" fmla="*/ 0 h 21600"/>
              <a:gd name="T2" fmla="*/ 0 w 21600"/>
              <a:gd name="T3" fmla="*/ 8105 h 21600"/>
              <a:gd name="T4" fmla="*/ 10766 w 21600"/>
              <a:gd name="T5" fmla="*/ 21600 h 21600"/>
              <a:gd name="T6" fmla="*/ 10800 w 21600"/>
              <a:gd name="T7" fmla="*/ 16210 h 21600"/>
              <a:gd name="T8" fmla="*/ 21600 w 21600"/>
              <a:gd name="T9" fmla="*/ 8105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3163 w 21600"/>
              <a:gd name="T16" fmla="*/ 2374 h 21600"/>
              <a:gd name="T17" fmla="*/ 18437 w 21600"/>
              <a:gd name="T18" fmla="*/ 1383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10766" y="21600"/>
                </a:moveTo>
                <a:lnTo>
                  <a:pt x="9590" y="16158"/>
                </a:lnTo>
                <a:cubicBezTo>
                  <a:pt x="9991" y="16192"/>
                  <a:pt x="10395" y="16210"/>
                  <a:pt x="10800" y="16210"/>
                </a:cubicBezTo>
                <a:cubicBezTo>
                  <a:pt x="16764" y="16210"/>
                  <a:pt x="21600" y="12581"/>
                  <a:pt x="21600" y="8105"/>
                </a:cubicBezTo>
                <a:cubicBezTo>
                  <a:pt x="21600" y="3628"/>
                  <a:pt x="16764" y="0"/>
                  <a:pt x="10800" y="0"/>
                </a:cubicBezTo>
                <a:cubicBezTo>
                  <a:pt x="4835" y="0"/>
                  <a:pt x="0" y="3628"/>
                  <a:pt x="0" y="8105"/>
                </a:cubicBezTo>
                <a:cubicBezTo>
                  <a:pt x="-1" y="10568"/>
                  <a:pt x="1493" y="12898"/>
                  <a:pt x="4057" y="14436"/>
                </a:cubicBezTo>
                <a:close/>
              </a:path>
            </a:pathLst>
          </a:custGeom>
          <a:solidFill>
            <a:srgbClr val="002060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2" name="PubOvalCallout"/>
          <p:cNvSpPr>
            <a:spLocks noEditPoints="1" noChangeArrowheads="1"/>
          </p:cNvSpPr>
          <p:nvPr/>
        </p:nvSpPr>
        <p:spPr bwMode="auto">
          <a:xfrm>
            <a:off x="1785918" y="5072074"/>
            <a:ext cx="1828800" cy="1600200"/>
          </a:xfrm>
          <a:custGeom>
            <a:avLst/>
            <a:gdLst>
              <a:gd name="G0" fmla="+- 0 0 0"/>
              <a:gd name="G1" fmla="+- 10766 0 0"/>
              <a:gd name="T0" fmla="*/ 10800 w 21600"/>
              <a:gd name="T1" fmla="*/ 0 h 21600"/>
              <a:gd name="T2" fmla="*/ 0 w 21600"/>
              <a:gd name="T3" fmla="*/ 8105 h 21600"/>
              <a:gd name="T4" fmla="*/ 10766 w 21600"/>
              <a:gd name="T5" fmla="*/ 21600 h 21600"/>
              <a:gd name="T6" fmla="*/ 10800 w 21600"/>
              <a:gd name="T7" fmla="*/ 16210 h 21600"/>
              <a:gd name="T8" fmla="*/ 21600 w 21600"/>
              <a:gd name="T9" fmla="*/ 8105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3163 w 21600"/>
              <a:gd name="T16" fmla="*/ 2374 h 21600"/>
              <a:gd name="T17" fmla="*/ 18437 w 21600"/>
              <a:gd name="T18" fmla="*/ 1383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10766" y="21600"/>
                </a:moveTo>
                <a:lnTo>
                  <a:pt x="9590" y="16158"/>
                </a:lnTo>
                <a:cubicBezTo>
                  <a:pt x="9991" y="16192"/>
                  <a:pt x="10395" y="16210"/>
                  <a:pt x="10800" y="16210"/>
                </a:cubicBezTo>
                <a:cubicBezTo>
                  <a:pt x="16764" y="16210"/>
                  <a:pt x="21600" y="12581"/>
                  <a:pt x="21600" y="8105"/>
                </a:cubicBezTo>
                <a:cubicBezTo>
                  <a:pt x="21600" y="3628"/>
                  <a:pt x="16764" y="0"/>
                  <a:pt x="10800" y="0"/>
                </a:cubicBezTo>
                <a:cubicBezTo>
                  <a:pt x="4835" y="0"/>
                  <a:pt x="0" y="3628"/>
                  <a:pt x="0" y="8105"/>
                </a:cubicBezTo>
                <a:cubicBezTo>
                  <a:pt x="-1" y="10568"/>
                  <a:pt x="1493" y="12898"/>
                  <a:pt x="4057" y="14436"/>
                </a:cubicBezTo>
                <a:close/>
              </a:path>
            </a:pathLst>
          </a:custGeom>
          <a:solidFill>
            <a:srgbClr val="002060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3" name="PubOvalCallout"/>
          <p:cNvSpPr>
            <a:spLocks noEditPoints="1" noChangeArrowheads="1"/>
          </p:cNvSpPr>
          <p:nvPr/>
        </p:nvSpPr>
        <p:spPr bwMode="auto">
          <a:xfrm>
            <a:off x="0" y="5072074"/>
            <a:ext cx="1828800" cy="1600200"/>
          </a:xfrm>
          <a:custGeom>
            <a:avLst/>
            <a:gdLst>
              <a:gd name="G0" fmla="+- 0 0 0"/>
              <a:gd name="G1" fmla="+- 10766 0 0"/>
              <a:gd name="T0" fmla="*/ 10800 w 21600"/>
              <a:gd name="T1" fmla="*/ 0 h 21600"/>
              <a:gd name="T2" fmla="*/ 0 w 21600"/>
              <a:gd name="T3" fmla="*/ 8105 h 21600"/>
              <a:gd name="T4" fmla="*/ 10766 w 21600"/>
              <a:gd name="T5" fmla="*/ 21600 h 21600"/>
              <a:gd name="T6" fmla="*/ 10800 w 21600"/>
              <a:gd name="T7" fmla="*/ 16210 h 21600"/>
              <a:gd name="T8" fmla="*/ 21600 w 21600"/>
              <a:gd name="T9" fmla="*/ 8105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3163 w 21600"/>
              <a:gd name="T16" fmla="*/ 2374 h 21600"/>
              <a:gd name="T17" fmla="*/ 18437 w 21600"/>
              <a:gd name="T18" fmla="*/ 1383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10766" y="21600"/>
                </a:moveTo>
                <a:lnTo>
                  <a:pt x="9590" y="16158"/>
                </a:lnTo>
                <a:cubicBezTo>
                  <a:pt x="9991" y="16192"/>
                  <a:pt x="10395" y="16210"/>
                  <a:pt x="10800" y="16210"/>
                </a:cubicBezTo>
                <a:cubicBezTo>
                  <a:pt x="16764" y="16210"/>
                  <a:pt x="21600" y="12581"/>
                  <a:pt x="21600" y="8105"/>
                </a:cubicBezTo>
                <a:cubicBezTo>
                  <a:pt x="21600" y="3628"/>
                  <a:pt x="16764" y="0"/>
                  <a:pt x="10800" y="0"/>
                </a:cubicBezTo>
                <a:cubicBezTo>
                  <a:pt x="4835" y="0"/>
                  <a:pt x="0" y="3628"/>
                  <a:pt x="0" y="8105"/>
                </a:cubicBezTo>
                <a:cubicBezTo>
                  <a:pt x="-1" y="10568"/>
                  <a:pt x="1493" y="12898"/>
                  <a:pt x="4057" y="14436"/>
                </a:cubicBezTo>
                <a:close/>
              </a:path>
            </a:pathLst>
          </a:custGeom>
          <a:solidFill>
            <a:srgbClr val="002060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4" name="23 Metin kutusu"/>
          <p:cNvSpPr txBox="1"/>
          <p:nvPr/>
        </p:nvSpPr>
        <p:spPr>
          <a:xfrm>
            <a:off x="500034" y="142852"/>
            <a:ext cx="8572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0" b="1" dirty="0" smtClean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1</a:t>
            </a:r>
            <a:endParaRPr lang="tr-TR" sz="6000" b="1" dirty="0">
              <a:solidFill>
                <a:srgbClr val="FFC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5" name="24 Metin kutusu"/>
          <p:cNvSpPr txBox="1"/>
          <p:nvPr/>
        </p:nvSpPr>
        <p:spPr>
          <a:xfrm>
            <a:off x="2428860" y="142852"/>
            <a:ext cx="8572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0" b="1" dirty="0" smtClean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2</a:t>
            </a:r>
            <a:endParaRPr lang="tr-TR" sz="6000" b="1" dirty="0">
              <a:solidFill>
                <a:srgbClr val="FFC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25 Metin kutusu"/>
          <p:cNvSpPr txBox="1"/>
          <p:nvPr/>
        </p:nvSpPr>
        <p:spPr>
          <a:xfrm>
            <a:off x="4214810" y="142852"/>
            <a:ext cx="8572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0" b="1" dirty="0" smtClean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3</a:t>
            </a:r>
            <a:endParaRPr lang="tr-TR" sz="6000" b="1" dirty="0">
              <a:solidFill>
                <a:srgbClr val="FFC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7" name="26 Metin kutusu"/>
          <p:cNvSpPr txBox="1"/>
          <p:nvPr/>
        </p:nvSpPr>
        <p:spPr>
          <a:xfrm>
            <a:off x="7786710" y="142852"/>
            <a:ext cx="8572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0" b="1" dirty="0" smtClean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5</a:t>
            </a:r>
            <a:endParaRPr lang="tr-TR" sz="6000" b="1" dirty="0">
              <a:solidFill>
                <a:srgbClr val="FFC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8" name="27 Metin kutusu"/>
          <p:cNvSpPr txBox="1"/>
          <p:nvPr/>
        </p:nvSpPr>
        <p:spPr>
          <a:xfrm>
            <a:off x="6000760" y="142852"/>
            <a:ext cx="8572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0" b="1" dirty="0" smtClean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4</a:t>
            </a:r>
            <a:endParaRPr lang="tr-TR" sz="6000" b="1" dirty="0">
              <a:solidFill>
                <a:srgbClr val="FFC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9" name="28 Metin kutusu"/>
          <p:cNvSpPr txBox="1"/>
          <p:nvPr/>
        </p:nvSpPr>
        <p:spPr>
          <a:xfrm>
            <a:off x="500034" y="1785926"/>
            <a:ext cx="8572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0" b="1" dirty="0" smtClean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6</a:t>
            </a:r>
            <a:endParaRPr lang="tr-TR" sz="6000" b="1" dirty="0">
              <a:solidFill>
                <a:srgbClr val="FFC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0" name="29 Metin kutusu"/>
          <p:cNvSpPr txBox="1"/>
          <p:nvPr/>
        </p:nvSpPr>
        <p:spPr>
          <a:xfrm>
            <a:off x="357158" y="3571876"/>
            <a:ext cx="114300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0" b="1" dirty="0" smtClean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11</a:t>
            </a:r>
            <a:endParaRPr lang="tr-TR" sz="6000" b="1" dirty="0">
              <a:solidFill>
                <a:srgbClr val="FFC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1" name="30 Metin kutusu"/>
          <p:cNvSpPr txBox="1"/>
          <p:nvPr/>
        </p:nvSpPr>
        <p:spPr>
          <a:xfrm>
            <a:off x="2285984" y="1857364"/>
            <a:ext cx="8572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0" b="1" dirty="0" smtClean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7</a:t>
            </a:r>
            <a:endParaRPr lang="tr-TR" sz="6000" b="1" dirty="0">
              <a:solidFill>
                <a:srgbClr val="FFC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2" name="31 Metin kutusu"/>
          <p:cNvSpPr txBox="1"/>
          <p:nvPr/>
        </p:nvSpPr>
        <p:spPr>
          <a:xfrm>
            <a:off x="4071934" y="1857364"/>
            <a:ext cx="8572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0" b="1" dirty="0" smtClean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8</a:t>
            </a:r>
            <a:endParaRPr lang="tr-TR" sz="6000" b="1" dirty="0">
              <a:solidFill>
                <a:srgbClr val="FFC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3" name="32 Metin kutusu"/>
          <p:cNvSpPr txBox="1"/>
          <p:nvPr/>
        </p:nvSpPr>
        <p:spPr>
          <a:xfrm>
            <a:off x="6000760" y="1857364"/>
            <a:ext cx="8572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0" b="1" dirty="0" smtClean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9</a:t>
            </a:r>
            <a:endParaRPr lang="tr-TR" sz="6000" b="1" dirty="0">
              <a:solidFill>
                <a:srgbClr val="FFC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4" name="33 Metin kutusu"/>
          <p:cNvSpPr txBox="1"/>
          <p:nvPr/>
        </p:nvSpPr>
        <p:spPr>
          <a:xfrm>
            <a:off x="7572396" y="1857364"/>
            <a:ext cx="135732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0" b="1" dirty="0" smtClean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10</a:t>
            </a:r>
            <a:endParaRPr lang="tr-TR" sz="6000" b="1" dirty="0">
              <a:solidFill>
                <a:srgbClr val="FFC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5" name="34 Metin kutusu"/>
          <p:cNvSpPr txBox="1"/>
          <p:nvPr/>
        </p:nvSpPr>
        <p:spPr>
          <a:xfrm>
            <a:off x="2143108" y="3500438"/>
            <a:ext cx="114300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0" b="1" dirty="0" smtClean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12</a:t>
            </a:r>
            <a:endParaRPr lang="tr-TR" sz="6000" b="1" dirty="0">
              <a:solidFill>
                <a:srgbClr val="FFC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6" name="35 Metin kutusu"/>
          <p:cNvSpPr txBox="1"/>
          <p:nvPr/>
        </p:nvSpPr>
        <p:spPr>
          <a:xfrm>
            <a:off x="4071934" y="3571876"/>
            <a:ext cx="107157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0" b="1" dirty="0" smtClean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13</a:t>
            </a:r>
            <a:endParaRPr lang="tr-TR" sz="6000" b="1" dirty="0">
              <a:solidFill>
                <a:srgbClr val="FFC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7" name="36 Metin kutusu"/>
          <p:cNvSpPr txBox="1"/>
          <p:nvPr/>
        </p:nvSpPr>
        <p:spPr>
          <a:xfrm>
            <a:off x="5715008" y="3500438"/>
            <a:ext cx="128588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0" b="1" dirty="0" smtClean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14</a:t>
            </a:r>
            <a:endParaRPr lang="tr-TR" sz="6000" b="1" dirty="0">
              <a:solidFill>
                <a:srgbClr val="FFC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8" name="37 Metin kutusu"/>
          <p:cNvSpPr txBox="1"/>
          <p:nvPr/>
        </p:nvSpPr>
        <p:spPr>
          <a:xfrm>
            <a:off x="7572396" y="3571876"/>
            <a:ext cx="128585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0" b="1" dirty="0" smtClean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15</a:t>
            </a:r>
            <a:endParaRPr lang="tr-TR" sz="6000" b="1" dirty="0">
              <a:solidFill>
                <a:srgbClr val="FFC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9" name="38 Metin kutusu"/>
          <p:cNvSpPr txBox="1"/>
          <p:nvPr/>
        </p:nvSpPr>
        <p:spPr>
          <a:xfrm>
            <a:off x="357158" y="5214950"/>
            <a:ext cx="107157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0" b="1" dirty="0" smtClean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16</a:t>
            </a:r>
            <a:endParaRPr lang="tr-TR" sz="6000" b="1" dirty="0">
              <a:solidFill>
                <a:srgbClr val="FFC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0" name="39 Metin kutusu"/>
          <p:cNvSpPr txBox="1"/>
          <p:nvPr/>
        </p:nvSpPr>
        <p:spPr>
          <a:xfrm>
            <a:off x="7643834" y="5214950"/>
            <a:ext cx="114300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0" b="1" dirty="0" smtClean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20</a:t>
            </a:r>
            <a:endParaRPr lang="tr-TR" sz="6000" b="1" dirty="0">
              <a:solidFill>
                <a:srgbClr val="FFC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1" name="40 Metin kutusu"/>
          <p:cNvSpPr txBox="1"/>
          <p:nvPr/>
        </p:nvSpPr>
        <p:spPr>
          <a:xfrm>
            <a:off x="5857884" y="5214950"/>
            <a:ext cx="121444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0" b="1" dirty="0" smtClean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19</a:t>
            </a:r>
            <a:endParaRPr lang="tr-TR" sz="6000" b="1" dirty="0">
              <a:solidFill>
                <a:srgbClr val="FFC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2" name="41 Metin kutusu"/>
          <p:cNvSpPr txBox="1"/>
          <p:nvPr/>
        </p:nvSpPr>
        <p:spPr>
          <a:xfrm>
            <a:off x="4000496" y="5143512"/>
            <a:ext cx="114300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0" b="1" dirty="0" smtClean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18</a:t>
            </a:r>
            <a:endParaRPr lang="tr-TR" sz="6000" b="1" dirty="0">
              <a:solidFill>
                <a:srgbClr val="FFC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3" name="42 Metin kutusu"/>
          <p:cNvSpPr txBox="1"/>
          <p:nvPr/>
        </p:nvSpPr>
        <p:spPr>
          <a:xfrm>
            <a:off x="2214546" y="5214950"/>
            <a:ext cx="114300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0" b="1" dirty="0" smtClean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17</a:t>
            </a:r>
            <a:endParaRPr lang="tr-TR" sz="6000" b="1" dirty="0">
              <a:solidFill>
                <a:srgbClr val="FFC00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8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9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1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1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7" fill="hold">
                      <p:stCondLst>
                        <p:cond delay="indefinite"/>
                      </p:stCondLst>
                      <p:childTnLst>
                        <p:par>
                          <p:cTn id="238" fill="hold">
                            <p:stCondLst>
                              <p:cond delay="0"/>
                            </p:stCondLst>
                            <p:childTnLst>
                              <p:par>
                                <p:cTn id="23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5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5" fill="hold">
                      <p:stCondLst>
                        <p:cond delay="indefinite"/>
                      </p:stCondLst>
                      <p:childTnLst>
                        <p:par>
                          <p:cTn id="256" fill="hold">
                            <p:stCondLst>
                              <p:cond delay="0"/>
                            </p:stCondLst>
                            <p:childTnLst>
                              <p:par>
                                <p:cTn id="25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6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7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3" fill="hold">
                      <p:stCondLst>
                        <p:cond delay="indefinite"/>
                      </p:stCondLst>
                      <p:childTnLst>
                        <p:par>
                          <p:cTn id="274" fill="hold">
                            <p:stCondLst>
                              <p:cond delay="0"/>
                            </p:stCondLst>
                            <p:childTnLst>
                              <p:par>
                                <p:cTn id="27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8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8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9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1" fill="hold">
                      <p:stCondLst>
                        <p:cond delay="indefinite"/>
                      </p:stCondLst>
                      <p:childTnLst>
                        <p:par>
                          <p:cTn id="292" fill="hold">
                            <p:stCondLst>
                              <p:cond delay="0"/>
                            </p:stCondLst>
                            <p:childTnLst>
                              <p:par>
                                <p:cTn id="29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0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9" fill="hold">
                      <p:stCondLst>
                        <p:cond delay="indefinite"/>
                      </p:stCondLst>
                      <p:childTnLst>
                        <p:par>
                          <p:cTn id="310" fill="hold">
                            <p:stCondLst>
                              <p:cond delay="0"/>
                            </p:stCondLst>
                            <p:childTnLst>
                              <p:par>
                                <p:cTn id="31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7" fill="hold">
                      <p:stCondLst>
                        <p:cond delay="indefinite"/>
                      </p:stCondLst>
                      <p:childTnLst>
                        <p:par>
                          <p:cTn id="328" fill="hold">
                            <p:stCondLst>
                              <p:cond delay="0"/>
                            </p:stCondLst>
                            <p:childTnLst>
                              <p:par>
                                <p:cTn id="32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3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4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5" fill="hold">
                      <p:stCondLst>
                        <p:cond delay="indefinite"/>
                      </p:stCondLst>
                      <p:childTnLst>
                        <p:par>
                          <p:cTn id="346" fill="hold">
                            <p:stCondLst>
                              <p:cond delay="0"/>
                            </p:stCondLst>
                            <p:childTnLst>
                              <p:par>
                                <p:cTn id="34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5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3" fill="hold">
                      <p:stCondLst>
                        <p:cond delay="indefinite"/>
                      </p:stCondLst>
                      <p:childTnLst>
                        <p:par>
                          <p:cTn id="364" fill="hold">
                            <p:stCondLst>
                              <p:cond delay="0"/>
                            </p:stCondLst>
                            <p:childTnLst>
                              <p:par>
                                <p:cTn id="36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6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7" fill="hold">
                      <p:stCondLst>
                        <p:cond delay="indefinite"/>
                      </p:stCondLst>
                      <p:childTnLst>
                        <p:par>
                          <p:cTn id="368" fill="hold">
                            <p:stCondLst>
                              <p:cond delay="0"/>
                            </p:stCondLst>
                            <p:childTnLst>
                              <p:par>
                                <p:cTn id="369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70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1" fill="hold">
                      <p:stCondLst>
                        <p:cond delay="indefinite"/>
                      </p:stCondLst>
                      <p:childTnLst>
                        <p:par>
                          <p:cTn id="372" fill="hold">
                            <p:stCondLst>
                              <p:cond delay="0"/>
                            </p:stCondLst>
                            <p:childTnLst>
                              <p:par>
                                <p:cTn id="373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7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5" fill="hold">
                      <p:stCondLst>
                        <p:cond delay="indefinite"/>
                      </p:stCondLst>
                      <p:childTnLst>
                        <p:par>
                          <p:cTn id="376" fill="hold">
                            <p:stCondLst>
                              <p:cond delay="0"/>
                            </p:stCondLst>
                            <p:childTnLst>
                              <p:par>
                                <p:cTn id="377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7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9" fill="hold">
                      <p:stCondLst>
                        <p:cond delay="indefinite"/>
                      </p:stCondLst>
                      <p:childTnLst>
                        <p:par>
                          <p:cTn id="380" fill="hold">
                            <p:stCondLst>
                              <p:cond delay="0"/>
                            </p:stCondLst>
                            <p:childTnLst>
                              <p:par>
                                <p:cTn id="381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8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3" fill="hold">
                      <p:stCondLst>
                        <p:cond delay="indefinite"/>
                      </p:stCondLst>
                      <p:childTnLst>
                        <p:par>
                          <p:cTn id="384" fill="hold">
                            <p:stCondLst>
                              <p:cond delay="0"/>
                            </p:stCondLst>
                            <p:childTnLst>
                              <p:par>
                                <p:cTn id="38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8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7" fill="hold">
                      <p:stCondLst>
                        <p:cond delay="indefinite"/>
                      </p:stCondLst>
                      <p:childTnLst>
                        <p:par>
                          <p:cTn id="388" fill="hold">
                            <p:stCondLst>
                              <p:cond delay="0"/>
                            </p:stCondLst>
                            <p:childTnLst>
                              <p:par>
                                <p:cTn id="389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90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1" fill="hold">
                      <p:stCondLst>
                        <p:cond delay="indefinite"/>
                      </p:stCondLst>
                      <p:childTnLst>
                        <p:par>
                          <p:cTn id="392" fill="hold">
                            <p:stCondLst>
                              <p:cond delay="0"/>
                            </p:stCondLst>
                            <p:childTnLst>
                              <p:par>
                                <p:cTn id="393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94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5" fill="hold">
                      <p:stCondLst>
                        <p:cond delay="indefinite"/>
                      </p:stCondLst>
                      <p:childTnLst>
                        <p:par>
                          <p:cTn id="396" fill="hold">
                            <p:stCondLst>
                              <p:cond delay="0"/>
                            </p:stCondLst>
                            <p:childTnLst>
                              <p:par>
                                <p:cTn id="397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9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9" fill="hold">
                      <p:stCondLst>
                        <p:cond delay="indefinite"/>
                      </p:stCondLst>
                      <p:childTnLst>
                        <p:par>
                          <p:cTn id="400" fill="hold">
                            <p:stCondLst>
                              <p:cond delay="0"/>
                            </p:stCondLst>
                            <p:childTnLst>
                              <p:par>
                                <p:cTn id="401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0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3" fill="hold">
                      <p:stCondLst>
                        <p:cond delay="indefinite"/>
                      </p:stCondLst>
                      <p:childTnLst>
                        <p:par>
                          <p:cTn id="404" fill="hold">
                            <p:stCondLst>
                              <p:cond delay="0"/>
                            </p:stCondLst>
                            <p:childTnLst>
                              <p:par>
                                <p:cTn id="40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06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7" fill="hold">
                      <p:stCondLst>
                        <p:cond delay="indefinite"/>
                      </p:stCondLst>
                      <p:childTnLst>
                        <p:par>
                          <p:cTn id="408" fill="hold">
                            <p:stCondLst>
                              <p:cond delay="0"/>
                            </p:stCondLst>
                            <p:childTnLst>
                              <p:par>
                                <p:cTn id="409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10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1" fill="hold">
                      <p:stCondLst>
                        <p:cond delay="indefinite"/>
                      </p:stCondLst>
                      <p:childTnLst>
                        <p:par>
                          <p:cTn id="412" fill="hold">
                            <p:stCondLst>
                              <p:cond delay="0"/>
                            </p:stCondLst>
                            <p:childTnLst>
                              <p:par>
                                <p:cTn id="413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14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5" fill="hold">
                      <p:stCondLst>
                        <p:cond delay="indefinite"/>
                      </p:stCondLst>
                      <p:childTnLst>
                        <p:par>
                          <p:cTn id="416" fill="hold">
                            <p:stCondLst>
                              <p:cond delay="0"/>
                            </p:stCondLst>
                            <p:childTnLst>
                              <p:par>
                                <p:cTn id="417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1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9" fill="hold">
                      <p:stCondLst>
                        <p:cond delay="indefinite"/>
                      </p:stCondLst>
                      <p:childTnLst>
                        <p:par>
                          <p:cTn id="420" fill="hold">
                            <p:stCondLst>
                              <p:cond delay="0"/>
                            </p:stCondLst>
                            <p:childTnLst>
                              <p:par>
                                <p:cTn id="421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2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3" fill="hold">
                      <p:stCondLst>
                        <p:cond delay="indefinite"/>
                      </p:stCondLst>
                      <p:childTnLst>
                        <p:par>
                          <p:cTn id="424" fill="hold">
                            <p:stCondLst>
                              <p:cond delay="0"/>
                            </p:stCondLst>
                            <p:childTnLst>
                              <p:par>
                                <p:cTn id="42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26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7" fill="hold">
                      <p:stCondLst>
                        <p:cond delay="indefinite"/>
                      </p:stCondLst>
                      <p:childTnLst>
                        <p:par>
                          <p:cTn id="428" fill="hold">
                            <p:stCondLst>
                              <p:cond delay="0"/>
                            </p:stCondLst>
                            <p:childTnLst>
                              <p:par>
                                <p:cTn id="429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30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1" fill="hold">
                      <p:stCondLst>
                        <p:cond delay="indefinite"/>
                      </p:stCondLst>
                      <p:childTnLst>
                        <p:par>
                          <p:cTn id="432" fill="hold">
                            <p:stCondLst>
                              <p:cond delay="0"/>
                            </p:stCondLst>
                            <p:childTnLst>
                              <p:par>
                                <p:cTn id="433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34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5" fill="hold">
                      <p:stCondLst>
                        <p:cond delay="indefinite"/>
                      </p:stCondLst>
                      <p:childTnLst>
                        <p:par>
                          <p:cTn id="436" fill="hold">
                            <p:stCondLst>
                              <p:cond delay="0"/>
                            </p:stCondLst>
                            <p:childTnLst>
                              <p:par>
                                <p:cTn id="437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3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9" fill="hold">
                      <p:stCondLst>
                        <p:cond delay="indefinite"/>
                      </p:stCondLst>
                      <p:childTnLst>
                        <p:par>
                          <p:cTn id="440" fill="hold">
                            <p:stCondLst>
                              <p:cond delay="0"/>
                            </p:stCondLst>
                            <p:childTnLst>
                              <p:par>
                                <p:cTn id="441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4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6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Hasan Göğebakan</a:t>
            </a:r>
            <a:endParaRPr lang="tr-TR"/>
          </a:p>
        </p:txBody>
      </p:sp>
      <p:sp>
        <p:nvSpPr>
          <p:cNvPr id="3" name="2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35</a:t>
            </a:fld>
            <a:endParaRPr lang="tr-TR"/>
          </a:p>
        </p:txBody>
      </p:sp>
      <p:sp>
        <p:nvSpPr>
          <p:cNvPr id="1026" name="PubOvalCallout"/>
          <p:cNvSpPr>
            <a:spLocks noEditPoints="1" noChangeArrowheads="1"/>
          </p:cNvSpPr>
          <p:nvPr/>
        </p:nvSpPr>
        <p:spPr bwMode="auto">
          <a:xfrm>
            <a:off x="1928794" y="0"/>
            <a:ext cx="1828800" cy="1600200"/>
          </a:xfrm>
          <a:custGeom>
            <a:avLst/>
            <a:gdLst>
              <a:gd name="G0" fmla="+- 0 0 0"/>
              <a:gd name="G1" fmla="+- 10766 0 0"/>
              <a:gd name="T0" fmla="*/ 10800 w 21600"/>
              <a:gd name="T1" fmla="*/ 0 h 21600"/>
              <a:gd name="T2" fmla="*/ 0 w 21600"/>
              <a:gd name="T3" fmla="*/ 8105 h 21600"/>
              <a:gd name="T4" fmla="*/ 10766 w 21600"/>
              <a:gd name="T5" fmla="*/ 21600 h 21600"/>
              <a:gd name="T6" fmla="*/ 10800 w 21600"/>
              <a:gd name="T7" fmla="*/ 16210 h 21600"/>
              <a:gd name="T8" fmla="*/ 21600 w 21600"/>
              <a:gd name="T9" fmla="*/ 8105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3163 w 21600"/>
              <a:gd name="T16" fmla="*/ 2374 h 21600"/>
              <a:gd name="T17" fmla="*/ 18437 w 21600"/>
              <a:gd name="T18" fmla="*/ 1383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10766" y="21600"/>
                </a:moveTo>
                <a:lnTo>
                  <a:pt x="9590" y="16158"/>
                </a:lnTo>
                <a:cubicBezTo>
                  <a:pt x="9991" y="16192"/>
                  <a:pt x="10395" y="16210"/>
                  <a:pt x="10800" y="16210"/>
                </a:cubicBezTo>
                <a:cubicBezTo>
                  <a:pt x="16764" y="16210"/>
                  <a:pt x="21600" y="12581"/>
                  <a:pt x="21600" y="8105"/>
                </a:cubicBezTo>
                <a:cubicBezTo>
                  <a:pt x="21600" y="3628"/>
                  <a:pt x="16764" y="0"/>
                  <a:pt x="10800" y="0"/>
                </a:cubicBezTo>
                <a:cubicBezTo>
                  <a:pt x="4835" y="0"/>
                  <a:pt x="0" y="3628"/>
                  <a:pt x="0" y="8105"/>
                </a:cubicBezTo>
                <a:cubicBezTo>
                  <a:pt x="-1" y="10568"/>
                  <a:pt x="1493" y="12898"/>
                  <a:pt x="4057" y="14436"/>
                </a:cubicBezTo>
                <a:close/>
              </a:path>
            </a:pathLst>
          </a:custGeom>
          <a:solidFill>
            <a:srgbClr val="002060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5" name="PubOvalCallout"/>
          <p:cNvSpPr>
            <a:spLocks noEditPoints="1" noChangeArrowheads="1"/>
          </p:cNvSpPr>
          <p:nvPr/>
        </p:nvSpPr>
        <p:spPr bwMode="auto">
          <a:xfrm>
            <a:off x="3714744" y="0"/>
            <a:ext cx="1828800" cy="1600200"/>
          </a:xfrm>
          <a:custGeom>
            <a:avLst/>
            <a:gdLst>
              <a:gd name="G0" fmla="+- 0 0 0"/>
              <a:gd name="G1" fmla="+- 10766 0 0"/>
              <a:gd name="T0" fmla="*/ 10800 w 21600"/>
              <a:gd name="T1" fmla="*/ 0 h 21600"/>
              <a:gd name="T2" fmla="*/ 0 w 21600"/>
              <a:gd name="T3" fmla="*/ 8105 h 21600"/>
              <a:gd name="T4" fmla="*/ 10766 w 21600"/>
              <a:gd name="T5" fmla="*/ 21600 h 21600"/>
              <a:gd name="T6" fmla="*/ 10800 w 21600"/>
              <a:gd name="T7" fmla="*/ 16210 h 21600"/>
              <a:gd name="T8" fmla="*/ 21600 w 21600"/>
              <a:gd name="T9" fmla="*/ 8105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3163 w 21600"/>
              <a:gd name="T16" fmla="*/ 2374 h 21600"/>
              <a:gd name="T17" fmla="*/ 18437 w 21600"/>
              <a:gd name="T18" fmla="*/ 1383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10766" y="21600"/>
                </a:moveTo>
                <a:lnTo>
                  <a:pt x="9590" y="16158"/>
                </a:lnTo>
                <a:cubicBezTo>
                  <a:pt x="9991" y="16192"/>
                  <a:pt x="10395" y="16210"/>
                  <a:pt x="10800" y="16210"/>
                </a:cubicBezTo>
                <a:cubicBezTo>
                  <a:pt x="16764" y="16210"/>
                  <a:pt x="21600" y="12581"/>
                  <a:pt x="21600" y="8105"/>
                </a:cubicBezTo>
                <a:cubicBezTo>
                  <a:pt x="21600" y="3628"/>
                  <a:pt x="16764" y="0"/>
                  <a:pt x="10800" y="0"/>
                </a:cubicBezTo>
                <a:cubicBezTo>
                  <a:pt x="4835" y="0"/>
                  <a:pt x="0" y="3628"/>
                  <a:pt x="0" y="8105"/>
                </a:cubicBezTo>
                <a:cubicBezTo>
                  <a:pt x="-1" y="10568"/>
                  <a:pt x="1493" y="12898"/>
                  <a:pt x="4057" y="14436"/>
                </a:cubicBezTo>
                <a:close/>
              </a:path>
            </a:pathLst>
          </a:custGeom>
          <a:solidFill>
            <a:srgbClr val="002060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6" name="PubOvalCallout"/>
          <p:cNvSpPr>
            <a:spLocks noEditPoints="1" noChangeArrowheads="1"/>
          </p:cNvSpPr>
          <p:nvPr/>
        </p:nvSpPr>
        <p:spPr bwMode="auto">
          <a:xfrm>
            <a:off x="5500694" y="0"/>
            <a:ext cx="1828800" cy="1600200"/>
          </a:xfrm>
          <a:custGeom>
            <a:avLst/>
            <a:gdLst>
              <a:gd name="G0" fmla="+- 0 0 0"/>
              <a:gd name="G1" fmla="+- 10766 0 0"/>
              <a:gd name="T0" fmla="*/ 10800 w 21600"/>
              <a:gd name="T1" fmla="*/ 0 h 21600"/>
              <a:gd name="T2" fmla="*/ 0 w 21600"/>
              <a:gd name="T3" fmla="*/ 8105 h 21600"/>
              <a:gd name="T4" fmla="*/ 10766 w 21600"/>
              <a:gd name="T5" fmla="*/ 21600 h 21600"/>
              <a:gd name="T6" fmla="*/ 10800 w 21600"/>
              <a:gd name="T7" fmla="*/ 16210 h 21600"/>
              <a:gd name="T8" fmla="*/ 21600 w 21600"/>
              <a:gd name="T9" fmla="*/ 8105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3163 w 21600"/>
              <a:gd name="T16" fmla="*/ 2374 h 21600"/>
              <a:gd name="T17" fmla="*/ 18437 w 21600"/>
              <a:gd name="T18" fmla="*/ 1383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10766" y="21600"/>
                </a:moveTo>
                <a:lnTo>
                  <a:pt x="9590" y="16158"/>
                </a:lnTo>
                <a:cubicBezTo>
                  <a:pt x="9991" y="16192"/>
                  <a:pt x="10395" y="16210"/>
                  <a:pt x="10800" y="16210"/>
                </a:cubicBezTo>
                <a:cubicBezTo>
                  <a:pt x="16764" y="16210"/>
                  <a:pt x="21600" y="12581"/>
                  <a:pt x="21600" y="8105"/>
                </a:cubicBezTo>
                <a:cubicBezTo>
                  <a:pt x="21600" y="3628"/>
                  <a:pt x="16764" y="0"/>
                  <a:pt x="10800" y="0"/>
                </a:cubicBezTo>
                <a:cubicBezTo>
                  <a:pt x="4835" y="0"/>
                  <a:pt x="0" y="3628"/>
                  <a:pt x="0" y="8105"/>
                </a:cubicBezTo>
                <a:cubicBezTo>
                  <a:pt x="-1" y="10568"/>
                  <a:pt x="1493" y="12898"/>
                  <a:pt x="4057" y="14436"/>
                </a:cubicBezTo>
                <a:close/>
              </a:path>
            </a:pathLst>
          </a:custGeom>
          <a:solidFill>
            <a:srgbClr val="002060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7" name="PubOvalCallout"/>
          <p:cNvSpPr>
            <a:spLocks noEditPoints="1" noChangeArrowheads="1"/>
          </p:cNvSpPr>
          <p:nvPr/>
        </p:nvSpPr>
        <p:spPr bwMode="auto">
          <a:xfrm>
            <a:off x="7315200" y="0"/>
            <a:ext cx="1828800" cy="1600200"/>
          </a:xfrm>
          <a:custGeom>
            <a:avLst/>
            <a:gdLst>
              <a:gd name="G0" fmla="+- 0 0 0"/>
              <a:gd name="G1" fmla="+- 10766 0 0"/>
              <a:gd name="T0" fmla="*/ 10800 w 21600"/>
              <a:gd name="T1" fmla="*/ 0 h 21600"/>
              <a:gd name="T2" fmla="*/ 0 w 21600"/>
              <a:gd name="T3" fmla="*/ 8105 h 21600"/>
              <a:gd name="T4" fmla="*/ 10766 w 21600"/>
              <a:gd name="T5" fmla="*/ 21600 h 21600"/>
              <a:gd name="T6" fmla="*/ 10800 w 21600"/>
              <a:gd name="T7" fmla="*/ 16210 h 21600"/>
              <a:gd name="T8" fmla="*/ 21600 w 21600"/>
              <a:gd name="T9" fmla="*/ 8105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3163 w 21600"/>
              <a:gd name="T16" fmla="*/ 2374 h 21600"/>
              <a:gd name="T17" fmla="*/ 18437 w 21600"/>
              <a:gd name="T18" fmla="*/ 1383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10766" y="21600"/>
                </a:moveTo>
                <a:lnTo>
                  <a:pt x="9590" y="16158"/>
                </a:lnTo>
                <a:cubicBezTo>
                  <a:pt x="9991" y="16192"/>
                  <a:pt x="10395" y="16210"/>
                  <a:pt x="10800" y="16210"/>
                </a:cubicBezTo>
                <a:cubicBezTo>
                  <a:pt x="16764" y="16210"/>
                  <a:pt x="21600" y="12581"/>
                  <a:pt x="21600" y="8105"/>
                </a:cubicBezTo>
                <a:cubicBezTo>
                  <a:pt x="21600" y="3628"/>
                  <a:pt x="16764" y="0"/>
                  <a:pt x="10800" y="0"/>
                </a:cubicBezTo>
                <a:cubicBezTo>
                  <a:pt x="4835" y="0"/>
                  <a:pt x="0" y="3628"/>
                  <a:pt x="0" y="8105"/>
                </a:cubicBezTo>
                <a:cubicBezTo>
                  <a:pt x="-1" y="10568"/>
                  <a:pt x="1493" y="12898"/>
                  <a:pt x="4057" y="14436"/>
                </a:cubicBezTo>
                <a:close/>
              </a:path>
            </a:pathLst>
          </a:custGeom>
          <a:solidFill>
            <a:srgbClr val="002060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8" name="PubOvalCallout"/>
          <p:cNvSpPr>
            <a:spLocks noEditPoints="1" noChangeArrowheads="1"/>
          </p:cNvSpPr>
          <p:nvPr/>
        </p:nvSpPr>
        <p:spPr bwMode="auto">
          <a:xfrm>
            <a:off x="0" y="0"/>
            <a:ext cx="1828800" cy="1600200"/>
          </a:xfrm>
          <a:custGeom>
            <a:avLst/>
            <a:gdLst>
              <a:gd name="G0" fmla="+- 0 0 0"/>
              <a:gd name="G1" fmla="+- 10766 0 0"/>
              <a:gd name="T0" fmla="*/ 10800 w 21600"/>
              <a:gd name="T1" fmla="*/ 0 h 21600"/>
              <a:gd name="T2" fmla="*/ 0 w 21600"/>
              <a:gd name="T3" fmla="*/ 8105 h 21600"/>
              <a:gd name="T4" fmla="*/ 10766 w 21600"/>
              <a:gd name="T5" fmla="*/ 21600 h 21600"/>
              <a:gd name="T6" fmla="*/ 10800 w 21600"/>
              <a:gd name="T7" fmla="*/ 16210 h 21600"/>
              <a:gd name="T8" fmla="*/ 21600 w 21600"/>
              <a:gd name="T9" fmla="*/ 8105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3163 w 21600"/>
              <a:gd name="T16" fmla="*/ 2374 h 21600"/>
              <a:gd name="T17" fmla="*/ 18437 w 21600"/>
              <a:gd name="T18" fmla="*/ 1383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10766" y="21600"/>
                </a:moveTo>
                <a:lnTo>
                  <a:pt x="9590" y="16158"/>
                </a:lnTo>
                <a:cubicBezTo>
                  <a:pt x="9991" y="16192"/>
                  <a:pt x="10395" y="16210"/>
                  <a:pt x="10800" y="16210"/>
                </a:cubicBezTo>
                <a:cubicBezTo>
                  <a:pt x="16764" y="16210"/>
                  <a:pt x="21600" y="12581"/>
                  <a:pt x="21600" y="8105"/>
                </a:cubicBezTo>
                <a:cubicBezTo>
                  <a:pt x="21600" y="3628"/>
                  <a:pt x="16764" y="0"/>
                  <a:pt x="10800" y="0"/>
                </a:cubicBezTo>
                <a:cubicBezTo>
                  <a:pt x="4835" y="0"/>
                  <a:pt x="0" y="3628"/>
                  <a:pt x="0" y="8105"/>
                </a:cubicBezTo>
                <a:cubicBezTo>
                  <a:pt x="-1" y="10568"/>
                  <a:pt x="1493" y="12898"/>
                  <a:pt x="4057" y="14436"/>
                </a:cubicBezTo>
                <a:close/>
              </a:path>
            </a:pathLst>
          </a:custGeom>
          <a:solidFill>
            <a:srgbClr val="002060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9" name="PubOvalCallout"/>
          <p:cNvSpPr>
            <a:spLocks noEditPoints="1" noChangeArrowheads="1"/>
          </p:cNvSpPr>
          <p:nvPr/>
        </p:nvSpPr>
        <p:spPr bwMode="auto">
          <a:xfrm>
            <a:off x="7315200" y="1714488"/>
            <a:ext cx="1828800" cy="1600200"/>
          </a:xfrm>
          <a:custGeom>
            <a:avLst/>
            <a:gdLst>
              <a:gd name="G0" fmla="+- 0 0 0"/>
              <a:gd name="G1" fmla="+- 10766 0 0"/>
              <a:gd name="T0" fmla="*/ 10800 w 21600"/>
              <a:gd name="T1" fmla="*/ 0 h 21600"/>
              <a:gd name="T2" fmla="*/ 0 w 21600"/>
              <a:gd name="T3" fmla="*/ 8105 h 21600"/>
              <a:gd name="T4" fmla="*/ 10766 w 21600"/>
              <a:gd name="T5" fmla="*/ 21600 h 21600"/>
              <a:gd name="T6" fmla="*/ 10800 w 21600"/>
              <a:gd name="T7" fmla="*/ 16210 h 21600"/>
              <a:gd name="T8" fmla="*/ 21600 w 21600"/>
              <a:gd name="T9" fmla="*/ 8105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3163 w 21600"/>
              <a:gd name="T16" fmla="*/ 2374 h 21600"/>
              <a:gd name="T17" fmla="*/ 18437 w 21600"/>
              <a:gd name="T18" fmla="*/ 1383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10766" y="21600"/>
                </a:moveTo>
                <a:lnTo>
                  <a:pt x="9590" y="16158"/>
                </a:lnTo>
                <a:cubicBezTo>
                  <a:pt x="9991" y="16192"/>
                  <a:pt x="10395" y="16210"/>
                  <a:pt x="10800" y="16210"/>
                </a:cubicBezTo>
                <a:cubicBezTo>
                  <a:pt x="16764" y="16210"/>
                  <a:pt x="21600" y="12581"/>
                  <a:pt x="21600" y="8105"/>
                </a:cubicBezTo>
                <a:cubicBezTo>
                  <a:pt x="21600" y="3628"/>
                  <a:pt x="16764" y="0"/>
                  <a:pt x="10800" y="0"/>
                </a:cubicBezTo>
                <a:cubicBezTo>
                  <a:pt x="4835" y="0"/>
                  <a:pt x="0" y="3628"/>
                  <a:pt x="0" y="8105"/>
                </a:cubicBezTo>
                <a:cubicBezTo>
                  <a:pt x="-1" y="10568"/>
                  <a:pt x="1493" y="12898"/>
                  <a:pt x="4057" y="14436"/>
                </a:cubicBezTo>
                <a:close/>
              </a:path>
            </a:pathLst>
          </a:custGeom>
          <a:solidFill>
            <a:srgbClr val="002060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0" name="PubOvalCallout"/>
          <p:cNvSpPr>
            <a:spLocks noEditPoints="1" noChangeArrowheads="1"/>
          </p:cNvSpPr>
          <p:nvPr/>
        </p:nvSpPr>
        <p:spPr bwMode="auto">
          <a:xfrm>
            <a:off x="7315200" y="3429000"/>
            <a:ext cx="1828800" cy="1600200"/>
          </a:xfrm>
          <a:custGeom>
            <a:avLst/>
            <a:gdLst>
              <a:gd name="G0" fmla="+- 0 0 0"/>
              <a:gd name="G1" fmla="+- 10766 0 0"/>
              <a:gd name="T0" fmla="*/ 10800 w 21600"/>
              <a:gd name="T1" fmla="*/ 0 h 21600"/>
              <a:gd name="T2" fmla="*/ 0 w 21600"/>
              <a:gd name="T3" fmla="*/ 8105 h 21600"/>
              <a:gd name="T4" fmla="*/ 10766 w 21600"/>
              <a:gd name="T5" fmla="*/ 21600 h 21600"/>
              <a:gd name="T6" fmla="*/ 10800 w 21600"/>
              <a:gd name="T7" fmla="*/ 16210 h 21600"/>
              <a:gd name="T8" fmla="*/ 21600 w 21600"/>
              <a:gd name="T9" fmla="*/ 8105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3163 w 21600"/>
              <a:gd name="T16" fmla="*/ 2374 h 21600"/>
              <a:gd name="T17" fmla="*/ 18437 w 21600"/>
              <a:gd name="T18" fmla="*/ 1383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10766" y="21600"/>
                </a:moveTo>
                <a:lnTo>
                  <a:pt x="9590" y="16158"/>
                </a:lnTo>
                <a:cubicBezTo>
                  <a:pt x="9991" y="16192"/>
                  <a:pt x="10395" y="16210"/>
                  <a:pt x="10800" y="16210"/>
                </a:cubicBezTo>
                <a:cubicBezTo>
                  <a:pt x="16764" y="16210"/>
                  <a:pt x="21600" y="12581"/>
                  <a:pt x="21600" y="8105"/>
                </a:cubicBezTo>
                <a:cubicBezTo>
                  <a:pt x="21600" y="3628"/>
                  <a:pt x="16764" y="0"/>
                  <a:pt x="10800" y="0"/>
                </a:cubicBezTo>
                <a:cubicBezTo>
                  <a:pt x="4835" y="0"/>
                  <a:pt x="0" y="3628"/>
                  <a:pt x="0" y="8105"/>
                </a:cubicBezTo>
                <a:cubicBezTo>
                  <a:pt x="-1" y="10568"/>
                  <a:pt x="1493" y="12898"/>
                  <a:pt x="4057" y="14436"/>
                </a:cubicBezTo>
                <a:close/>
              </a:path>
            </a:pathLst>
          </a:custGeom>
          <a:solidFill>
            <a:srgbClr val="002060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1" name="PubOvalCallout"/>
          <p:cNvSpPr>
            <a:spLocks noEditPoints="1" noChangeArrowheads="1"/>
          </p:cNvSpPr>
          <p:nvPr/>
        </p:nvSpPr>
        <p:spPr bwMode="auto">
          <a:xfrm>
            <a:off x="7315200" y="5072074"/>
            <a:ext cx="1828800" cy="1600200"/>
          </a:xfrm>
          <a:custGeom>
            <a:avLst/>
            <a:gdLst>
              <a:gd name="G0" fmla="+- 0 0 0"/>
              <a:gd name="G1" fmla="+- 10766 0 0"/>
              <a:gd name="T0" fmla="*/ 10800 w 21600"/>
              <a:gd name="T1" fmla="*/ 0 h 21600"/>
              <a:gd name="T2" fmla="*/ 0 w 21600"/>
              <a:gd name="T3" fmla="*/ 8105 h 21600"/>
              <a:gd name="T4" fmla="*/ 10766 w 21600"/>
              <a:gd name="T5" fmla="*/ 21600 h 21600"/>
              <a:gd name="T6" fmla="*/ 10800 w 21600"/>
              <a:gd name="T7" fmla="*/ 16210 h 21600"/>
              <a:gd name="T8" fmla="*/ 21600 w 21600"/>
              <a:gd name="T9" fmla="*/ 8105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3163 w 21600"/>
              <a:gd name="T16" fmla="*/ 2374 h 21600"/>
              <a:gd name="T17" fmla="*/ 18437 w 21600"/>
              <a:gd name="T18" fmla="*/ 1383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10766" y="21600"/>
                </a:moveTo>
                <a:lnTo>
                  <a:pt x="9590" y="16158"/>
                </a:lnTo>
                <a:cubicBezTo>
                  <a:pt x="9991" y="16192"/>
                  <a:pt x="10395" y="16210"/>
                  <a:pt x="10800" y="16210"/>
                </a:cubicBezTo>
                <a:cubicBezTo>
                  <a:pt x="16764" y="16210"/>
                  <a:pt x="21600" y="12581"/>
                  <a:pt x="21600" y="8105"/>
                </a:cubicBezTo>
                <a:cubicBezTo>
                  <a:pt x="21600" y="3628"/>
                  <a:pt x="16764" y="0"/>
                  <a:pt x="10800" y="0"/>
                </a:cubicBezTo>
                <a:cubicBezTo>
                  <a:pt x="4835" y="0"/>
                  <a:pt x="0" y="3628"/>
                  <a:pt x="0" y="8105"/>
                </a:cubicBezTo>
                <a:cubicBezTo>
                  <a:pt x="-1" y="10568"/>
                  <a:pt x="1493" y="12898"/>
                  <a:pt x="4057" y="14436"/>
                </a:cubicBezTo>
                <a:close/>
              </a:path>
            </a:pathLst>
          </a:custGeom>
          <a:solidFill>
            <a:srgbClr val="002060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2" name="PubOvalCallout"/>
          <p:cNvSpPr>
            <a:spLocks noEditPoints="1" noChangeArrowheads="1"/>
          </p:cNvSpPr>
          <p:nvPr/>
        </p:nvSpPr>
        <p:spPr bwMode="auto">
          <a:xfrm>
            <a:off x="5500694" y="1714488"/>
            <a:ext cx="1828800" cy="1600200"/>
          </a:xfrm>
          <a:custGeom>
            <a:avLst/>
            <a:gdLst>
              <a:gd name="G0" fmla="+- 0 0 0"/>
              <a:gd name="G1" fmla="+- 10766 0 0"/>
              <a:gd name="T0" fmla="*/ 10800 w 21600"/>
              <a:gd name="T1" fmla="*/ 0 h 21600"/>
              <a:gd name="T2" fmla="*/ 0 w 21600"/>
              <a:gd name="T3" fmla="*/ 8105 h 21600"/>
              <a:gd name="T4" fmla="*/ 10766 w 21600"/>
              <a:gd name="T5" fmla="*/ 21600 h 21600"/>
              <a:gd name="T6" fmla="*/ 10800 w 21600"/>
              <a:gd name="T7" fmla="*/ 16210 h 21600"/>
              <a:gd name="T8" fmla="*/ 21600 w 21600"/>
              <a:gd name="T9" fmla="*/ 8105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3163 w 21600"/>
              <a:gd name="T16" fmla="*/ 2374 h 21600"/>
              <a:gd name="T17" fmla="*/ 18437 w 21600"/>
              <a:gd name="T18" fmla="*/ 1383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10766" y="21600"/>
                </a:moveTo>
                <a:lnTo>
                  <a:pt x="9590" y="16158"/>
                </a:lnTo>
                <a:cubicBezTo>
                  <a:pt x="9991" y="16192"/>
                  <a:pt x="10395" y="16210"/>
                  <a:pt x="10800" y="16210"/>
                </a:cubicBezTo>
                <a:cubicBezTo>
                  <a:pt x="16764" y="16210"/>
                  <a:pt x="21600" y="12581"/>
                  <a:pt x="21600" y="8105"/>
                </a:cubicBezTo>
                <a:cubicBezTo>
                  <a:pt x="21600" y="3628"/>
                  <a:pt x="16764" y="0"/>
                  <a:pt x="10800" y="0"/>
                </a:cubicBezTo>
                <a:cubicBezTo>
                  <a:pt x="4835" y="0"/>
                  <a:pt x="0" y="3628"/>
                  <a:pt x="0" y="8105"/>
                </a:cubicBezTo>
                <a:cubicBezTo>
                  <a:pt x="-1" y="10568"/>
                  <a:pt x="1493" y="12898"/>
                  <a:pt x="4057" y="14436"/>
                </a:cubicBezTo>
                <a:close/>
              </a:path>
            </a:pathLst>
          </a:custGeom>
          <a:solidFill>
            <a:srgbClr val="002060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3" name="PubOvalCallout"/>
          <p:cNvSpPr>
            <a:spLocks noEditPoints="1" noChangeArrowheads="1"/>
          </p:cNvSpPr>
          <p:nvPr/>
        </p:nvSpPr>
        <p:spPr bwMode="auto">
          <a:xfrm>
            <a:off x="5500694" y="3429000"/>
            <a:ext cx="1828800" cy="1600200"/>
          </a:xfrm>
          <a:custGeom>
            <a:avLst/>
            <a:gdLst>
              <a:gd name="G0" fmla="+- 0 0 0"/>
              <a:gd name="G1" fmla="+- 10766 0 0"/>
              <a:gd name="T0" fmla="*/ 10800 w 21600"/>
              <a:gd name="T1" fmla="*/ 0 h 21600"/>
              <a:gd name="T2" fmla="*/ 0 w 21600"/>
              <a:gd name="T3" fmla="*/ 8105 h 21600"/>
              <a:gd name="T4" fmla="*/ 10766 w 21600"/>
              <a:gd name="T5" fmla="*/ 21600 h 21600"/>
              <a:gd name="T6" fmla="*/ 10800 w 21600"/>
              <a:gd name="T7" fmla="*/ 16210 h 21600"/>
              <a:gd name="T8" fmla="*/ 21600 w 21600"/>
              <a:gd name="T9" fmla="*/ 8105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3163 w 21600"/>
              <a:gd name="T16" fmla="*/ 2374 h 21600"/>
              <a:gd name="T17" fmla="*/ 18437 w 21600"/>
              <a:gd name="T18" fmla="*/ 1383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10766" y="21600"/>
                </a:moveTo>
                <a:lnTo>
                  <a:pt x="9590" y="16158"/>
                </a:lnTo>
                <a:cubicBezTo>
                  <a:pt x="9991" y="16192"/>
                  <a:pt x="10395" y="16210"/>
                  <a:pt x="10800" y="16210"/>
                </a:cubicBezTo>
                <a:cubicBezTo>
                  <a:pt x="16764" y="16210"/>
                  <a:pt x="21600" y="12581"/>
                  <a:pt x="21600" y="8105"/>
                </a:cubicBezTo>
                <a:cubicBezTo>
                  <a:pt x="21600" y="3628"/>
                  <a:pt x="16764" y="0"/>
                  <a:pt x="10800" y="0"/>
                </a:cubicBezTo>
                <a:cubicBezTo>
                  <a:pt x="4835" y="0"/>
                  <a:pt x="0" y="3628"/>
                  <a:pt x="0" y="8105"/>
                </a:cubicBezTo>
                <a:cubicBezTo>
                  <a:pt x="-1" y="10568"/>
                  <a:pt x="1493" y="12898"/>
                  <a:pt x="4057" y="14436"/>
                </a:cubicBezTo>
                <a:close/>
              </a:path>
            </a:pathLst>
          </a:custGeom>
          <a:solidFill>
            <a:srgbClr val="002060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4" name="PubOvalCallout"/>
          <p:cNvSpPr>
            <a:spLocks noEditPoints="1" noChangeArrowheads="1"/>
          </p:cNvSpPr>
          <p:nvPr/>
        </p:nvSpPr>
        <p:spPr bwMode="auto">
          <a:xfrm>
            <a:off x="5500694" y="5072074"/>
            <a:ext cx="1828800" cy="1600200"/>
          </a:xfrm>
          <a:custGeom>
            <a:avLst/>
            <a:gdLst>
              <a:gd name="G0" fmla="+- 0 0 0"/>
              <a:gd name="G1" fmla="+- 10766 0 0"/>
              <a:gd name="T0" fmla="*/ 10800 w 21600"/>
              <a:gd name="T1" fmla="*/ 0 h 21600"/>
              <a:gd name="T2" fmla="*/ 0 w 21600"/>
              <a:gd name="T3" fmla="*/ 8105 h 21600"/>
              <a:gd name="T4" fmla="*/ 10766 w 21600"/>
              <a:gd name="T5" fmla="*/ 21600 h 21600"/>
              <a:gd name="T6" fmla="*/ 10800 w 21600"/>
              <a:gd name="T7" fmla="*/ 16210 h 21600"/>
              <a:gd name="T8" fmla="*/ 21600 w 21600"/>
              <a:gd name="T9" fmla="*/ 8105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3163 w 21600"/>
              <a:gd name="T16" fmla="*/ 2374 h 21600"/>
              <a:gd name="T17" fmla="*/ 18437 w 21600"/>
              <a:gd name="T18" fmla="*/ 1383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10766" y="21600"/>
                </a:moveTo>
                <a:lnTo>
                  <a:pt x="9590" y="16158"/>
                </a:lnTo>
                <a:cubicBezTo>
                  <a:pt x="9991" y="16192"/>
                  <a:pt x="10395" y="16210"/>
                  <a:pt x="10800" y="16210"/>
                </a:cubicBezTo>
                <a:cubicBezTo>
                  <a:pt x="16764" y="16210"/>
                  <a:pt x="21600" y="12581"/>
                  <a:pt x="21600" y="8105"/>
                </a:cubicBezTo>
                <a:cubicBezTo>
                  <a:pt x="21600" y="3628"/>
                  <a:pt x="16764" y="0"/>
                  <a:pt x="10800" y="0"/>
                </a:cubicBezTo>
                <a:cubicBezTo>
                  <a:pt x="4835" y="0"/>
                  <a:pt x="0" y="3628"/>
                  <a:pt x="0" y="8105"/>
                </a:cubicBezTo>
                <a:cubicBezTo>
                  <a:pt x="-1" y="10568"/>
                  <a:pt x="1493" y="12898"/>
                  <a:pt x="4057" y="14436"/>
                </a:cubicBezTo>
                <a:close/>
              </a:path>
            </a:pathLst>
          </a:custGeom>
          <a:solidFill>
            <a:srgbClr val="002060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5" name="PubOvalCallout"/>
          <p:cNvSpPr>
            <a:spLocks noEditPoints="1" noChangeArrowheads="1"/>
          </p:cNvSpPr>
          <p:nvPr/>
        </p:nvSpPr>
        <p:spPr bwMode="auto">
          <a:xfrm>
            <a:off x="3643306" y="1714488"/>
            <a:ext cx="1828800" cy="1600200"/>
          </a:xfrm>
          <a:custGeom>
            <a:avLst/>
            <a:gdLst>
              <a:gd name="G0" fmla="+- 0 0 0"/>
              <a:gd name="G1" fmla="+- 10766 0 0"/>
              <a:gd name="T0" fmla="*/ 10800 w 21600"/>
              <a:gd name="T1" fmla="*/ 0 h 21600"/>
              <a:gd name="T2" fmla="*/ 0 w 21600"/>
              <a:gd name="T3" fmla="*/ 8105 h 21600"/>
              <a:gd name="T4" fmla="*/ 10766 w 21600"/>
              <a:gd name="T5" fmla="*/ 21600 h 21600"/>
              <a:gd name="T6" fmla="*/ 10800 w 21600"/>
              <a:gd name="T7" fmla="*/ 16210 h 21600"/>
              <a:gd name="T8" fmla="*/ 21600 w 21600"/>
              <a:gd name="T9" fmla="*/ 8105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3163 w 21600"/>
              <a:gd name="T16" fmla="*/ 2374 h 21600"/>
              <a:gd name="T17" fmla="*/ 18437 w 21600"/>
              <a:gd name="T18" fmla="*/ 1383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10766" y="21600"/>
                </a:moveTo>
                <a:lnTo>
                  <a:pt x="9590" y="16158"/>
                </a:lnTo>
                <a:cubicBezTo>
                  <a:pt x="9991" y="16192"/>
                  <a:pt x="10395" y="16210"/>
                  <a:pt x="10800" y="16210"/>
                </a:cubicBezTo>
                <a:cubicBezTo>
                  <a:pt x="16764" y="16210"/>
                  <a:pt x="21600" y="12581"/>
                  <a:pt x="21600" y="8105"/>
                </a:cubicBezTo>
                <a:cubicBezTo>
                  <a:pt x="21600" y="3628"/>
                  <a:pt x="16764" y="0"/>
                  <a:pt x="10800" y="0"/>
                </a:cubicBezTo>
                <a:cubicBezTo>
                  <a:pt x="4835" y="0"/>
                  <a:pt x="0" y="3628"/>
                  <a:pt x="0" y="8105"/>
                </a:cubicBezTo>
                <a:cubicBezTo>
                  <a:pt x="-1" y="10568"/>
                  <a:pt x="1493" y="12898"/>
                  <a:pt x="4057" y="14436"/>
                </a:cubicBezTo>
                <a:close/>
              </a:path>
            </a:pathLst>
          </a:custGeom>
          <a:solidFill>
            <a:srgbClr val="002060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6" name="PubOvalCallout"/>
          <p:cNvSpPr>
            <a:spLocks noEditPoints="1" noChangeArrowheads="1"/>
          </p:cNvSpPr>
          <p:nvPr/>
        </p:nvSpPr>
        <p:spPr bwMode="auto">
          <a:xfrm>
            <a:off x="3643306" y="3429000"/>
            <a:ext cx="1828800" cy="1600200"/>
          </a:xfrm>
          <a:custGeom>
            <a:avLst/>
            <a:gdLst>
              <a:gd name="G0" fmla="+- 0 0 0"/>
              <a:gd name="G1" fmla="+- 10766 0 0"/>
              <a:gd name="T0" fmla="*/ 10800 w 21600"/>
              <a:gd name="T1" fmla="*/ 0 h 21600"/>
              <a:gd name="T2" fmla="*/ 0 w 21600"/>
              <a:gd name="T3" fmla="*/ 8105 h 21600"/>
              <a:gd name="T4" fmla="*/ 10766 w 21600"/>
              <a:gd name="T5" fmla="*/ 21600 h 21600"/>
              <a:gd name="T6" fmla="*/ 10800 w 21600"/>
              <a:gd name="T7" fmla="*/ 16210 h 21600"/>
              <a:gd name="T8" fmla="*/ 21600 w 21600"/>
              <a:gd name="T9" fmla="*/ 8105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3163 w 21600"/>
              <a:gd name="T16" fmla="*/ 2374 h 21600"/>
              <a:gd name="T17" fmla="*/ 18437 w 21600"/>
              <a:gd name="T18" fmla="*/ 1383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10766" y="21600"/>
                </a:moveTo>
                <a:lnTo>
                  <a:pt x="9590" y="16158"/>
                </a:lnTo>
                <a:cubicBezTo>
                  <a:pt x="9991" y="16192"/>
                  <a:pt x="10395" y="16210"/>
                  <a:pt x="10800" y="16210"/>
                </a:cubicBezTo>
                <a:cubicBezTo>
                  <a:pt x="16764" y="16210"/>
                  <a:pt x="21600" y="12581"/>
                  <a:pt x="21600" y="8105"/>
                </a:cubicBezTo>
                <a:cubicBezTo>
                  <a:pt x="21600" y="3628"/>
                  <a:pt x="16764" y="0"/>
                  <a:pt x="10800" y="0"/>
                </a:cubicBezTo>
                <a:cubicBezTo>
                  <a:pt x="4835" y="0"/>
                  <a:pt x="0" y="3628"/>
                  <a:pt x="0" y="8105"/>
                </a:cubicBezTo>
                <a:cubicBezTo>
                  <a:pt x="-1" y="10568"/>
                  <a:pt x="1493" y="12898"/>
                  <a:pt x="4057" y="14436"/>
                </a:cubicBezTo>
                <a:close/>
              </a:path>
            </a:pathLst>
          </a:custGeom>
          <a:solidFill>
            <a:srgbClr val="002060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7" name="PubOvalCallout"/>
          <p:cNvSpPr>
            <a:spLocks noEditPoints="1" noChangeArrowheads="1"/>
          </p:cNvSpPr>
          <p:nvPr/>
        </p:nvSpPr>
        <p:spPr bwMode="auto">
          <a:xfrm>
            <a:off x="3643306" y="5072074"/>
            <a:ext cx="1828800" cy="1600200"/>
          </a:xfrm>
          <a:custGeom>
            <a:avLst/>
            <a:gdLst>
              <a:gd name="G0" fmla="+- 0 0 0"/>
              <a:gd name="G1" fmla="+- 10766 0 0"/>
              <a:gd name="T0" fmla="*/ 10800 w 21600"/>
              <a:gd name="T1" fmla="*/ 0 h 21600"/>
              <a:gd name="T2" fmla="*/ 0 w 21600"/>
              <a:gd name="T3" fmla="*/ 8105 h 21600"/>
              <a:gd name="T4" fmla="*/ 10766 w 21600"/>
              <a:gd name="T5" fmla="*/ 21600 h 21600"/>
              <a:gd name="T6" fmla="*/ 10800 w 21600"/>
              <a:gd name="T7" fmla="*/ 16210 h 21600"/>
              <a:gd name="T8" fmla="*/ 21600 w 21600"/>
              <a:gd name="T9" fmla="*/ 8105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3163 w 21600"/>
              <a:gd name="T16" fmla="*/ 2374 h 21600"/>
              <a:gd name="T17" fmla="*/ 18437 w 21600"/>
              <a:gd name="T18" fmla="*/ 1383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10766" y="21600"/>
                </a:moveTo>
                <a:lnTo>
                  <a:pt x="9590" y="16158"/>
                </a:lnTo>
                <a:cubicBezTo>
                  <a:pt x="9991" y="16192"/>
                  <a:pt x="10395" y="16210"/>
                  <a:pt x="10800" y="16210"/>
                </a:cubicBezTo>
                <a:cubicBezTo>
                  <a:pt x="16764" y="16210"/>
                  <a:pt x="21600" y="12581"/>
                  <a:pt x="21600" y="8105"/>
                </a:cubicBezTo>
                <a:cubicBezTo>
                  <a:pt x="21600" y="3628"/>
                  <a:pt x="16764" y="0"/>
                  <a:pt x="10800" y="0"/>
                </a:cubicBezTo>
                <a:cubicBezTo>
                  <a:pt x="4835" y="0"/>
                  <a:pt x="0" y="3628"/>
                  <a:pt x="0" y="8105"/>
                </a:cubicBezTo>
                <a:cubicBezTo>
                  <a:pt x="-1" y="10568"/>
                  <a:pt x="1493" y="12898"/>
                  <a:pt x="4057" y="14436"/>
                </a:cubicBezTo>
                <a:close/>
              </a:path>
            </a:pathLst>
          </a:custGeom>
          <a:solidFill>
            <a:srgbClr val="002060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8" name="PubOvalCallout"/>
          <p:cNvSpPr>
            <a:spLocks noEditPoints="1" noChangeArrowheads="1"/>
          </p:cNvSpPr>
          <p:nvPr/>
        </p:nvSpPr>
        <p:spPr bwMode="auto">
          <a:xfrm>
            <a:off x="1785918" y="1714488"/>
            <a:ext cx="1828800" cy="1600200"/>
          </a:xfrm>
          <a:custGeom>
            <a:avLst/>
            <a:gdLst>
              <a:gd name="G0" fmla="+- 0 0 0"/>
              <a:gd name="G1" fmla="+- 10766 0 0"/>
              <a:gd name="T0" fmla="*/ 10800 w 21600"/>
              <a:gd name="T1" fmla="*/ 0 h 21600"/>
              <a:gd name="T2" fmla="*/ 0 w 21600"/>
              <a:gd name="T3" fmla="*/ 8105 h 21600"/>
              <a:gd name="T4" fmla="*/ 10766 w 21600"/>
              <a:gd name="T5" fmla="*/ 21600 h 21600"/>
              <a:gd name="T6" fmla="*/ 10800 w 21600"/>
              <a:gd name="T7" fmla="*/ 16210 h 21600"/>
              <a:gd name="T8" fmla="*/ 21600 w 21600"/>
              <a:gd name="T9" fmla="*/ 8105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3163 w 21600"/>
              <a:gd name="T16" fmla="*/ 2374 h 21600"/>
              <a:gd name="T17" fmla="*/ 18437 w 21600"/>
              <a:gd name="T18" fmla="*/ 1383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10766" y="21600"/>
                </a:moveTo>
                <a:lnTo>
                  <a:pt x="9590" y="16158"/>
                </a:lnTo>
                <a:cubicBezTo>
                  <a:pt x="9991" y="16192"/>
                  <a:pt x="10395" y="16210"/>
                  <a:pt x="10800" y="16210"/>
                </a:cubicBezTo>
                <a:cubicBezTo>
                  <a:pt x="16764" y="16210"/>
                  <a:pt x="21600" y="12581"/>
                  <a:pt x="21600" y="8105"/>
                </a:cubicBezTo>
                <a:cubicBezTo>
                  <a:pt x="21600" y="3628"/>
                  <a:pt x="16764" y="0"/>
                  <a:pt x="10800" y="0"/>
                </a:cubicBezTo>
                <a:cubicBezTo>
                  <a:pt x="4835" y="0"/>
                  <a:pt x="0" y="3628"/>
                  <a:pt x="0" y="8105"/>
                </a:cubicBezTo>
                <a:cubicBezTo>
                  <a:pt x="-1" y="10568"/>
                  <a:pt x="1493" y="12898"/>
                  <a:pt x="4057" y="14436"/>
                </a:cubicBezTo>
                <a:close/>
              </a:path>
            </a:pathLst>
          </a:custGeom>
          <a:solidFill>
            <a:srgbClr val="002060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9" name="PubOvalCallout"/>
          <p:cNvSpPr>
            <a:spLocks noEditPoints="1" noChangeArrowheads="1"/>
          </p:cNvSpPr>
          <p:nvPr/>
        </p:nvSpPr>
        <p:spPr bwMode="auto">
          <a:xfrm>
            <a:off x="0" y="1714488"/>
            <a:ext cx="1828800" cy="1600200"/>
          </a:xfrm>
          <a:custGeom>
            <a:avLst/>
            <a:gdLst>
              <a:gd name="G0" fmla="+- 0 0 0"/>
              <a:gd name="G1" fmla="+- 10766 0 0"/>
              <a:gd name="T0" fmla="*/ 10800 w 21600"/>
              <a:gd name="T1" fmla="*/ 0 h 21600"/>
              <a:gd name="T2" fmla="*/ 0 w 21600"/>
              <a:gd name="T3" fmla="*/ 8105 h 21600"/>
              <a:gd name="T4" fmla="*/ 10766 w 21600"/>
              <a:gd name="T5" fmla="*/ 21600 h 21600"/>
              <a:gd name="T6" fmla="*/ 10800 w 21600"/>
              <a:gd name="T7" fmla="*/ 16210 h 21600"/>
              <a:gd name="T8" fmla="*/ 21600 w 21600"/>
              <a:gd name="T9" fmla="*/ 8105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3163 w 21600"/>
              <a:gd name="T16" fmla="*/ 2374 h 21600"/>
              <a:gd name="T17" fmla="*/ 18437 w 21600"/>
              <a:gd name="T18" fmla="*/ 1383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10766" y="21600"/>
                </a:moveTo>
                <a:lnTo>
                  <a:pt x="9590" y="16158"/>
                </a:lnTo>
                <a:cubicBezTo>
                  <a:pt x="9991" y="16192"/>
                  <a:pt x="10395" y="16210"/>
                  <a:pt x="10800" y="16210"/>
                </a:cubicBezTo>
                <a:cubicBezTo>
                  <a:pt x="16764" y="16210"/>
                  <a:pt x="21600" y="12581"/>
                  <a:pt x="21600" y="8105"/>
                </a:cubicBezTo>
                <a:cubicBezTo>
                  <a:pt x="21600" y="3628"/>
                  <a:pt x="16764" y="0"/>
                  <a:pt x="10800" y="0"/>
                </a:cubicBezTo>
                <a:cubicBezTo>
                  <a:pt x="4835" y="0"/>
                  <a:pt x="0" y="3628"/>
                  <a:pt x="0" y="8105"/>
                </a:cubicBezTo>
                <a:cubicBezTo>
                  <a:pt x="-1" y="10568"/>
                  <a:pt x="1493" y="12898"/>
                  <a:pt x="4057" y="14436"/>
                </a:cubicBezTo>
                <a:close/>
              </a:path>
            </a:pathLst>
          </a:custGeom>
          <a:solidFill>
            <a:srgbClr val="002060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0" name="PubOvalCallout"/>
          <p:cNvSpPr>
            <a:spLocks noEditPoints="1" noChangeArrowheads="1"/>
          </p:cNvSpPr>
          <p:nvPr/>
        </p:nvSpPr>
        <p:spPr bwMode="auto">
          <a:xfrm>
            <a:off x="1785918" y="3429000"/>
            <a:ext cx="1828800" cy="1600200"/>
          </a:xfrm>
          <a:custGeom>
            <a:avLst/>
            <a:gdLst>
              <a:gd name="G0" fmla="+- 0 0 0"/>
              <a:gd name="G1" fmla="+- 10766 0 0"/>
              <a:gd name="T0" fmla="*/ 10800 w 21600"/>
              <a:gd name="T1" fmla="*/ 0 h 21600"/>
              <a:gd name="T2" fmla="*/ 0 w 21600"/>
              <a:gd name="T3" fmla="*/ 8105 h 21600"/>
              <a:gd name="T4" fmla="*/ 10766 w 21600"/>
              <a:gd name="T5" fmla="*/ 21600 h 21600"/>
              <a:gd name="T6" fmla="*/ 10800 w 21600"/>
              <a:gd name="T7" fmla="*/ 16210 h 21600"/>
              <a:gd name="T8" fmla="*/ 21600 w 21600"/>
              <a:gd name="T9" fmla="*/ 8105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3163 w 21600"/>
              <a:gd name="T16" fmla="*/ 2374 h 21600"/>
              <a:gd name="T17" fmla="*/ 18437 w 21600"/>
              <a:gd name="T18" fmla="*/ 1383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10766" y="21600"/>
                </a:moveTo>
                <a:lnTo>
                  <a:pt x="9590" y="16158"/>
                </a:lnTo>
                <a:cubicBezTo>
                  <a:pt x="9991" y="16192"/>
                  <a:pt x="10395" y="16210"/>
                  <a:pt x="10800" y="16210"/>
                </a:cubicBezTo>
                <a:cubicBezTo>
                  <a:pt x="16764" y="16210"/>
                  <a:pt x="21600" y="12581"/>
                  <a:pt x="21600" y="8105"/>
                </a:cubicBezTo>
                <a:cubicBezTo>
                  <a:pt x="21600" y="3628"/>
                  <a:pt x="16764" y="0"/>
                  <a:pt x="10800" y="0"/>
                </a:cubicBezTo>
                <a:cubicBezTo>
                  <a:pt x="4835" y="0"/>
                  <a:pt x="0" y="3628"/>
                  <a:pt x="0" y="8105"/>
                </a:cubicBezTo>
                <a:cubicBezTo>
                  <a:pt x="-1" y="10568"/>
                  <a:pt x="1493" y="12898"/>
                  <a:pt x="4057" y="14436"/>
                </a:cubicBezTo>
                <a:close/>
              </a:path>
            </a:pathLst>
          </a:custGeom>
          <a:solidFill>
            <a:srgbClr val="002060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1" name="PubOvalCallout"/>
          <p:cNvSpPr>
            <a:spLocks noEditPoints="1" noChangeArrowheads="1"/>
          </p:cNvSpPr>
          <p:nvPr/>
        </p:nvSpPr>
        <p:spPr bwMode="auto">
          <a:xfrm>
            <a:off x="0" y="3429000"/>
            <a:ext cx="1828800" cy="1600200"/>
          </a:xfrm>
          <a:custGeom>
            <a:avLst/>
            <a:gdLst>
              <a:gd name="G0" fmla="+- 0 0 0"/>
              <a:gd name="G1" fmla="+- 10766 0 0"/>
              <a:gd name="T0" fmla="*/ 10800 w 21600"/>
              <a:gd name="T1" fmla="*/ 0 h 21600"/>
              <a:gd name="T2" fmla="*/ 0 w 21600"/>
              <a:gd name="T3" fmla="*/ 8105 h 21600"/>
              <a:gd name="T4" fmla="*/ 10766 w 21600"/>
              <a:gd name="T5" fmla="*/ 21600 h 21600"/>
              <a:gd name="T6" fmla="*/ 10800 w 21600"/>
              <a:gd name="T7" fmla="*/ 16210 h 21600"/>
              <a:gd name="T8" fmla="*/ 21600 w 21600"/>
              <a:gd name="T9" fmla="*/ 8105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3163 w 21600"/>
              <a:gd name="T16" fmla="*/ 2374 h 21600"/>
              <a:gd name="T17" fmla="*/ 18437 w 21600"/>
              <a:gd name="T18" fmla="*/ 1383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10766" y="21600"/>
                </a:moveTo>
                <a:lnTo>
                  <a:pt x="9590" y="16158"/>
                </a:lnTo>
                <a:cubicBezTo>
                  <a:pt x="9991" y="16192"/>
                  <a:pt x="10395" y="16210"/>
                  <a:pt x="10800" y="16210"/>
                </a:cubicBezTo>
                <a:cubicBezTo>
                  <a:pt x="16764" y="16210"/>
                  <a:pt x="21600" y="12581"/>
                  <a:pt x="21600" y="8105"/>
                </a:cubicBezTo>
                <a:cubicBezTo>
                  <a:pt x="21600" y="3628"/>
                  <a:pt x="16764" y="0"/>
                  <a:pt x="10800" y="0"/>
                </a:cubicBezTo>
                <a:cubicBezTo>
                  <a:pt x="4835" y="0"/>
                  <a:pt x="0" y="3628"/>
                  <a:pt x="0" y="8105"/>
                </a:cubicBezTo>
                <a:cubicBezTo>
                  <a:pt x="-1" y="10568"/>
                  <a:pt x="1493" y="12898"/>
                  <a:pt x="4057" y="14436"/>
                </a:cubicBezTo>
                <a:close/>
              </a:path>
            </a:pathLst>
          </a:custGeom>
          <a:solidFill>
            <a:srgbClr val="002060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2" name="PubOvalCallout"/>
          <p:cNvSpPr>
            <a:spLocks noEditPoints="1" noChangeArrowheads="1"/>
          </p:cNvSpPr>
          <p:nvPr/>
        </p:nvSpPr>
        <p:spPr bwMode="auto">
          <a:xfrm>
            <a:off x="1785918" y="5072074"/>
            <a:ext cx="1828800" cy="1600200"/>
          </a:xfrm>
          <a:custGeom>
            <a:avLst/>
            <a:gdLst>
              <a:gd name="G0" fmla="+- 0 0 0"/>
              <a:gd name="G1" fmla="+- 10766 0 0"/>
              <a:gd name="T0" fmla="*/ 10800 w 21600"/>
              <a:gd name="T1" fmla="*/ 0 h 21600"/>
              <a:gd name="T2" fmla="*/ 0 w 21600"/>
              <a:gd name="T3" fmla="*/ 8105 h 21600"/>
              <a:gd name="T4" fmla="*/ 10766 w 21600"/>
              <a:gd name="T5" fmla="*/ 21600 h 21600"/>
              <a:gd name="T6" fmla="*/ 10800 w 21600"/>
              <a:gd name="T7" fmla="*/ 16210 h 21600"/>
              <a:gd name="T8" fmla="*/ 21600 w 21600"/>
              <a:gd name="T9" fmla="*/ 8105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3163 w 21600"/>
              <a:gd name="T16" fmla="*/ 2374 h 21600"/>
              <a:gd name="T17" fmla="*/ 18437 w 21600"/>
              <a:gd name="T18" fmla="*/ 1383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10766" y="21600"/>
                </a:moveTo>
                <a:lnTo>
                  <a:pt x="9590" y="16158"/>
                </a:lnTo>
                <a:cubicBezTo>
                  <a:pt x="9991" y="16192"/>
                  <a:pt x="10395" y="16210"/>
                  <a:pt x="10800" y="16210"/>
                </a:cubicBezTo>
                <a:cubicBezTo>
                  <a:pt x="16764" y="16210"/>
                  <a:pt x="21600" y="12581"/>
                  <a:pt x="21600" y="8105"/>
                </a:cubicBezTo>
                <a:cubicBezTo>
                  <a:pt x="21600" y="3628"/>
                  <a:pt x="16764" y="0"/>
                  <a:pt x="10800" y="0"/>
                </a:cubicBezTo>
                <a:cubicBezTo>
                  <a:pt x="4835" y="0"/>
                  <a:pt x="0" y="3628"/>
                  <a:pt x="0" y="8105"/>
                </a:cubicBezTo>
                <a:cubicBezTo>
                  <a:pt x="-1" y="10568"/>
                  <a:pt x="1493" y="12898"/>
                  <a:pt x="4057" y="14436"/>
                </a:cubicBezTo>
                <a:close/>
              </a:path>
            </a:pathLst>
          </a:custGeom>
          <a:solidFill>
            <a:srgbClr val="002060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3" name="PubOvalCallout"/>
          <p:cNvSpPr>
            <a:spLocks noEditPoints="1" noChangeArrowheads="1"/>
          </p:cNvSpPr>
          <p:nvPr/>
        </p:nvSpPr>
        <p:spPr bwMode="auto">
          <a:xfrm>
            <a:off x="0" y="5072074"/>
            <a:ext cx="1828800" cy="1600200"/>
          </a:xfrm>
          <a:custGeom>
            <a:avLst/>
            <a:gdLst>
              <a:gd name="G0" fmla="+- 0 0 0"/>
              <a:gd name="G1" fmla="+- 10766 0 0"/>
              <a:gd name="T0" fmla="*/ 10800 w 21600"/>
              <a:gd name="T1" fmla="*/ 0 h 21600"/>
              <a:gd name="T2" fmla="*/ 0 w 21600"/>
              <a:gd name="T3" fmla="*/ 8105 h 21600"/>
              <a:gd name="T4" fmla="*/ 10766 w 21600"/>
              <a:gd name="T5" fmla="*/ 21600 h 21600"/>
              <a:gd name="T6" fmla="*/ 10800 w 21600"/>
              <a:gd name="T7" fmla="*/ 16210 h 21600"/>
              <a:gd name="T8" fmla="*/ 21600 w 21600"/>
              <a:gd name="T9" fmla="*/ 8105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3163 w 21600"/>
              <a:gd name="T16" fmla="*/ 2374 h 21600"/>
              <a:gd name="T17" fmla="*/ 18437 w 21600"/>
              <a:gd name="T18" fmla="*/ 1383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10766" y="21600"/>
                </a:moveTo>
                <a:lnTo>
                  <a:pt x="9590" y="16158"/>
                </a:lnTo>
                <a:cubicBezTo>
                  <a:pt x="9991" y="16192"/>
                  <a:pt x="10395" y="16210"/>
                  <a:pt x="10800" y="16210"/>
                </a:cubicBezTo>
                <a:cubicBezTo>
                  <a:pt x="16764" y="16210"/>
                  <a:pt x="21600" y="12581"/>
                  <a:pt x="21600" y="8105"/>
                </a:cubicBezTo>
                <a:cubicBezTo>
                  <a:pt x="21600" y="3628"/>
                  <a:pt x="16764" y="0"/>
                  <a:pt x="10800" y="0"/>
                </a:cubicBezTo>
                <a:cubicBezTo>
                  <a:pt x="4835" y="0"/>
                  <a:pt x="0" y="3628"/>
                  <a:pt x="0" y="8105"/>
                </a:cubicBezTo>
                <a:cubicBezTo>
                  <a:pt x="-1" y="10568"/>
                  <a:pt x="1493" y="12898"/>
                  <a:pt x="4057" y="14436"/>
                </a:cubicBezTo>
                <a:close/>
              </a:path>
            </a:pathLst>
          </a:custGeom>
          <a:solidFill>
            <a:srgbClr val="002060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4" name="23 Metin kutusu"/>
          <p:cNvSpPr txBox="1"/>
          <p:nvPr/>
        </p:nvSpPr>
        <p:spPr>
          <a:xfrm>
            <a:off x="500034" y="142852"/>
            <a:ext cx="8572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0" b="1" dirty="0" smtClean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1</a:t>
            </a:r>
            <a:endParaRPr lang="tr-TR" sz="6000" b="1" dirty="0">
              <a:solidFill>
                <a:srgbClr val="FFC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5" name="24 Metin kutusu"/>
          <p:cNvSpPr txBox="1"/>
          <p:nvPr/>
        </p:nvSpPr>
        <p:spPr>
          <a:xfrm>
            <a:off x="2428860" y="142852"/>
            <a:ext cx="8572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0" b="1" dirty="0" smtClean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2</a:t>
            </a:r>
            <a:endParaRPr lang="tr-TR" sz="6000" b="1" dirty="0">
              <a:solidFill>
                <a:srgbClr val="FFC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25 Metin kutusu"/>
          <p:cNvSpPr txBox="1"/>
          <p:nvPr/>
        </p:nvSpPr>
        <p:spPr>
          <a:xfrm>
            <a:off x="4214810" y="142852"/>
            <a:ext cx="8572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0" b="1" dirty="0" smtClean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3</a:t>
            </a:r>
            <a:endParaRPr lang="tr-TR" sz="6000" b="1" dirty="0">
              <a:solidFill>
                <a:srgbClr val="FFC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7" name="26 Metin kutusu"/>
          <p:cNvSpPr txBox="1"/>
          <p:nvPr/>
        </p:nvSpPr>
        <p:spPr>
          <a:xfrm>
            <a:off x="7786710" y="142852"/>
            <a:ext cx="8572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0" b="1" dirty="0" smtClean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5</a:t>
            </a:r>
            <a:endParaRPr lang="tr-TR" sz="6000" b="1" dirty="0">
              <a:solidFill>
                <a:srgbClr val="FFC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8" name="27 Metin kutusu"/>
          <p:cNvSpPr txBox="1"/>
          <p:nvPr/>
        </p:nvSpPr>
        <p:spPr>
          <a:xfrm>
            <a:off x="6000760" y="142852"/>
            <a:ext cx="8572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0" b="1" dirty="0" smtClean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4</a:t>
            </a:r>
            <a:endParaRPr lang="tr-TR" sz="6000" b="1" dirty="0">
              <a:solidFill>
                <a:srgbClr val="FFC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9" name="28 Metin kutusu"/>
          <p:cNvSpPr txBox="1"/>
          <p:nvPr/>
        </p:nvSpPr>
        <p:spPr>
          <a:xfrm>
            <a:off x="500034" y="1785926"/>
            <a:ext cx="8572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0" b="1" dirty="0" smtClean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6</a:t>
            </a:r>
            <a:endParaRPr lang="tr-TR" sz="6000" b="1" dirty="0">
              <a:solidFill>
                <a:srgbClr val="FFC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0" name="29 Metin kutusu"/>
          <p:cNvSpPr txBox="1"/>
          <p:nvPr/>
        </p:nvSpPr>
        <p:spPr>
          <a:xfrm>
            <a:off x="357158" y="3571876"/>
            <a:ext cx="114300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0" b="1" dirty="0" smtClean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11</a:t>
            </a:r>
            <a:endParaRPr lang="tr-TR" sz="6000" b="1" dirty="0">
              <a:solidFill>
                <a:srgbClr val="FFC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1" name="30 Metin kutusu"/>
          <p:cNvSpPr txBox="1"/>
          <p:nvPr/>
        </p:nvSpPr>
        <p:spPr>
          <a:xfrm>
            <a:off x="2285984" y="1857364"/>
            <a:ext cx="8572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0" b="1" dirty="0" smtClean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7</a:t>
            </a:r>
            <a:endParaRPr lang="tr-TR" sz="6000" b="1" dirty="0">
              <a:solidFill>
                <a:srgbClr val="FFC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2" name="31 Metin kutusu"/>
          <p:cNvSpPr txBox="1"/>
          <p:nvPr/>
        </p:nvSpPr>
        <p:spPr>
          <a:xfrm>
            <a:off x="4071934" y="1857364"/>
            <a:ext cx="8572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0" b="1" dirty="0" smtClean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8</a:t>
            </a:r>
            <a:endParaRPr lang="tr-TR" sz="6000" b="1" dirty="0">
              <a:solidFill>
                <a:srgbClr val="FFC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3" name="32 Metin kutusu"/>
          <p:cNvSpPr txBox="1"/>
          <p:nvPr/>
        </p:nvSpPr>
        <p:spPr>
          <a:xfrm>
            <a:off x="6000760" y="1857364"/>
            <a:ext cx="8572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0" b="1" dirty="0" smtClean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9</a:t>
            </a:r>
            <a:endParaRPr lang="tr-TR" sz="6000" b="1" dirty="0">
              <a:solidFill>
                <a:srgbClr val="FFC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4" name="33 Metin kutusu"/>
          <p:cNvSpPr txBox="1"/>
          <p:nvPr/>
        </p:nvSpPr>
        <p:spPr>
          <a:xfrm>
            <a:off x="7572396" y="1857364"/>
            <a:ext cx="135732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0" b="1" dirty="0" smtClean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10</a:t>
            </a:r>
            <a:endParaRPr lang="tr-TR" sz="6000" b="1" dirty="0">
              <a:solidFill>
                <a:srgbClr val="FFC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5" name="34 Metin kutusu"/>
          <p:cNvSpPr txBox="1"/>
          <p:nvPr/>
        </p:nvSpPr>
        <p:spPr>
          <a:xfrm>
            <a:off x="2143108" y="3500438"/>
            <a:ext cx="114300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0" b="1" dirty="0" smtClean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12</a:t>
            </a:r>
            <a:endParaRPr lang="tr-TR" sz="6000" b="1" dirty="0">
              <a:solidFill>
                <a:srgbClr val="FFC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6" name="35 Metin kutusu"/>
          <p:cNvSpPr txBox="1"/>
          <p:nvPr/>
        </p:nvSpPr>
        <p:spPr>
          <a:xfrm>
            <a:off x="4071934" y="3571876"/>
            <a:ext cx="107157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0" b="1" dirty="0" smtClean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13</a:t>
            </a:r>
            <a:endParaRPr lang="tr-TR" sz="6000" b="1" dirty="0">
              <a:solidFill>
                <a:srgbClr val="FFC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7" name="36 Metin kutusu"/>
          <p:cNvSpPr txBox="1"/>
          <p:nvPr/>
        </p:nvSpPr>
        <p:spPr>
          <a:xfrm>
            <a:off x="5715008" y="3500438"/>
            <a:ext cx="128588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0" b="1" dirty="0" smtClean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14</a:t>
            </a:r>
            <a:endParaRPr lang="tr-TR" sz="6000" b="1" dirty="0">
              <a:solidFill>
                <a:srgbClr val="FFC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8" name="37 Metin kutusu"/>
          <p:cNvSpPr txBox="1"/>
          <p:nvPr/>
        </p:nvSpPr>
        <p:spPr>
          <a:xfrm>
            <a:off x="7572396" y="3571876"/>
            <a:ext cx="128585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0" b="1" dirty="0" smtClean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15</a:t>
            </a:r>
            <a:endParaRPr lang="tr-TR" sz="6000" b="1" dirty="0">
              <a:solidFill>
                <a:srgbClr val="FFC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9" name="38 Metin kutusu"/>
          <p:cNvSpPr txBox="1"/>
          <p:nvPr/>
        </p:nvSpPr>
        <p:spPr>
          <a:xfrm>
            <a:off x="357158" y="5214950"/>
            <a:ext cx="107157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0" b="1" dirty="0" smtClean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16</a:t>
            </a:r>
            <a:endParaRPr lang="tr-TR" sz="6000" b="1" dirty="0">
              <a:solidFill>
                <a:srgbClr val="FFC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0" name="39 Metin kutusu"/>
          <p:cNvSpPr txBox="1"/>
          <p:nvPr/>
        </p:nvSpPr>
        <p:spPr>
          <a:xfrm>
            <a:off x="7643834" y="5214950"/>
            <a:ext cx="114300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0" b="1" dirty="0" smtClean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20</a:t>
            </a:r>
            <a:endParaRPr lang="tr-TR" sz="6000" b="1" dirty="0">
              <a:solidFill>
                <a:srgbClr val="FFC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1" name="40 Metin kutusu"/>
          <p:cNvSpPr txBox="1"/>
          <p:nvPr/>
        </p:nvSpPr>
        <p:spPr>
          <a:xfrm>
            <a:off x="5857884" y="5214950"/>
            <a:ext cx="121444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0" b="1" dirty="0" smtClean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19</a:t>
            </a:r>
            <a:endParaRPr lang="tr-TR" sz="6000" b="1" dirty="0">
              <a:solidFill>
                <a:srgbClr val="FFC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2" name="41 Metin kutusu"/>
          <p:cNvSpPr txBox="1"/>
          <p:nvPr/>
        </p:nvSpPr>
        <p:spPr>
          <a:xfrm>
            <a:off x="4000496" y="5143512"/>
            <a:ext cx="114300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0" b="1" dirty="0" smtClean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18</a:t>
            </a:r>
            <a:endParaRPr lang="tr-TR" sz="6000" b="1" dirty="0">
              <a:solidFill>
                <a:srgbClr val="FFC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3" name="42 Metin kutusu"/>
          <p:cNvSpPr txBox="1"/>
          <p:nvPr/>
        </p:nvSpPr>
        <p:spPr>
          <a:xfrm>
            <a:off x="2214546" y="5214950"/>
            <a:ext cx="114300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0" b="1" dirty="0" smtClean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17</a:t>
            </a:r>
            <a:endParaRPr lang="tr-TR" sz="6000" b="1" dirty="0">
              <a:solidFill>
                <a:srgbClr val="FFC00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8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9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1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1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7" fill="hold">
                      <p:stCondLst>
                        <p:cond delay="indefinite"/>
                      </p:stCondLst>
                      <p:childTnLst>
                        <p:par>
                          <p:cTn id="238" fill="hold">
                            <p:stCondLst>
                              <p:cond delay="0"/>
                            </p:stCondLst>
                            <p:childTnLst>
                              <p:par>
                                <p:cTn id="23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5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5" fill="hold">
                      <p:stCondLst>
                        <p:cond delay="indefinite"/>
                      </p:stCondLst>
                      <p:childTnLst>
                        <p:par>
                          <p:cTn id="256" fill="hold">
                            <p:stCondLst>
                              <p:cond delay="0"/>
                            </p:stCondLst>
                            <p:childTnLst>
                              <p:par>
                                <p:cTn id="25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6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7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3" fill="hold">
                      <p:stCondLst>
                        <p:cond delay="indefinite"/>
                      </p:stCondLst>
                      <p:childTnLst>
                        <p:par>
                          <p:cTn id="274" fill="hold">
                            <p:stCondLst>
                              <p:cond delay="0"/>
                            </p:stCondLst>
                            <p:childTnLst>
                              <p:par>
                                <p:cTn id="27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8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8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9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1" fill="hold">
                      <p:stCondLst>
                        <p:cond delay="indefinite"/>
                      </p:stCondLst>
                      <p:childTnLst>
                        <p:par>
                          <p:cTn id="292" fill="hold">
                            <p:stCondLst>
                              <p:cond delay="0"/>
                            </p:stCondLst>
                            <p:childTnLst>
                              <p:par>
                                <p:cTn id="29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0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9" fill="hold">
                      <p:stCondLst>
                        <p:cond delay="indefinite"/>
                      </p:stCondLst>
                      <p:childTnLst>
                        <p:par>
                          <p:cTn id="310" fill="hold">
                            <p:stCondLst>
                              <p:cond delay="0"/>
                            </p:stCondLst>
                            <p:childTnLst>
                              <p:par>
                                <p:cTn id="31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7" fill="hold">
                      <p:stCondLst>
                        <p:cond delay="indefinite"/>
                      </p:stCondLst>
                      <p:childTnLst>
                        <p:par>
                          <p:cTn id="328" fill="hold">
                            <p:stCondLst>
                              <p:cond delay="0"/>
                            </p:stCondLst>
                            <p:childTnLst>
                              <p:par>
                                <p:cTn id="32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3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4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5" fill="hold">
                      <p:stCondLst>
                        <p:cond delay="indefinite"/>
                      </p:stCondLst>
                      <p:childTnLst>
                        <p:par>
                          <p:cTn id="346" fill="hold">
                            <p:stCondLst>
                              <p:cond delay="0"/>
                            </p:stCondLst>
                            <p:childTnLst>
                              <p:par>
                                <p:cTn id="34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5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3" fill="hold">
                      <p:stCondLst>
                        <p:cond delay="indefinite"/>
                      </p:stCondLst>
                      <p:childTnLst>
                        <p:par>
                          <p:cTn id="364" fill="hold">
                            <p:stCondLst>
                              <p:cond delay="0"/>
                            </p:stCondLst>
                            <p:childTnLst>
                              <p:par>
                                <p:cTn id="36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6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7" fill="hold">
                      <p:stCondLst>
                        <p:cond delay="indefinite"/>
                      </p:stCondLst>
                      <p:childTnLst>
                        <p:par>
                          <p:cTn id="368" fill="hold">
                            <p:stCondLst>
                              <p:cond delay="0"/>
                            </p:stCondLst>
                            <p:childTnLst>
                              <p:par>
                                <p:cTn id="369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7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1" fill="hold">
                      <p:stCondLst>
                        <p:cond delay="indefinite"/>
                      </p:stCondLst>
                      <p:childTnLst>
                        <p:par>
                          <p:cTn id="372" fill="hold">
                            <p:stCondLst>
                              <p:cond delay="0"/>
                            </p:stCondLst>
                            <p:childTnLst>
                              <p:par>
                                <p:cTn id="373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74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5" fill="hold">
                      <p:stCondLst>
                        <p:cond delay="indefinite"/>
                      </p:stCondLst>
                      <p:childTnLst>
                        <p:par>
                          <p:cTn id="376" fill="hold">
                            <p:stCondLst>
                              <p:cond delay="0"/>
                            </p:stCondLst>
                            <p:childTnLst>
                              <p:par>
                                <p:cTn id="377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78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9" fill="hold">
                      <p:stCondLst>
                        <p:cond delay="indefinite"/>
                      </p:stCondLst>
                      <p:childTnLst>
                        <p:par>
                          <p:cTn id="380" fill="hold">
                            <p:stCondLst>
                              <p:cond delay="0"/>
                            </p:stCondLst>
                            <p:childTnLst>
                              <p:par>
                                <p:cTn id="381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82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3" fill="hold">
                      <p:stCondLst>
                        <p:cond delay="indefinite"/>
                      </p:stCondLst>
                      <p:childTnLst>
                        <p:par>
                          <p:cTn id="384" fill="hold">
                            <p:stCondLst>
                              <p:cond delay="0"/>
                            </p:stCondLst>
                            <p:childTnLst>
                              <p:par>
                                <p:cTn id="38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8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7" fill="hold">
                      <p:stCondLst>
                        <p:cond delay="indefinite"/>
                      </p:stCondLst>
                      <p:childTnLst>
                        <p:par>
                          <p:cTn id="388" fill="hold">
                            <p:stCondLst>
                              <p:cond delay="0"/>
                            </p:stCondLst>
                            <p:childTnLst>
                              <p:par>
                                <p:cTn id="389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90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1" fill="hold">
                      <p:stCondLst>
                        <p:cond delay="indefinite"/>
                      </p:stCondLst>
                      <p:childTnLst>
                        <p:par>
                          <p:cTn id="392" fill="hold">
                            <p:stCondLst>
                              <p:cond delay="0"/>
                            </p:stCondLst>
                            <p:childTnLst>
                              <p:par>
                                <p:cTn id="393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94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5" fill="hold">
                      <p:stCondLst>
                        <p:cond delay="indefinite"/>
                      </p:stCondLst>
                      <p:childTnLst>
                        <p:par>
                          <p:cTn id="396" fill="hold">
                            <p:stCondLst>
                              <p:cond delay="0"/>
                            </p:stCondLst>
                            <p:childTnLst>
                              <p:par>
                                <p:cTn id="397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98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9" fill="hold">
                      <p:stCondLst>
                        <p:cond delay="indefinite"/>
                      </p:stCondLst>
                      <p:childTnLst>
                        <p:par>
                          <p:cTn id="400" fill="hold">
                            <p:stCondLst>
                              <p:cond delay="0"/>
                            </p:stCondLst>
                            <p:childTnLst>
                              <p:par>
                                <p:cTn id="401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02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3" fill="hold">
                      <p:stCondLst>
                        <p:cond delay="indefinite"/>
                      </p:stCondLst>
                      <p:childTnLst>
                        <p:par>
                          <p:cTn id="404" fill="hold">
                            <p:stCondLst>
                              <p:cond delay="0"/>
                            </p:stCondLst>
                            <p:childTnLst>
                              <p:par>
                                <p:cTn id="40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0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7" fill="hold">
                      <p:stCondLst>
                        <p:cond delay="indefinite"/>
                      </p:stCondLst>
                      <p:childTnLst>
                        <p:par>
                          <p:cTn id="408" fill="hold">
                            <p:stCondLst>
                              <p:cond delay="0"/>
                            </p:stCondLst>
                            <p:childTnLst>
                              <p:par>
                                <p:cTn id="409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1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1" fill="hold">
                      <p:stCondLst>
                        <p:cond delay="indefinite"/>
                      </p:stCondLst>
                      <p:childTnLst>
                        <p:par>
                          <p:cTn id="412" fill="hold">
                            <p:stCondLst>
                              <p:cond delay="0"/>
                            </p:stCondLst>
                            <p:childTnLst>
                              <p:par>
                                <p:cTn id="413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14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5" fill="hold">
                      <p:stCondLst>
                        <p:cond delay="indefinite"/>
                      </p:stCondLst>
                      <p:childTnLst>
                        <p:par>
                          <p:cTn id="416" fill="hold">
                            <p:stCondLst>
                              <p:cond delay="0"/>
                            </p:stCondLst>
                            <p:childTnLst>
                              <p:par>
                                <p:cTn id="417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1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9" fill="hold">
                      <p:stCondLst>
                        <p:cond delay="indefinite"/>
                      </p:stCondLst>
                      <p:childTnLst>
                        <p:par>
                          <p:cTn id="420" fill="hold">
                            <p:stCondLst>
                              <p:cond delay="0"/>
                            </p:stCondLst>
                            <p:childTnLst>
                              <p:par>
                                <p:cTn id="421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22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3" fill="hold">
                      <p:stCondLst>
                        <p:cond delay="indefinite"/>
                      </p:stCondLst>
                      <p:childTnLst>
                        <p:par>
                          <p:cTn id="424" fill="hold">
                            <p:stCondLst>
                              <p:cond delay="0"/>
                            </p:stCondLst>
                            <p:childTnLst>
                              <p:par>
                                <p:cTn id="42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2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7" fill="hold">
                      <p:stCondLst>
                        <p:cond delay="indefinite"/>
                      </p:stCondLst>
                      <p:childTnLst>
                        <p:par>
                          <p:cTn id="428" fill="hold">
                            <p:stCondLst>
                              <p:cond delay="0"/>
                            </p:stCondLst>
                            <p:childTnLst>
                              <p:par>
                                <p:cTn id="429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3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1" fill="hold">
                      <p:stCondLst>
                        <p:cond delay="indefinite"/>
                      </p:stCondLst>
                      <p:childTnLst>
                        <p:par>
                          <p:cTn id="432" fill="hold">
                            <p:stCondLst>
                              <p:cond delay="0"/>
                            </p:stCondLst>
                            <p:childTnLst>
                              <p:par>
                                <p:cTn id="433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3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5" fill="hold">
                      <p:stCondLst>
                        <p:cond delay="indefinite"/>
                      </p:stCondLst>
                      <p:childTnLst>
                        <p:par>
                          <p:cTn id="436" fill="hold">
                            <p:stCondLst>
                              <p:cond delay="0"/>
                            </p:stCondLst>
                            <p:childTnLst>
                              <p:par>
                                <p:cTn id="437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38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9" fill="hold">
                      <p:stCondLst>
                        <p:cond delay="indefinite"/>
                      </p:stCondLst>
                      <p:childTnLst>
                        <p:par>
                          <p:cTn id="440" fill="hold">
                            <p:stCondLst>
                              <p:cond delay="0"/>
                            </p:stCondLst>
                            <p:childTnLst>
                              <p:par>
                                <p:cTn id="441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4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6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500034" y="3643314"/>
            <a:ext cx="8062912" cy="1752600"/>
          </a:xfr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</p:txBody>
      </p:sp>
      <p:sp>
        <p:nvSpPr>
          <p:cNvPr id="4" name="3 Yuvarlatılmış Dikdörtgen"/>
          <p:cNvSpPr/>
          <p:nvPr/>
        </p:nvSpPr>
        <p:spPr>
          <a:xfrm>
            <a:off x="928662" y="1142984"/>
            <a:ext cx="1285884" cy="107157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000" dirty="0" smtClean="0">
                <a:latin typeface="Arial" pitchFamily="34" charset="0"/>
                <a:cs typeface="Arial" pitchFamily="34" charset="0"/>
              </a:rPr>
              <a:t>1</a:t>
            </a:r>
            <a:endParaRPr lang="tr-TR" sz="4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4 Yuvarlatılmış Dikdörtgen"/>
          <p:cNvSpPr/>
          <p:nvPr/>
        </p:nvSpPr>
        <p:spPr>
          <a:xfrm>
            <a:off x="2357422" y="1142984"/>
            <a:ext cx="1214446" cy="107157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000" dirty="0" smtClean="0">
                <a:latin typeface="Arial" pitchFamily="34" charset="0"/>
                <a:cs typeface="Arial" pitchFamily="34" charset="0"/>
              </a:rPr>
              <a:t>5</a:t>
            </a:r>
            <a:endParaRPr lang="tr-TR" sz="4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5 Yuvarlatılmış Dikdörtgen"/>
          <p:cNvSpPr/>
          <p:nvPr/>
        </p:nvSpPr>
        <p:spPr>
          <a:xfrm>
            <a:off x="3714744" y="1142984"/>
            <a:ext cx="1214446" cy="107157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latin typeface="Arial Narrow" pitchFamily="34" charset="0"/>
              </a:rPr>
              <a:t>+</a:t>
            </a:r>
            <a:endParaRPr lang="tr-TR" sz="5400" dirty="0">
              <a:latin typeface="Arial Narrow" pitchFamily="34" charset="0"/>
            </a:endParaRPr>
          </a:p>
        </p:txBody>
      </p:sp>
      <p:sp>
        <p:nvSpPr>
          <p:cNvPr id="7" name="6 Yuvarlatılmış Dikdörtgen"/>
          <p:cNvSpPr/>
          <p:nvPr/>
        </p:nvSpPr>
        <p:spPr>
          <a:xfrm>
            <a:off x="5072066" y="1142984"/>
            <a:ext cx="1214446" cy="107157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000" dirty="0" smtClean="0">
                <a:latin typeface="Arial" pitchFamily="34" charset="0"/>
                <a:cs typeface="Arial" pitchFamily="34" charset="0"/>
              </a:rPr>
              <a:t>6</a:t>
            </a:r>
            <a:endParaRPr lang="tr-TR" sz="4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7 Yuvarlatılmış Dikdörtgen"/>
          <p:cNvSpPr/>
          <p:nvPr/>
        </p:nvSpPr>
        <p:spPr>
          <a:xfrm>
            <a:off x="6429388" y="1142984"/>
            <a:ext cx="1214446" cy="107157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smtClean="0">
                <a:latin typeface="Arial" pitchFamily="34" charset="0"/>
                <a:cs typeface="Arial" pitchFamily="34" charset="0"/>
              </a:rPr>
              <a:t>=</a:t>
            </a:r>
            <a:endParaRPr lang="tr-TR" sz="4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4</a:t>
            </a:fld>
            <a:endParaRPr lang="tr-TR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Hasan Göğebakan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3.33333E-6 L -8.33333E-7 0.38865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4.16281E-7 L -0.13004 0.39154 " pathEditMode="relative" rAng="0" ptsTypes="AA">
                                      <p:cBhvr>
                                        <p:cTn id="4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" y="1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4.16281E-7 L 0.19167 0.39154 " pathEditMode="relative" rAng="0" ptsTypes="AA">
                                      <p:cBhvr>
                                        <p:cTn id="4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6" y="1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4.16281E-7 L -0.10399 0.39154 " pathEditMode="relative" rAng="0" ptsTypes="AA">
                                      <p:cBhvr>
                                        <p:cTn id="4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" y="1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4.16281E-7 L 0.19392 0.39154 " pathEditMode="relative" rAng="0" ptsTypes="AA">
                                      <p:cBhvr>
                                        <p:cTn id="5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7" y="1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0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5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>
                                      <p:cBhvr>
                                        <p:cTn id="5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>
                                      <p:cBhvr>
                                        <p:cTn id="5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5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0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6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>
                                      <p:cBhvr>
                                        <p:cTn id="6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>
                                      <p:cBhvr>
                                        <p:cTn id="6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6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0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7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>
                                      <p:cBhvr>
                                        <p:cTn id="7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>
                                      <p:cBhvr>
                                        <p:cTn id="7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7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30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7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>
                                      <p:cBhvr>
                                        <p:cTn id="7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>
                                      <p:cBhvr>
                                        <p:cTn id="7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8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0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8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>
                                      <p:cBhvr>
                                        <p:cTn id="8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>
                                      <p:cBhvr>
                                        <p:cTn id="8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8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4" grpId="2" animBg="1"/>
      <p:bldP spid="5" grpId="0" animBg="1"/>
      <p:bldP spid="5" grpId="1" animBg="1"/>
      <p:bldP spid="5" grpId="2" animBg="1"/>
      <p:bldP spid="6" grpId="0" animBg="1"/>
      <p:bldP spid="6" grpId="1" animBg="1"/>
      <p:bldP spid="6" grpId="2" animBg="1"/>
      <p:bldP spid="7" grpId="0" animBg="1"/>
      <p:bldP spid="7" grpId="1" animBg="1"/>
      <p:bldP spid="7" grpId="2" animBg="1"/>
      <p:bldP spid="8" grpId="0" animBg="1"/>
      <p:bldP spid="8" grpId="1" animBg="1"/>
      <p:bldP spid="8" grpId="2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500034" y="3643314"/>
            <a:ext cx="8062912" cy="1752600"/>
          </a:xfr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</p:txBody>
      </p:sp>
      <p:sp>
        <p:nvSpPr>
          <p:cNvPr id="4" name="3 Yuvarlatılmış Dikdörtgen"/>
          <p:cNvSpPr/>
          <p:nvPr/>
        </p:nvSpPr>
        <p:spPr>
          <a:xfrm>
            <a:off x="928662" y="1142984"/>
            <a:ext cx="1285884" cy="107157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000" dirty="0" smtClean="0">
                <a:latin typeface="Arial" pitchFamily="34" charset="0"/>
                <a:cs typeface="Arial" pitchFamily="34" charset="0"/>
              </a:rPr>
              <a:t>2</a:t>
            </a:r>
            <a:endParaRPr lang="tr-TR" sz="4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4 Yuvarlatılmış Dikdörtgen"/>
          <p:cNvSpPr/>
          <p:nvPr/>
        </p:nvSpPr>
        <p:spPr>
          <a:xfrm>
            <a:off x="2357422" y="1142984"/>
            <a:ext cx="1214446" cy="107157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000" dirty="0" smtClean="0">
                <a:latin typeface="Arial" pitchFamily="34" charset="0"/>
                <a:cs typeface="Arial" pitchFamily="34" charset="0"/>
              </a:rPr>
              <a:t>0</a:t>
            </a:r>
            <a:endParaRPr lang="tr-TR" sz="4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5 Yuvarlatılmış Dikdörtgen"/>
          <p:cNvSpPr/>
          <p:nvPr/>
        </p:nvSpPr>
        <p:spPr>
          <a:xfrm>
            <a:off x="3714744" y="1142984"/>
            <a:ext cx="1214446" cy="107157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latin typeface="Arial Narrow" pitchFamily="34" charset="0"/>
              </a:rPr>
              <a:t>+</a:t>
            </a:r>
            <a:endParaRPr lang="tr-TR" sz="5400" dirty="0">
              <a:latin typeface="Arial Narrow" pitchFamily="34" charset="0"/>
            </a:endParaRPr>
          </a:p>
        </p:txBody>
      </p:sp>
      <p:sp>
        <p:nvSpPr>
          <p:cNvPr id="7" name="6 Yuvarlatılmış Dikdörtgen"/>
          <p:cNvSpPr/>
          <p:nvPr/>
        </p:nvSpPr>
        <p:spPr>
          <a:xfrm>
            <a:off x="5072066" y="1142984"/>
            <a:ext cx="1214446" cy="107157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000" dirty="0" smtClean="0">
                <a:latin typeface="Arial" pitchFamily="34" charset="0"/>
                <a:cs typeface="Arial" pitchFamily="34" charset="0"/>
              </a:rPr>
              <a:t>2</a:t>
            </a:r>
            <a:endParaRPr lang="tr-TR" sz="4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7 Yuvarlatılmış Dikdörtgen"/>
          <p:cNvSpPr/>
          <p:nvPr/>
        </p:nvSpPr>
        <p:spPr>
          <a:xfrm>
            <a:off x="6429388" y="1142984"/>
            <a:ext cx="1214446" cy="107157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smtClean="0">
                <a:latin typeface="Arial" pitchFamily="34" charset="0"/>
                <a:cs typeface="Arial" pitchFamily="34" charset="0"/>
              </a:rPr>
              <a:t>=</a:t>
            </a:r>
            <a:endParaRPr lang="tr-TR" sz="4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5</a:t>
            </a:fld>
            <a:endParaRPr lang="tr-TR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Hasan Göğebakan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3.33333E-6 L -8.33333E-7 0.38865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4.16281E-7 L -0.13004 0.39154 " pathEditMode="relative" rAng="0" ptsTypes="AA">
                                      <p:cBhvr>
                                        <p:cTn id="4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" y="1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4.16281E-7 L 0.19167 0.39154 " pathEditMode="relative" rAng="0" ptsTypes="AA">
                                      <p:cBhvr>
                                        <p:cTn id="4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6" y="1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4.16281E-7 L -0.10399 0.39154 " pathEditMode="relative" rAng="0" ptsTypes="AA">
                                      <p:cBhvr>
                                        <p:cTn id="4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" y="1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4.16281E-7 L 0.19392 0.39154 " pathEditMode="relative" rAng="0" ptsTypes="AA">
                                      <p:cBhvr>
                                        <p:cTn id="5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7" y="1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0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5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>
                                      <p:cBhvr>
                                        <p:cTn id="5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>
                                      <p:cBhvr>
                                        <p:cTn id="5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5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0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6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>
                                      <p:cBhvr>
                                        <p:cTn id="6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>
                                      <p:cBhvr>
                                        <p:cTn id="6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6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0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7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>
                                      <p:cBhvr>
                                        <p:cTn id="7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>
                                      <p:cBhvr>
                                        <p:cTn id="7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7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30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7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>
                                      <p:cBhvr>
                                        <p:cTn id="7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>
                                      <p:cBhvr>
                                        <p:cTn id="7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8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0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8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>
                                      <p:cBhvr>
                                        <p:cTn id="8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>
                                      <p:cBhvr>
                                        <p:cTn id="8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8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4" grpId="2" animBg="1"/>
      <p:bldP spid="5" grpId="0" animBg="1"/>
      <p:bldP spid="5" grpId="1" animBg="1"/>
      <p:bldP spid="5" grpId="2" animBg="1"/>
      <p:bldP spid="6" grpId="0" animBg="1"/>
      <p:bldP spid="6" grpId="1" animBg="1"/>
      <p:bldP spid="6" grpId="2" animBg="1"/>
      <p:bldP spid="7" grpId="0" animBg="1"/>
      <p:bldP spid="7" grpId="1" animBg="1"/>
      <p:bldP spid="7" grpId="2" animBg="1"/>
      <p:bldP spid="8" grpId="0" animBg="1"/>
      <p:bldP spid="8" grpId="1" animBg="1"/>
      <p:bldP spid="8" grpId="2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500034" y="3643314"/>
            <a:ext cx="8062912" cy="1752600"/>
          </a:xfr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</p:txBody>
      </p:sp>
      <p:sp>
        <p:nvSpPr>
          <p:cNvPr id="4" name="3 Yuvarlatılmış Dikdörtgen"/>
          <p:cNvSpPr/>
          <p:nvPr/>
        </p:nvSpPr>
        <p:spPr>
          <a:xfrm>
            <a:off x="928662" y="1142984"/>
            <a:ext cx="1285884" cy="107157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000" dirty="0" smtClean="0">
                <a:latin typeface="Arial" pitchFamily="34" charset="0"/>
                <a:cs typeface="Arial" pitchFamily="34" charset="0"/>
              </a:rPr>
              <a:t>0</a:t>
            </a:r>
            <a:endParaRPr lang="tr-TR" sz="4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4 Yuvarlatılmış Dikdörtgen"/>
          <p:cNvSpPr/>
          <p:nvPr/>
        </p:nvSpPr>
        <p:spPr>
          <a:xfrm>
            <a:off x="2357422" y="1142984"/>
            <a:ext cx="1214446" cy="107157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000" dirty="0" smtClean="0">
                <a:latin typeface="Arial" pitchFamily="34" charset="0"/>
                <a:cs typeface="Arial" pitchFamily="34" charset="0"/>
              </a:rPr>
              <a:t>8</a:t>
            </a:r>
            <a:endParaRPr lang="tr-TR" sz="4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5 Yuvarlatılmış Dikdörtgen"/>
          <p:cNvSpPr/>
          <p:nvPr/>
        </p:nvSpPr>
        <p:spPr>
          <a:xfrm>
            <a:off x="3714744" y="1142984"/>
            <a:ext cx="1214446" cy="107157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latin typeface="Arial Narrow" pitchFamily="34" charset="0"/>
              </a:rPr>
              <a:t>+</a:t>
            </a:r>
            <a:endParaRPr lang="tr-TR" sz="5400" dirty="0">
              <a:latin typeface="Arial Narrow" pitchFamily="34" charset="0"/>
            </a:endParaRPr>
          </a:p>
        </p:txBody>
      </p:sp>
      <p:sp>
        <p:nvSpPr>
          <p:cNvPr id="7" name="6 Yuvarlatılmış Dikdörtgen"/>
          <p:cNvSpPr/>
          <p:nvPr/>
        </p:nvSpPr>
        <p:spPr>
          <a:xfrm>
            <a:off x="5072066" y="1142984"/>
            <a:ext cx="1214446" cy="107157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000" dirty="0" smtClean="0">
                <a:latin typeface="Arial" pitchFamily="34" charset="0"/>
                <a:cs typeface="Arial" pitchFamily="34" charset="0"/>
              </a:rPr>
              <a:t>8</a:t>
            </a:r>
            <a:endParaRPr lang="tr-TR" sz="4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7 Yuvarlatılmış Dikdörtgen"/>
          <p:cNvSpPr/>
          <p:nvPr/>
        </p:nvSpPr>
        <p:spPr>
          <a:xfrm>
            <a:off x="6429388" y="1142984"/>
            <a:ext cx="1214446" cy="107157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smtClean="0">
                <a:latin typeface="Arial" pitchFamily="34" charset="0"/>
                <a:cs typeface="Arial" pitchFamily="34" charset="0"/>
              </a:rPr>
              <a:t>=</a:t>
            </a:r>
            <a:endParaRPr lang="tr-TR" sz="4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6</a:t>
            </a:fld>
            <a:endParaRPr lang="tr-TR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Hasan Göğebakan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3.33333E-6 L -8.33333E-7 0.38865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4.16281E-7 L -0.13004 0.39154 " pathEditMode="relative" rAng="0" ptsTypes="AA">
                                      <p:cBhvr>
                                        <p:cTn id="4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" y="1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4.16281E-7 L 0.19167 0.39154 " pathEditMode="relative" rAng="0" ptsTypes="AA">
                                      <p:cBhvr>
                                        <p:cTn id="4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6" y="1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4.16281E-7 L -0.10399 0.39154 " pathEditMode="relative" rAng="0" ptsTypes="AA">
                                      <p:cBhvr>
                                        <p:cTn id="4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" y="1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4.16281E-7 L 0.19392 0.39154 " pathEditMode="relative" rAng="0" ptsTypes="AA">
                                      <p:cBhvr>
                                        <p:cTn id="5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7" y="1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0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5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>
                                      <p:cBhvr>
                                        <p:cTn id="5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>
                                      <p:cBhvr>
                                        <p:cTn id="5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5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0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6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>
                                      <p:cBhvr>
                                        <p:cTn id="6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>
                                      <p:cBhvr>
                                        <p:cTn id="6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6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0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7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>
                                      <p:cBhvr>
                                        <p:cTn id="7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>
                                      <p:cBhvr>
                                        <p:cTn id="7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7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30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7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>
                                      <p:cBhvr>
                                        <p:cTn id="7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>
                                      <p:cBhvr>
                                        <p:cTn id="7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8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0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8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>
                                      <p:cBhvr>
                                        <p:cTn id="8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>
                                      <p:cBhvr>
                                        <p:cTn id="8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8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4" grpId="2" animBg="1"/>
      <p:bldP spid="5" grpId="0" animBg="1"/>
      <p:bldP spid="5" grpId="1" animBg="1"/>
      <p:bldP spid="5" grpId="2" animBg="1"/>
      <p:bldP spid="6" grpId="0" animBg="1"/>
      <p:bldP spid="6" grpId="1" animBg="1"/>
      <p:bldP spid="6" grpId="2" animBg="1"/>
      <p:bldP spid="7" grpId="0" animBg="1"/>
      <p:bldP spid="7" grpId="1" animBg="1"/>
      <p:bldP spid="7" grpId="2" animBg="1"/>
      <p:bldP spid="8" grpId="0" animBg="1"/>
      <p:bldP spid="8" grpId="1" animBg="1"/>
      <p:bldP spid="8" grpId="2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500034" y="3643314"/>
            <a:ext cx="8062912" cy="1752600"/>
          </a:xfr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</p:txBody>
      </p:sp>
      <p:sp>
        <p:nvSpPr>
          <p:cNvPr id="4" name="3 Yuvarlatılmış Dikdörtgen"/>
          <p:cNvSpPr/>
          <p:nvPr/>
        </p:nvSpPr>
        <p:spPr>
          <a:xfrm>
            <a:off x="928662" y="1142984"/>
            <a:ext cx="1285884" cy="107157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000" dirty="0" smtClean="0">
                <a:latin typeface="Arial" pitchFamily="34" charset="0"/>
                <a:cs typeface="Arial" pitchFamily="34" charset="0"/>
              </a:rPr>
              <a:t>0</a:t>
            </a:r>
            <a:endParaRPr lang="tr-TR" sz="4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4 Yuvarlatılmış Dikdörtgen"/>
          <p:cNvSpPr/>
          <p:nvPr/>
        </p:nvSpPr>
        <p:spPr>
          <a:xfrm>
            <a:off x="2357422" y="1142984"/>
            <a:ext cx="1214446" cy="107157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000" dirty="0" smtClean="0">
                <a:latin typeface="Arial" pitchFamily="34" charset="0"/>
                <a:cs typeface="Arial" pitchFamily="34" charset="0"/>
              </a:rPr>
              <a:t>12</a:t>
            </a:r>
            <a:endParaRPr lang="tr-TR" sz="4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5 Yuvarlatılmış Dikdörtgen"/>
          <p:cNvSpPr/>
          <p:nvPr/>
        </p:nvSpPr>
        <p:spPr>
          <a:xfrm>
            <a:off x="3714744" y="1142984"/>
            <a:ext cx="1214446" cy="107157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latin typeface="Arial Narrow" pitchFamily="34" charset="0"/>
              </a:rPr>
              <a:t>+</a:t>
            </a:r>
            <a:endParaRPr lang="tr-TR" sz="5400" dirty="0">
              <a:latin typeface="Arial Narrow" pitchFamily="34" charset="0"/>
            </a:endParaRPr>
          </a:p>
        </p:txBody>
      </p:sp>
      <p:sp>
        <p:nvSpPr>
          <p:cNvPr id="7" name="6 Yuvarlatılmış Dikdörtgen"/>
          <p:cNvSpPr/>
          <p:nvPr/>
        </p:nvSpPr>
        <p:spPr>
          <a:xfrm>
            <a:off x="5072066" y="1142984"/>
            <a:ext cx="1214446" cy="107157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000" dirty="0" smtClean="0">
                <a:latin typeface="Arial" pitchFamily="34" charset="0"/>
                <a:cs typeface="Arial" pitchFamily="34" charset="0"/>
              </a:rPr>
              <a:t>12</a:t>
            </a:r>
            <a:endParaRPr lang="tr-TR" sz="4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7 Yuvarlatılmış Dikdörtgen"/>
          <p:cNvSpPr/>
          <p:nvPr/>
        </p:nvSpPr>
        <p:spPr>
          <a:xfrm>
            <a:off x="6429388" y="1142984"/>
            <a:ext cx="1214446" cy="107157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smtClean="0">
                <a:latin typeface="Arial" pitchFamily="34" charset="0"/>
                <a:cs typeface="Arial" pitchFamily="34" charset="0"/>
              </a:rPr>
              <a:t>=</a:t>
            </a:r>
            <a:endParaRPr lang="tr-TR" sz="4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7</a:t>
            </a:fld>
            <a:endParaRPr lang="tr-TR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Hasan Göğebakan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3.33333E-6 L -8.33333E-7 0.38865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4.16281E-7 L -0.13004 0.39154 " pathEditMode="relative" rAng="0" ptsTypes="AA">
                                      <p:cBhvr>
                                        <p:cTn id="4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" y="1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4.16281E-7 L 0.19167 0.39154 " pathEditMode="relative" rAng="0" ptsTypes="AA">
                                      <p:cBhvr>
                                        <p:cTn id="4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6" y="1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4.16281E-7 L -0.10399 0.39154 " pathEditMode="relative" rAng="0" ptsTypes="AA">
                                      <p:cBhvr>
                                        <p:cTn id="4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" y="1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4.16281E-7 L 0.19392 0.39154 " pathEditMode="relative" rAng="0" ptsTypes="AA">
                                      <p:cBhvr>
                                        <p:cTn id="5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7" y="1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0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5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>
                                      <p:cBhvr>
                                        <p:cTn id="5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>
                                      <p:cBhvr>
                                        <p:cTn id="5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5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0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6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>
                                      <p:cBhvr>
                                        <p:cTn id="6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>
                                      <p:cBhvr>
                                        <p:cTn id="6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6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0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7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>
                                      <p:cBhvr>
                                        <p:cTn id="7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>
                                      <p:cBhvr>
                                        <p:cTn id="7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7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30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7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>
                                      <p:cBhvr>
                                        <p:cTn id="7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>
                                      <p:cBhvr>
                                        <p:cTn id="7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8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0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8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>
                                      <p:cBhvr>
                                        <p:cTn id="8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>
                                      <p:cBhvr>
                                        <p:cTn id="8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8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4" grpId="2" animBg="1"/>
      <p:bldP spid="5" grpId="0" animBg="1"/>
      <p:bldP spid="5" grpId="1" animBg="1"/>
      <p:bldP spid="5" grpId="2" animBg="1"/>
      <p:bldP spid="6" grpId="0" animBg="1"/>
      <p:bldP spid="6" grpId="1" animBg="1"/>
      <p:bldP spid="6" grpId="2" animBg="1"/>
      <p:bldP spid="7" grpId="0" animBg="1"/>
      <p:bldP spid="7" grpId="1" animBg="1"/>
      <p:bldP spid="7" grpId="2" animBg="1"/>
      <p:bldP spid="8" grpId="0" animBg="1"/>
      <p:bldP spid="8" grpId="1" animBg="1"/>
      <p:bldP spid="8" grpId="2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500034" y="3643314"/>
            <a:ext cx="8062912" cy="1752600"/>
          </a:xfr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</p:txBody>
      </p:sp>
      <p:sp>
        <p:nvSpPr>
          <p:cNvPr id="4" name="3 Yuvarlatılmış Dikdörtgen"/>
          <p:cNvSpPr/>
          <p:nvPr/>
        </p:nvSpPr>
        <p:spPr>
          <a:xfrm>
            <a:off x="928662" y="1142984"/>
            <a:ext cx="1285884" cy="107157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000" dirty="0" smtClean="0">
                <a:latin typeface="Arial" pitchFamily="34" charset="0"/>
                <a:cs typeface="Arial" pitchFamily="34" charset="0"/>
              </a:rPr>
              <a:t>10</a:t>
            </a:r>
            <a:endParaRPr lang="tr-TR" sz="4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4 Yuvarlatılmış Dikdörtgen"/>
          <p:cNvSpPr/>
          <p:nvPr/>
        </p:nvSpPr>
        <p:spPr>
          <a:xfrm>
            <a:off x="2357422" y="1142984"/>
            <a:ext cx="1214446" cy="107157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000" dirty="0" smtClean="0">
                <a:latin typeface="Arial" pitchFamily="34" charset="0"/>
                <a:cs typeface="Arial" pitchFamily="34" charset="0"/>
              </a:rPr>
              <a:t>1</a:t>
            </a:r>
            <a:endParaRPr lang="tr-TR" sz="4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5 Yuvarlatılmış Dikdörtgen"/>
          <p:cNvSpPr/>
          <p:nvPr/>
        </p:nvSpPr>
        <p:spPr>
          <a:xfrm>
            <a:off x="3714744" y="1142984"/>
            <a:ext cx="1214446" cy="107157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latin typeface="Arial Narrow" pitchFamily="34" charset="0"/>
              </a:rPr>
              <a:t>+</a:t>
            </a:r>
            <a:endParaRPr lang="tr-TR" sz="5400" dirty="0">
              <a:latin typeface="Arial Narrow" pitchFamily="34" charset="0"/>
            </a:endParaRPr>
          </a:p>
        </p:txBody>
      </p:sp>
      <p:sp>
        <p:nvSpPr>
          <p:cNvPr id="7" name="6 Yuvarlatılmış Dikdörtgen"/>
          <p:cNvSpPr/>
          <p:nvPr/>
        </p:nvSpPr>
        <p:spPr>
          <a:xfrm>
            <a:off x="5072066" y="1142984"/>
            <a:ext cx="1214446" cy="107157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000" dirty="0" smtClean="0">
                <a:latin typeface="Arial" pitchFamily="34" charset="0"/>
                <a:cs typeface="Arial" pitchFamily="34" charset="0"/>
              </a:rPr>
              <a:t>11</a:t>
            </a:r>
            <a:endParaRPr lang="tr-TR" sz="4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7 Yuvarlatılmış Dikdörtgen"/>
          <p:cNvSpPr/>
          <p:nvPr/>
        </p:nvSpPr>
        <p:spPr>
          <a:xfrm>
            <a:off x="6429388" y="1142984"/>
            <a:ext cx="1214446" cy="107157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smtClean="0">
                <a:latin typeface="Arial" pitchFamily="34" charset="0"/>
                <a:cs typeface="Arial" pitchFamily="34" charset="0"/>
              </a:rPr>
              <a:t>=</a:t>
            </a:r>
            <a:endParaRPr lang="tr-TR" sz="4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8</a:t>
            </a:fld>
            <a:endParaRPr lang="tr-TR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Hasan Göğebakan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3.33333E-6 L -8.33333E-7 0.38865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4.16281E-7 L -0.13004 0.39154 " pathEditMode="relative" rAng="0" ptsTypes="AA">
                                      <p:cBhvr>
                                        <p:cTn id="4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" y="1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4.16281E-7 L 0.19167 0.39154 " pathEditMode="relative" rAng="0" ptsTypes="AA">
                                      <p:cBhvr>
                                        <p:cTn id="4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6" y="1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4.16281E-7 L -0.10399 0.39154 " pathEditMode="relative" rAng="0" ptsTypes="AA">
                                      <p:cBhvr>
                                        <p:cTn id="4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" y="1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4.16281E-7 L 0.19392 0.39154 " pathEditMode="relative" rAng="0" ptsTypes="AA">
                                      <p:cBhvr>
                                        <p:cTn id="5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7" y="1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0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5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>
                                      <p:cBhvr>
                                        <p:cTn id="5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>
                                      <p:cBhvr>
                                        <p:cTn id="5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5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0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6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>
                                      <p:cBhvr>
                                        <p:cTn id="6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>
                                      <p:cBhvr>
                                        <p:cTn id="6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6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0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7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>
                                      <p:cBhvr>
                                        <p:cTn id="7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>
                                      <p:cBhvr>
                                        <p:cTn id="7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7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30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7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>
                                      <p:cBhvr>
                                        <p:cTn id="7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>
                                      <p:cBhvr>
                                        <p:cTn id="7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8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0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8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>
                                      <p:cBhvr>
                                        <p:cTn id="8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>
                                      <p:cBhvr>
                                        <p:cTn id="8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8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4" grpId="2" animBg="1"/>
      <p:bldP spid="5" grpId="0" animBg="1"/>
      <p:bldP spid="5" grpId="1" animBg="1"/>
      <p:bldP spid="5" grpId="2" animBg="1"/>
      <p:bldP spid="6" grpId="0" animBg="1"/>
      <p:bldP spid="6" grpId="1" animBg="1"/>
      <p:bldP spid="6" grpId="2" animBg="1"/>
      <p:bldP spid="7" grpId="0" animBg="1"/>
      <p:bldP spid="7" grpId="1" animBg="1"/>
      <p:bldP spid="7" grpId="2" animBg="1"/>
      <p:bldP spid="8" grpId="0" animBg="1"/>
      <p:bldP spid="8" grpId="1" animBg="1"/>
      <p:bldP spid="8" grpId="2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500034" y="3643314"/>
            <a:ext cx="8062912" cy="1752600"/>
          </a:xfr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</p:txBody>
      </p:sp>
      <p:sp>
        <p:nvSpPr>
          <p:cNvPr id="4" name="3 Yuvarlatılmış Dikdörtgen"/>
          <p:cNvSpPr/>
          <p:nvPr/>
        </p:nvSpPr>
        <p:spPr>
          <a:xfrm>
            <a:off x="928662" y="1142984"/>
            <a:ext cx="1285884" cy="107157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000" dirty="0" smtClean="0">
                <a:latin typeface="Arial" pitchFamily="34" charset="0"/>
                <a:cs typeface="Arial" pitchFamily="34" charset="0"/>
              </a:rPr>
              <a:t>10</a:t>
            </a:r>
            <a:endParaRPr lang="tr-TR" sz="4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4 Yuvarlatılmış Dikdörtgen"/>
          <p:cNvSpPr/>
          <p:nvPr/>
        </p:nvSpPr>
        <p:spPr>
          <a:xfrm>
            <a:off x="2357422" y="1142984"/>
            <a:ext cx="1214446" cy="107157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000" dirty="0" smtClean="0">
                <a:latin typeface="Arial" pitchFamily="34" charset="0"/>
                <a:cs typeface="Arial" pitchFamily="34" charset="0"/>
              </a:rPr>
              <a:t>2</a:t>
            </a:r>
            <a:endParaRPr lang="tr-TR" sz="4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5 Yuvarlatılmış Dikdörtgen"/>
          <p:cNvSpPr/>
          <p:nvPr/>
        </p:nvSpPr>
        <p:spPr>
          <a:xfrm>
            <a:off x="3714744" y="1142984"/>
            <a:ext cx="1214446" cy="107157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latin typeface="Arial Narrow" pitchFamily="34" charset="0"/>
              </a:rPr>
              <a:t>+</a:t>
            </a:r>
            <a:endParaRPr lang="tr-TR" sz="5400" dirty="0">
              <a:latin typeface="Arial Narrow" pitchFamily="34" charset="0"/>
            </a:endParaRPr>
          </a:p>
        </p:txBody>
      </p:sp>
      <p:sp>
        <p:nvSpPr>
          <p:cNvPr id="7" name="6 Yuvarlatılmış Dikdörtgen"/>
          <p:cNvSpPr/>
          <p:nvPr/>
        </p:nvSpPr>
        <p:spPr>
          <a:xfrm>
            <a:off x="5072066" y="1142984"/>
            <a:ext cx="1214446" cy="107157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000" dirty="0" smtClean="0">
                <a:latin typeface="Arial" pitchFamily="34" charset="0"/>
                <a:cs typeface="Arial" pitchFamily="34" charset="0"/>
              </a:rPr>
              <a:t>12</a:t>
            </a:r>
            <a:endParaRPr lang="tr-TR" sz="4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7 Yuvarlatılmış Dikdörtgen"/>
          <p:cNvSpPr/>
          <p:nvPr/>
        </p:nvSpPr>
        <p:spPr>
          <a:xfrm>
            <a:off x="6429388" y="1142984"/>
            <a:ext cx="1214446" cy="107157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smtClean="0">
                <a:latin typeface="Arial" pitchFamily="34" charset="0"/>
                <a:cs typeface="Arial" pitchFamily="34" charset="0"/>
              </a:rPr>
              <a:t>=</a:t>
            </a:r>
            <a:endParaRPr lang="tr-TR" sz="4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9</a:t>
            </a:fld>
            <a:endParaRPr lang="tr-TR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Hasan Göğebakan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3.33333E-6 L -8.33333E-7 0.38865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4.16281E-7 L -0.13004 0.39154 " pathEditMode="relative" rAng="0" ptsTypes="AA">
                                      <p:cBhvr>
                                        <p:cTn id="4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" y="1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4.16281E-7 L 0.19167 0.39154 " pathEditMode="relative" rAng="0" ptsTypes="AA">
                                      <p:cBhvr>
                                        <p:cTn id="4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6" y="1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4.16281E-7 L -0.10399 0.39154 " pathEditMode="relative" rAng="0" ptsTypes="AA">
                                      <p:cBhvr>
                                        <p:cTn id="4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" y="1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4.16281E-7 L 0.19392 0.39154 " pathEditMode="relative" rAng="0" ptsTypes="AA">
                                      <p:cBhvr>
                                        <p:cTn id="5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7" y="1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0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5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>
                                      <p:cBhvr>
                                        <p:cTn id="5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>
                                      <p:cBhvr>
                                        <p:cTn id="5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5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0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6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>
                                      <p:cBhvr>
                                        <p:cTn id="6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>
                                      <p:cBhvr>
                                        <p:cTn id="6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6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0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7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>
                                      <p:cBhvr>
                                        <p:cTn id="7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>
                                      <p:cBhvr>
                                        <p:cTn id="7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7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30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7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>
                                      <p:cBhvr>
                                        <p:cTn id="7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>
                                      <p:cBhvr>
                                        <p:cTn id="7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8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0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8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>
                                      <p:cBhvr>
                                        <p:cTn id="8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>
                                      <p:cBhvr>
                                        <p:cTn id="8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8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4" grpId="2" animBg="1"/>
      <p:bldP spid="5" grpId="0" animBg="1"/>
      <p:bldP spid="5" grpId="1" animBg="1"/>
      <p:bldP spid="5" grpId="2" animBg="1"/>
      <p:bldP spid="6" grpId="0" animBg="1"/>
      <p:bldP spid="6" grpId="1" animBg="1"/>
      <p:bldP spid="6" grpId="2" animBg="1"/>
      <p:bldP spid="7" grpId="0" animBg="1"/>
      <p:bldP spid="7" grpId="1" animBg="1"/>
      <p:bldP spid="7" grpId="2" animBg="1"/>
      <p:bldP spid="8" grpId="0" animBg="1"/>
      <p:bldP spid="8" grpId="1" animBg="1"/>
      <p:bldP spid="8" grpId="2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anlı">
  <a:themeElements>
    <a:clrScheme name="Gezinti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Canlı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Canlı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377</TotalTime>
  <Words>358</Words>
  <PresentationFormat>Ekran Gösterisi (4:3)</PresentationFormat>
  <Paragraphs>310</Paragraphs>
  <Slides>35</Slides>
  <Notes>3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35</vt:i4>
      </vt:variant>
    </vt:vector>
  </HeadingPairs>
  <TitlesOfParts>
    <vt:vector size="36" baseType="lpstr">
      <vt:lpstr>Canlı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  <vt:lpstr>Slayt 24</vt:lpstr>
      <vt:lpstr>Slayt 25</vt:lpstr>
      <vt:lpstr>Slayt 26</vt:lpstr>
      <vt:lpstr>Slayt 27</vt:lpstr>
      <vt:lpstr>Slayt 28</vt:lpstr>
      <vt:lpstr>Slayt 29</vt:lpstr>
      <vt:lpstr>Slayt 30</vt:lpstr>
      <vt:lpstr>Slayt 31</vt:lpstr>
      <vt:lpstr>Slayt 32</vt:lpstr>
      <vt:lpstr>Slayt 33</vt:lpstr>
      <vt:lpstr>Slayt 34</vt:lpstr>
      <vt:lpstr>Slayt 35</vt:lpstr>
    </vt:vector>
  </TitlesOfParts>
  <Manager>www.sorubak.com</Manager>
  <Company>www.sorubak.com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www.sorubak.com; PATRİOTİC</dc:creator>
  <cp:keywords>www.sorubak.com</cp:keywords>
  <dc:description>www.sorubak.com</dc:description>
  <cp:lastModifiedBy>PATRİOTİC</cp:lastModifiedBy>
  <cp:revision>www.sorubak.com</cp:revision>
  <dcterms:created xsi:type="dcterms:W3CDTF">2012-11-29T06:15:03Z</dcterms:created>
  <dcterms:modified xsi:type="dcterms:W3CDTF">2012-12-04T21:12:25Z</dcterms:modified>
  <cp:category>www.sorubak.com</cp:category>
  <cp:version>www.sorubak.com</cp:version>
</cp:coreProperties>
</file>